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quicktime"/>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15.xml" ContentType="application/vnd.openxmlformats-officedocument.presentationml.notesSlide+xml"/>
  <Override PartName="/ppt/charts/chart5.xml" ContentType="application/vnd.openxmlformats-officedocument.drawingml.chart+xml"/>
  <Override PartName="/ppt/drawings/drawing4.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19.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3"/>
  </p:sldMasterIdLst>
  <p:notesMasterIdLst>
    <p:notesMasterId r:id="rId111"/>
  </p:notesMasterIdLst>
  <p:handoutMasterIdLst>
    <p:handoutMasterId r:id="rId112"/>
  </p:handoutMasterIdLst>
  <p:sldIdLst>
    <p:sldId id="262" r:id="rId4"/>
    <p:sldId id="446" r:id="rId5"/>
    <p:sldId id="308" r:id="rId6"/>
    <p:sldId id="263" r:id="rId7"/>
    <p:sldId id="395" r:id="rId8"/>
    <p:sldId id="396" r:id="rId9"/>
    <p:sldId id="555" r:id="rId10"/>
    <p:sldId id="264" r:id="rId11"/>
    <p:sldId id="343" r:id="rId12"/>
    <p:sldId id="578" r:id="rId13"/>
    <p:sldId id="579" r:id="rId14"/>
    <p:sldId id="580" r:id="rId15"/>
    <p:sldId id="582" r:id="rId16"/>
    <p:sldId id="585" r:id="rId17"/>
    <p:sldId id="586" r:id="rId18"/>
    <p:sldId id="587" r:id="rId19"/>
    <p:sldId id="588" r:id="rId20"/>
    <p:sldId id="589" r:id="rId21"/>
    <p:sldId id="590" r:id="rId22"/>
    <p:sldId id="593" r:id="rId23"/>
    <p:sldId id="594" r:id="rId24"/>
    <p:sldId id="639" r:id="rId25"/>
    <p:sldId id="596" r:id="rId26"/>
    <p:sldId id="597" r:id="rId27"/>
    <p:sldId id="598" r:id="rId28"/>
    <p:sldId id="601" r:id="rId29"/>
    <p:sldId id="606" r:id="rId30"/>
    <p:sldId id="607" r:id="rId31"/>
    <p:sldId id="608" r:id="rId32"/>
    <p:sldId id="609" r:id="rId33"/>
    <p:sldId id="610" r:id="rId34"/>
    <p:sldId id="611" r:id="rId35"/>
    <p:sldId id="640" r:id="rId36"/>
    <p:sldId id="613" r:id="rId37"/>
    <p:sldId id="614" r:id="rId38"/>
    <p:sldId id="615" r:id="rId39"/>
    <p:sldId id="617" r:id="rId40"/>
    <p:sldId id="618" r:id="rId41"/>
    <p:sldId id="619" r:id="rId42"/>
    <p:sldId id="621" r:id="rId43"/>
    <p:sldId id="630" r:id="rId44"/>
    <p:sldId id="622" r:id="rId45"/>
    <p:sldId id="344" r:id="rId46"/>
    <p:sldId id="463" r:id="rId47"/>
    <p:sldId id="625" r:id="rId48"/>
    <p:sldId id="447" r:id="rId49"/>
    <p:sldId id="464" r:id="rId50"/>
    <p:sldId id="529" r:id="rId51"/>
    <p:sldId id="351" r:id="rId52"/>
    <p:sldId id="466" r:id="rId53"/>
    <p:sldId id="465" r:id="rId54"/>
    <p:sldId id="346" r:id="rId55"/>
    <p:sldId id="470" r:id="rId56"/>
    <p:sldId id="423" r:id="rId57"/>
    <p:sldId id="400" r:id="rId58"/>
    <p:sldId id="467" r:id="rId59"/>
    <p:sldId id="469" r:id="rId60"/>
    <p:sldId id="468" r:id="rId61"/>
    <p:sldId id="451" r:id="rId62"/>
    <p:sldId id="448" r:id="rId63"/>
    <p:sldId id="450" r:id="rId64"/>
    <p:sldId id="296" r:id="rId65"/>
    <p:sldId id="452" r:id="rId66"/>
    <p:sldId id="376" r:id="rId67"/>
    <p:sldId id="453" r:id="rId68"/>
    <p:sldId id="297" r:id="rId69"/>
    <p:sldId id="471" r:id="rId70"/>
    <p:sldId id="472" r:id="rId71"/>
    <p:sldId id="456" r:id="rId72"/>
    <p:sldId id="473" r:id="rId73"/>
    <p:sldId id="631" r:id="rId74"/>
    <p:sldId id="577" r:id="rId75"/>
    <p:sldId id="523" r:id="rId76"/>
    <p:sldId id="642" r:id="rId77"/>
    <p:sldId id="541" r:id="rId78"/>
    <p:sldId id="626" r:id="rId79"/>
    <p:sldId id="627" r:id="rId80"/>
    <p:sldId id="629" r:id="rId81"/>
    <p:sldId id="528" r:id="rId82"/>
    <p:sldId id="371" r:id="rId83"/>
    <p:sldId id="370" r:id="rId84"/>
    <p:sldId id="635" r:id="rId85"/>
    <p:sldId id="573" r:id="rId86"/>
    <p:sldId id="532" r:id="rId87"/>
    <p:sldId id="538" r:id="rId88"/>
    <p:sldId id="539" r:id="rId89"/>
    <p:sldId id="557" r:id="rId90"/>
    <p:sldId id="561" r:id="rId91"/>
    <p:sldId id="562" r:id="rId92"/>
    <p:sldId id="563" r:id="rId93"/>
    <p:sldId id="564" r:id="rId94"/>
    <p:sldId id="565" r:id="rId95"/>
    <p:sldId id="566" r:id="rId96"/>
    <p:sldId id="568" r:id="rId97"/>
    <p:sldId id="574" r:id="rId98"/>
    <p:sldId id="445" r:id="rId99"/>
    <p:sldId id="637" r:id="rId100"/>
    <p:sldId id="558" r:id="rId101"/>
    <p:sldId id="559" r:id="rId102"/>
    <p:sldId id="560" r:id="rId103"/>
    <p:sldId id="623" r:id="rId104"/>
    <p:sldId id="624" r:id="rId105"/>
    <p:sldId id="530" r:id="rId106"/>
    <p:sldId id="534" r:id="rId107"/>
    <p:sldId id="535" r:id="rId108"/>
    <p:sldId id="536" r:id="rId109"/>
    <p:sldId id="556" r:id="rId110"/>
  </p:sldIdLst>
  <p:sldSz cx="9144000" cy="6858000" type="screen4x3"/>
  <p:notesSz cx="7010400" cy="9296400"/>
  <p:custDataLst>
    <p:tags r:id="rId1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6A1"/>
    <a:srgbClr val="00FF00"/>
    <a:srgbClr val="338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4" autoAdjust="0"/>
    <p:restoredTop sz="73503" autoAdjust="0"/>
  </p:normalViewPr>
  <p:slideViewPr>
    <p:cSldViewPr>
      <p:cViewPr varScale="1">
        <p:scale>
          <a:sx n="86" d="100"/>
          <a:sy n="86" d="100"/>
        </p:scale>
        <p:origin x="2304" y="90"/>
      </p:cViewPr>
      <p:guideLst>
        <p:guide orient="horz" pos="1728"/>
        <p:guide pos="2880"/>
      </p:guideLst>
    </p:cSldViewPr>
  </p:slideViewPr>
  <p:notesTextViewPr>
    <p:cViewPr>
      <p:scale>
        <a:sx n="1" d="1"/>
        <a:sy n="1" d="1"/>
      </p:scale>
      <p:origin x="0" y="0"/>
    </p:cViewPr>
  </p:notesTextViewPr>
  <p:notesViewPr>
    <p:cSldViewPr>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handoutMaster" Target="handoutMasters/handout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ags" Target="tags/tag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bcasey\Dropbox\Research\Triaxial%20tests\Triaxial%20Summary%20Sheet4.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file:///C:\DENIZ\Research\Testing\RGOM\stiffness%20matrix%20calcs%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77183339861698"/>
          <c:y val="2.8433266984330588E-2"/>
          <c:w val="0.78778708993679158"/>
          <c:h val="0.80270475695756571"/>
        </c:manualLayout>
      </c:layout>
      <c:scatterChart>
        <c:scatterStyle val="lineMarker"/>
        <c:varyColors val="0"/>
        <c:ser>
          <c:idx val="5"/>
          <c:order val="0"/>
          <c:tx>
            <c:strRef>
              <c:f>Atterberg!$N$2</c:f>
              <c:strCache>
                <c:ptCount val="1"/>
                <c:pt idx="0">
                  <c:v>A line</c:v>
                </c:pt>
              </c:strCache>
            </c:strRef>
          </c:tx>
          <c:spPr>
            <a:ln w="41275">
              <a:solidFill>
                <a:schemeClr val="tx1"/>
              </a:solidFill>
            </a:ln>
          </c:spPr>
          <c:marker>
            <c:symbol val="none"/>
          </c:marker>
          <c:xVal>
            <c:numRef>
              <c:f>Atterberg!$M$3:$M$22</c:f>
              <c:numCache>
                <c:formatCode>General</c:formatCode>
                <c:ptCount val="20"/>
                <c:pt idx="0">
                  <c:v>0</c:v>
                </c:pt>
                <c:pt idx="1">
                  <c:v>7</c:v>
                </c:pt>
                <c:pt idx="2">
                  <c:v>14</c:v>
                </c:pt>
                <c:pt idx="3">
                  <c:v>21</c:v>
                </c:pt>
                <c:pt idx="4">
                  <c:v>28</c:v>
                </c:pt>
                <c:pt idx="5">
                  <c:v>35</c:v>
                </c:pt>
                <c:pt idx="6">
                  <c:v>50</c:v>
                </c:pt>
                <c:pt idx="7">
                  <c:v>50</c:v>
                </c:pt>
                <c:pt idx="8">
                  <c:v>126</c:v>
                </c:pt>
              </c:numCache>
            </c:numRef>
          </c:xVal>
          <c:yVal>
            <c:numRef>
              <c:f>Atterberg!$N$3:$N$22</c:f>
              <c:numCache>
                <c:formatCode>General</c:formatCode>
                <c:ptCount val="20"/>
                <c:pt idx="0">
                  <c:v>-14.6</c:v>
                </c:pt>
                <c:pt idx="1">
                  <c:v>-9.49</c:v>
                </c:pt>
                <c:pt idx="2">
                  <c:v>-4.38</c:v>
                </c:pt>
                <c:pt idx="3">
                  <c:v>0.73</c:v>
                </c:pt>
                <c:pt idx="4">
                  <c:v>5.84</c:v>
                </c:pt>
                <c:pt idx="5">
                  <c:v>10.95</c:v>
                </c:pt>
                <c:pt idx="6">
                  <c:v>21.9</c:v>
                </c:pt>
                <c:pt idx="7">
                  <c:v>21.9</c:v>
                </c:pt>
                <c:pt idx="8">
                  <c:v>77.38</c:v>
                </c:pt>
              </c:numCache>
            </c:numRef>
          </c:yVal>
          <c:smooth val="0"/>
          <c:extLst xmlns:c16r2="http://schemas.microsoft.com/office/drawing/2015/06/chart">
            <c:ext xmlns:c16="http://schemas.microsoft.com/office/drawing/2014/chart" uri="{C3380CC4-5D6E-409C-BE32-E72D297353CC}">
              <c16:uniqueId val="{00000000-4A40-4CCE-A2FF-13009B77F2CA}"/>
            </c:ext>
          </c:extLst>
        </c:ser>
        <c:ser>
          <c:idx val="6"/>
          <c:order val="1"/>
          <c:tx>
            <c:strRef>
              <c:f>Atterberg!$O$2</c:f>
              <c:strCache>
                <c:ptCount val="1"/>
                <c:pt idx="0">
                  <c:v>Uline</c:v>
                </c:pt>
              </c:strCache>
            </c:strRef>
          </c:tx>
          <c:spPr>
            <a:ln w="41275">
              <a:solidFill>
                <a:schemeClr val="tx1"/>
              </a:solidFill>
            </a:ln>
          </c:spPr>
          <c:marker>
            <c:symbol val="none"/>
          </c:marker>
          <c:xVal>
            <c:numRef>
              <c:f>Atterberg!$M$3:$M$22</c:f>
              <c:numCache>
                <c:formatCode>General</c:formatCode>
                <c:ptCount val="20"/>
                <c:pt idx="0">
                  <c:v>0</c:v>
                </c:pt>
                <c:pt idx="1">
                  <c:v>7</c:v>
                </c:pt>
                <c:pt idx="2">
                  <c:v>14</c:v>
                </c:pt>
                <c:pt idx="3">
                  <c:v>21</c:v>
                </c:pt>
                <c:pt idx="4">
                  <c:v>28</c:v>
                </c:pt>
                <c:pt idx="5">
                  <c:v>35</c:v>
                </c:pt>
                <c:pt idx="6">
                  <c:v>50</c:v>
                </c:pt>
                <c:pt idx="7">
                  <c:v>50</c:v>
                </c:pt>
                <c:pt idx="8">
                  <c:v>126</c:v>
                </c:pt>
              </c:numCache>
            </c:numRef>
          </c:xVal>
          <c:yVal>
            <c:numRef>
              <c:f>Atterberg!$O$3:$O$22</c:f>
              <c:numCache>
                <c:formatCode>General</c:formatCode>
                <c:ptCount val="20"/>
                <c:pt idx="0">
                  <c:v>-7.2</c:v>
                </c:pt>
                <c:pt idx="1">
                  <c:v>-0.9</c:v>
                </c:pt>
                <c:pt idx="2">
                  <c:v>5.4</c:v>
                </c:pt>
                <c:pt idx="3">
                  <c:v>11.700000000000001</c:v>
                </c:pt>
                <c:pt idx="4">
                  <c:v>18</c:v>
                </c:pt>
                <c:pt idx="5">
                  <c:v>24.3</c:v>
                </c:pt>
                <c:pt idx="6">
                  <c:v>37.800000000000004</c:v>
                </c:pt>
                <c:pt idx="7">
                  <c:v>37.800000000000004</c:v>
                </c:pt>
                <c:pt idx="8">
                  <c:v>106.2</c:v>
                </c:pt>
              </c:numCache>
            </c:numRef>
          </c:yVal>
          <c:smooth val="0"/>
          <c:extLst xmlns:c16r2="http://schemas.microsoft.com/office/drawing/2015/06/chart">
            <c:ext xmlns:c16="http://schemas.microsoft.com/office/drawing/2014/chart" uri="{C3380CC4-5D6E-409C-BE32-E72D297353CC}">
              <c16:uniqueId val="{00000001-4A40-4CCE-A2FF-13009B77F2CA}"/>
            </c:ext>
          </c:extLst>
        </c:ser>
        <c:ser>
          <c:idx val="0"/>
          <c:order val="2"/>
          <c:tx>
            <c:v>50 Line</c:v>
          </c:tx>
          <c:spPr>
            <a:ln w="31750">
              <a:solidFill>
                <a:schemeClr val="tx1"/>
              </a:solidFill>
            </a:ln>
          </c:spPr>
          <c:marker>
            <c:symbol val="none"/>
          </c:marker>
          <c:xVal>
            <c:numRef>
              <c:f>Atterberg!$M$3:$M$11</c:f>
              <c:numCache>
                <c:formatCode>General</c:formatCode>
                <c:ptCount val="9"/>
                <c:pt idx="0">
                  <c:v>0</c:v>
                </c:pt>
                <c:pt idx="1">
                  <c:v>7</c:v>
                </c:pt>
                <c:pt idx="2">
                  <c:v>14</c:v>
                </c:pt>
                <c:pt idx="3">
                  <c:v>21</c:v>
                </c:pt>
                <c:pt idx="4">
                  <c:v>28</c:v>
                </c:pt>
                <c:pt idx="5">
                  <c:v>35</c:v>
                </c:pt>
                <c:pt idx="6">
                  <c:v>50</c:v>
                </c:pt>
                <c:pt idx="7">
                  <c:v>50</c:v>
                </c:pt>
                <c:pt idx="8">
                  <c:v>126</c:v>
                </c:pt>
              </c:numCache>
            </c:numRef>
          </c:xVal>
          <c:yVal>
            <c:numRef>
              <c:f>Atterberg!$P$3:$P$11</c:f>
              <c:numCache>
                <c:formatCode>General</c:formatCode>
                <c:ptCount val="9"/>
                <c:pt idx="6">
                  <c:v>0</c:v>
                </c:pt>
                <c:pt idx="7">
                  <c:v>50</c:v>
                </c:pt>
              </c:numCache>
            </c:numRef>
          </c:yVal>
          <c:smooth val="0"/>
          <c:extLst xmlns:c16r2="http://schemas.microsoft.com/office/drawing/2015/06/chart">
            <c:ext xmlns:c16="http://schemas.microsoft.com/office/drawing/2014/chart" uri="{C3380CC4-5D6E-409C-BE32-E72D297353CC}">
              <c16:uniqueId val="{00000002-4A40-4CCE-A2FF-13009B77F2CA}"/>
            </c:ext>
          </c:extLst>
        </c:ser>
        <c:ser>
          <c:idx val="1"/>
          <c:order val="3"/>
          <c:tx>
            <c:strRef>
              <c:f>Atterberg!$A$2</c:f>
              <c:strCache>
                <c:ptCount val="1"/>
                <c:pt idx="0">
                  <c:v>RBBC</c:v>
                </c:pt>
              </c:strCache>
            </c:strRef>
          </c:tx>
          <c:spPr>
            <a:ln w="28575">
              <a:noFill/>
            </a:ln>
          </c:spPr>
          <c:marker>
            <c:symbol val="circle"/>
            <c:size val="14"/>
            <c:spPr>
              <a:solidFill>
                <a:srgbClr val="0015FF"/>
              </a:solidFill>
              <a:ln w="15875">
                <a:solidFill>
                  <a:srgbClr val="2726A1"/>
                </a:solidFill>
              </a:ln>
            </c:spPr>
          </c:marker>
          <c:xVal>
            <c:numRef>
              <c:f>Atterberg!$B$2</c:f>
              <c:numCache>
                <c:formatCode>0.0</c:formatCode>
                <c:ptCount val="1"/>
                <c:pt idx="0">
                  <c:v>46.5</c:v>
                </c:pt>
              </c:numCache>
            </c:numRef>
          </c:xVal>
          <c:yVal>
            <c:numRef>
              <c:f>Atterberg!$D$2</c:f>
              <c:numCache>
                <c:formatCode>0.0</c:formatCode>
                <c:ptCount val="1"/>
                <c:pt idx="0">
                  <c:v>22.7</c:v>
                </c:pt>
              </c:numCache>
            </c:numRef>
          </c:yVal>
          <c:smooth val="0"/>
          <c:extLst xmlns:c16r2="http://schemas.microsoft.com/office/drawing/2015/06/chart">
            <c:ext xmlns:c16="http://schemas.microsoft.com/office/drawing/2014/chart" uri="{C3380CC4-5D6E-409C-BE32-E72D297353CC}">
              <c16:uniqueId val="{00000003-4A40-4CCE-A2FF-13009B77F2CA}"/>
            </c:ext>
          </c:extLst>
        </c:ser>
        <c:ser>
          <c:idx val="2"/>
          <c:order val="4"/>
          <c:tx>
            <c:strRef>
              <c:f>Atterberg!$A$3</c:f>
              <c:strCache>
                <c:ptCount val="1"/>
                <c:pt idx="0">
                  <c:v>RGoM-EI</c:v>
                </c:pt>
              </c:strCache>
            </c:strRef>
          </c:tx>
          <c:spPr>
            <a:ln w="28575">
              <a:noFill/>
            </a:ln>
          </c:spPr>
          <c:marker>
            <c:symbol val="circle"/>
            <c:size val="13"/>
            <c:spPr>
              <a:solidFill>
                <a:srgbClr val="FF0000"/>
              </a:solidFill>
              <a:ln>
                <a:solidFill>
                  <a:srgbClr val="FF0000"/>
                </a:solidFill>
              </a:ln>
            </c:spPr>
          </c:marker>
          <c:dPt>
            <c:idx val="0"/>
            <c:marker>
              <c:spPr>
                <a:solidFill>
                  <a:srgbClr val="FF0000"/>
                </a:solidFill>
                <a:ln w="22225">
                  <a:solidFill>
                    <a:srgbClr val="FF0000"/>
                  </a:solidFill>
                </a:ln>
              </c:spPr>
            </c:marker>
            <c:bubble3D val="0"/>
            <c:extLst xmlns:c16r2="http://schemas.microsoft.com/office/drawing/2015/06/chart">
              <c:ext xmlns:c16="http://schemas.microsoft.com/office/drawing/2014/chart" uri="{C3380CC4-5D6E-409C-BE32-E72D297353CC}">
                <c16:uniqueId val="{00000000-AD05-49AF-81B7-DD42551DC8D2}"/>
              </c:ext>
            </c:extLst>
          </c:dPt>
          <c:xVal>
            <c:numRef>
              <c:f>Atterberg!$B$3</c:f>
              <c:numCache>
                <c:formatCode>0.0</c:formatCode>
                <c:ptCount val="1"/>
                <c:pt idx="0">
                  <c:v>87</c:v>
                </c:pt>
              </c:numCache>
            </c:numRef>
          </c:xVal>
          <c:yVal>
            <c:numRef>
              <c:f>Atterberg!$D$3</c:f>
              <c:numCache>
                <c:formatCode>0.0</c:formatCode>
                <c:ptCount val="1"/>
                <c:pt idx="0">
                  <c:v>63</c:v>
                </c:pt>
              </c:numCache>
            </c:numRef>
          </c:yVal>
          <c:smooth val="0"/>
          <c:extLst xmlns:c16r2="http://schemas.microsoft.com/office/drawing/2015/06/chart">
            <c:ext xmlns:c16="http://schemas.microsoft.com/office/drawing/2014/chart" uri="{C3380CC4-5D6E-409C-BE32-E72D297353CC}">
              <c16:uniqueId val="{00000004-4A40-4CCE-A2FF-13009B77F2CA}"/>
            </c:ext>
          </c:extLst>
        </c:ser>
        <c:ser>
          <c:idx val="3"/>
          <c:order val="5"/>
          <c:tx>
            <c:strRef>
              <c:f>Atterberg!$A$4</c:f>
              <c:strCache>
                <c:ptCount val="1"/>
                <c:pt idx="0">
                  <c:v>RGoM-Ursa</c:v>
                </c:pt>
              </c:strCache>
            </c:strRef>
          </c:tx>
          <c:spPr>
            <a:ln w="28575">
              <a:noFill/>
            </a:ln>
          </c:spPr>
          <c:marker>
            <c:symbol val="square"/>
            <c:size val="11"/>
            <c:spPr>
              <a:solidFill>
                <a:srgbClr val="7D00FF"/>
              </a:solidFill>
            </c:spPr>
          </c:marker>
          <c:xVal>
            <c:numRef>
              <c:f>Atterberg!$B$4</c:f>
              <c:numCache>
                <c:formatCode>0.0</c:formatCode>
                <c:ptCount val="1"/>
                <c:pt idx="0">
                  <c:v>51.7</c:v>
                </c:pt>
              </c:numCache>
            </c:numRef>
          </c:xVal>
          <c:yVal>
            <c:numRef>
              <c:f>Atterberg!$D$4</c:f>
              <c:numCache>
                <c:formatCode>0.0</c:formatCode>
                <c:ptCount val="1"/>
                <c:pt idx="0">
                  <c:v>28</c:v>
                </c:pt>
              </c:numCache>
            </c:numRef>
          </c:yVal>
          <c:smooth val="0"/>
          <c:extLst xmlns:c16r2="http://schemas.microsoft.com/office/drawing/2015/06/chart">
            <c:ext xmlns:c16="http://schemas.microsoft.com/office/drawing/2014/chart" uri="{C3380CC4-5D6E-409C-BE32-E72D297353CC}">
              <c16:uniqueId val="{00000005-4A40-4CCE-A2FF-13009B77F2CA}"/>
            </c:ext>
          </c:extLst>
        </c:ser>
        <c:ser>
          <c:idx val="4"/>
          <c:order val="6"/>
          <c:tx>
            <c:strRef>
              <c:f>Atterberg!$A$5</c:f>
              <c:strCache>
                <c:ptCount val="1"/>
                <c:pt idx="0">
                  <c:v>RK-Cornwall</c:v>
                </c:pt>
              </c:strCache>
            </c:strRef>
          </c:tx>
          <c:spPr>
            <a:ln w="28575">
              <a:noFill/>
            </a:ln>
          </c:spPr>
          <c:marker>
            <c:symbol val="square"/>
            <c:size val="11"/>
            <c:spPr>
              <a:solidFill>
                <a:schemeClr val="bg1"/>
              </a:solidFill>
              <a:ln>
                <a:solidFill>
                  <a:schemeClr val="tx1"/>
                </a:solidFill>
              </a:ln>
            </c:spPr>
          </c:marker>
          <c:xVal>
            <c:numRef>
              <c:f>Atterberg!$B$5</c:f>
              <c:numCache>
                <c:formatCode>0.0</c:formatCode>
                <c:ptCount val="1"/>
                <c:pt idx="0">
                  <c:v>48</c:v>
                </c:pt>
              </c:numCache>
            </c:numRef>
          </c:xVal>
          <c:yVal>
            <c:numRef>
              <c:f>Atterberg!$D$5</c:f>
              <c:numCache>
                <c:formatCode>0.0</c:formatCode>
                <c:ptCount val="1"/>
                <c:pt idx="0">
                  <c:v>19</c:v>
                </c:pt>
              </c:numCache>
            </c:numRef>
          </c:yVal>
          <c:smooth val="0"/>
          <c:extLst xmlns:c16r2="http://schemas.microsoft.com/office/drawing/2015/06/chart">
            <c:ext xmlns:c16="http://schemas.microsoft.com/office/drawing/2014/chart" uri="{C3380CC4-5D6E-409C-BE32-E72D297353CC}">
              <c16:uniqueId val="{00000006-4A40-4CCE-A2FF-13009B77F2CA}"/>
            </c:ext>
          </c:extLst>
        </c:ser>
        <c:ser>
          <c:idx val="7"/>
          <c:order val="7"/>
          <c:tx>
            <c:strRef>
              <c:f>Atterberg!$A$7</c:f>
              <c:strCache>
                <c:ptCount val="1"/>
                <c:pt idx="0">
                  <c:v>RK-EPK</c:v>
                </c:pt>
              </c:strCache>
            </c:strRef>
          </c:tx>
          <c:spPr>
            <a:ln w="28575">
              <a:noFill/>
            </a:ln>
          </c:spPr>
          <c:marker>
            <c:symbol val="circle"/>
            <c:size val="11"/>
            <c:spPr>
              <a:solidFill>
                <a:srgbClr val="00FFFF"/>
              </a:solidFill>
            </c:spPr>
          </c:marker>
          <c:xVal>
            <c:numRef>
              <c:f>Atterberg!$B$7</c:f>
              <c:numCache>
                <c:formatCode>General</c:formatCode>
                <c:ptCount val="1"/>
                <c:pt idx="0">
                  <c:v>68</c:v>
                </c:pt>
              </c:numCache>
            </c:numRef>
          </c:xVal>
          <c:yVal>
            <c:numRef>
              <c:f>Atterberg!$D$7</c:f>
              <c:numCache>
                <c:formatCode>General</c:formatCode>
                <c:ptCount val="1"/>
                <c:pt idx="0">
                  <c:v>31</c:v>
                </c:pt>
              </c:numCache>
            </c:numRef>
          </c:yVal>
          <c:smooth val="0"/>
          <c:extLst xmlns:c16r2="http://schemas.microsoft.com/office/drawing/2015/06/chart">
            <c:ext xmlns:c16="http://schemas.microsoft.com/office/drawing/2014/chart" uri="{C3380CC4-5D6E-409C-BE32-E72D297353CC}">
              <c16:uniqueId val="{00000007-4A40-4CCE-A2FF-13009B77F2CA}"/>
            </c:ext>
          </c:extLst>
        </c:ser>
        <c:ser>
          <c:idx val="8"/>
          <c:order val="8"/>
          <c:tx>
            <c:strRef>
              <c:f>Atterberg!$A$8</c:f>
              <c:strCache>
                <c:ptCount val="1"/>
                <c:pt idx="0">
                  <c:v>RK-VTK</c:v>
                </c:pt>
              </c:strCache>
            </c:strRef>
          </c:tx>
          <c:spPr>
            <a:ln w="28575">
              <a:noFill/>
            </a:ln>
          </c:spPr>
          <c:marker>
            <c:symbol val="square"/>
            <c:size val="11"/>
            <c:spPr>
              <a:solidFill>
                <a:srgbClr val="FF73D4"/>
              </a:solidFill>
            </c:spPr>
          </c:marker>
          <c:xVal>
            <c:numRef>
              <c:f>Atterberg!$B$8</c:f>
              <c:numCache>
                <c:formatCode>0.0</c:formatCode>
                <c:ptCount val="1"/>
                <c:pt idx="0">
                  <c:v>49</c:v>
                </c:pt>
              </c:numCache>
            </c:numRef>
          </c:xVal>
          <c:yVal>
            <c:numRef>
              <c:f>Atterberg!$D$8</c:f>
              <c:numCache>
                <c:formatCode>0.0</c:formatCode>
                <c:ptCount val="1"/>
                <c:pt idx="0">
                  <c:v>15</c:v>
                </c:pt>
              </c:numCache>
            </c:numRef>
          </c:yVal>
          <c:smooth val="0"/>
          <c:extLst xmlns:c16r2="http://schemas.microsoft.com/office/drawing/2015/06/chart">
            <c:ext xmlns:c16="http://schemas.microsoft.com/office/drawing/2014/chart" uri="{C3380CC4-5D6E-409C-BE32-E72D297353CC}">
              <c16:uniqueId val="{00000008-4A40-4CCE-A2FF-13009B77F2CA}"/>
            </c:ext>
          </c:extLst>
        </c:ser>
        <c:ser>
          <c:idx val="9"/>
          <c:order val="9"/>
          <c:tx>
            <c:strRef>
              <c:f>Atterberg!$A$9</c:f>
              <c:strCache>
                <c:ptCount val="1"/>
                <c:pt idx="0">
                  <c:v>RLC</c:v>
                </c:pt>
              </c:strCache>
            </c:strRef>
          </c:tx>
          <c:spPr>
            <a:ln w="28575">
              <a:noFill/>
            </a:ln>
          </c:spPr>
          <c:marker>
            <c:symbol val="circle"/>
            <c:size val="11"/>
            <c:spPr>
              <a:solidFill>
                <a:srgbClr val="BE5C1C"/>
              </a:solidFill>
            </c:spPr>
          </c:marker>
          <c:xVal>
            <c:numRef>
              <c:f>Atterberg!$B$9</c:f>
              <c:numCache>
                <c:formatCode>0.0</c:formatCode>
                <c:ptCount val="1"/>
                <c:pt idx="0">
                  <c:v>73.8</c:v>
                </c:pt>
              </c:numCache>
            </c:numRef>
          </c:xVal>
          <c:yVal>
            <c:numRef>
              <c:f>Atterberg!$D$9</c:f>
              <c:numCache>
                <c:formatCode>0.0</c:formatCode>
                <c:ptCount val="1"/>
                <c:pt idx="0">
                  <c:v>43.3</c:v>
                </c:pt>
              </c:numCache>
            </c:numRef>
          </c:yVal>
          <c:smooth val="0"/>
          <c:extLst xmlns:c16r2="http://schemas.microsoft.com/office/drawing/2015/06/chart">
            <c:ext xmlns:c16="http://schemas.microsoft.com/office/drawing/2014/chart" uri="{C3380CC4-5D6E-409C-BE32-E72D297353CC}">
              <c16:uniqueId val="{00000009-4A40-4CCE-A2FF-13009B77F2CA}"/>
            </c:ext>
          </c:extLst>
        </c:ser>
        <c:ser>
          <c:idx val="10"/>
          <c:order val="10"/>
          <c:tx>
            <c:strRef>
              <c:f>Atterberg!$A$11</c:f>
              <c:strCache>
                <c:ptCount val="1"/>
                <c:pt idx="0">
                  <c:v>RNC</c:v>
                </c:pt>
              </c:strCache>
            </c:strRef>
          </c:tx>
          <c:spPr>
            <a:ln w="28575">
              <a:noFill/>
            </a:ln>
          </c:spPr>
          <c:marker>
            <c:symbol val="square"/>
            <c:size val="11"/>
            <c:spPr>
              <a:solidFill>
                <a:srgbClr val="FF7800"/>
              </a:solidFill>
            </c:spPr>
          </c:marker>
          <c:xVal>
            <c:numRef>
              <c:f>Atterberg!$B$10</c:f>
              <c:numCache>
                <c:formatCode>General</c:formatCode>
                <c:ptCount val="1"/>
                <c:pt idx="0">
                  <c:v>68</c:v>
                </c:pt>
              </c:numCache>
            </c:numRef>
          </c:xVal>
          <c:yVal>
            <c:numRef>
              <c:f>Atterberg!$D$10</c:f>
              <c:numCache>
                <c:formatCode>General</c:formatCode>
                <c:ptCount val="1"/>
                <c:pt idx="0">
                  <c:v>39</c:v>
                </c:pt>
              </c:numCache>
            </c:numRef>
          </c:yVal>
          <c:smooth val="0"/>
          <c:extLst xmlns:c16r2="http://schemas.microsoft.com/office/drawing/2015/06/chart">
            <c:ext xmlns:c16="http://schemas.microsoft.com/office/drawing/2014/chart" uri="{C3380CC4-5D6E-409C-BE32-E72D297353CC}">
              <c16:uniqueId val="{0000000A-4A40-4CCE-A2FF-13009B77F2CA}"/>
            </c:ext>
          </c:extLst>
        </c:ser>
        <c:ser>
          <c:idx val="11"/>
          <c:order val="11"/>
          <c:tx>
            <c:strRef>
              <c:f>Atterberg!$A$12</c:f>
              <c:strCache>
                <c:ptCount val="1"/>
                <c:pt idx="0">
                  <c:v>RPC</c:v>
                </c:pt>
              </c:strCache>
            </c:strRef>
          </c:tx>
          <c:spPr>
            <a:ln w="28575">
              <a:noFill/>
            </a:ln>
          </c:spPr>
          <c:marker>
            <c:symbol val="circle"/>
            <c:size val="11"/>
            <c:spPr>
              <a:solidFill>
                <a:srgbClr val="FFC800"/>
              </a:solidFill>
            </c:spPr>
          </c:marker>
          <c:xVal>
            <c:numRef>
              <c:f>Atterberg!$B$12</c:f>
              <c:numCache>
                <c:formatCode>0.0</c:formatCode>
                <c:ptCount val="1"/>
                <c:pt idx="0">
                  <c:v>33.1</c:v>
                </c:pt>
              </c:numCache>
            </c:numRef>
          </c:xVal>
          <c:yVal>
            <c:numRef>
              <c:f>Atterberg!$D$12</c:f>
              <c:numCache>
                <c:formatCode>0.0</c:formatCode>
                <c:ptCount val="1"/>
                <c:pt idx="0">
                  <c:v>13.7</c:v>
                </c:pt>
              </c:numCache>
            </c:numRef>
          </c:yVal>
          <c:smooth val="0"/>
          <c:extLst xmlns:c16r2="http://schemas.microsoft.com/office/drawing/2015/06/chart">
            <c:ext xmlns:c16="http://schemas.microsoft.com/office/drawing/2014/chart" uri="{C3380CC4-5D6E-409C-BE32-E72D297353CC}">
              <c16:uniqueId val="{0000000B-4A40-4CCE-A2FF-13009B77F2CA}"/>
            </c:ext>
          </c:extLst>
        </c:ser>
        <c:ser>
          <c:idx val="12"/>
          <c:order val="12"/>
          <c:tx>
            <c:strRef>
              <c:f>Atterberg!$A$13</c:f>
              <c:strCache>
                <c:ptCount val="1"/>
                <c:pt idx="0">
                  <c:v>RSFBM</c:v>
                </c:pt>
              </c:strCache>
            </c:strRef>
          </c:tx>
          <c:spPr>
            <a:ln w="28575">
              <a:noFill/>
            </a:ln>
          </c:spPr>
          <c:marker>
            <c:symbol val="circle"/>
            <c:size val="11"/>
            <c:spPr>
              <a:solidFill>
                <a:srgbClr val="00FF00"/>
              </a:solidFill>
            </c:spPr>
          </c:marker>
          <c:xVal>
            <c:numRef>
              <c:f>Atterberg!$B$13</c:f>
              <c:numCache>
                <c:formatCode>0.0</c:formatCode>
                <c:ptCount val="1"/>
                <c:pt idx="0">
                  <c:v>60.2</c:v>
                </c:pt>
              </c:numCache>
            </c:numRef>
          </c:xVal>
          <c:yVal>
            <c:numRef>
              <c:f>Atterberg!$D$13</c:f>
              <c:numCache>
                <c:formatCode>0.0</c:formatCode>
                <c:ptCount val="1"/>
                <c:pt idx="0">
                  <c:v>28.6</c:v>
                </c:pt>
              </c:numCache>
            </c:numRef>
          </c:yVal>
          <c:smooth val="0"/>
          <c:extLst xmlns:c16r2="http://schemas.microsoft.com/office/drawing/2015/06/chart">
            <c:ext xmlns:c16="http://schemas.microsoft.com/office/drawing/2014/chart" uri="{C3380CC4-5D6E-409C-BE32-E72D297353CC}">
              <c16:uniqueId val="{0000000C-4A40-4CCE-A2FF-13009B77F2CA}"/>
            </c:ext>
          </c:extLst>
        </c:ser>
        <c:ser>
          <c:idx val="13"/>
          <c:order val="13"/>
          <c:tx>
            <c:strRef>
              <c:f>Atterberg!$A$14</c:f>
              <c:strCache>
                <c:ptCount val="1"/>
                <c:pt idx="0">
                  <c:v>RUC</c:v>
                </c:pt>
              </c:strCache>
            </c:strRef>
          </c:tx>
          <c:spPr>
            <a:ln w="15875">
              <a:noFill/>
            </a:ln>
          </c:spPr>
          <c:marker>
            <c:symbol val="square"/>
            <c:size val="11"/>
            <c:spPr>
              <a:solidFill>
                <a:srgbClr val="CCCCCC"/>
              </a:solidFill>
              <a:ln w="12700">
                <a:solidFill>
                  <a:schemeClr val="tx1"/>
                </a:solidFill>
              </a:ln>
            </c:spPr>
          </c:marker>
          <c:xVal>
            <c:numRef>
              <c:f>Atterberg!$B$14</c:f>
              <c:numCache>
                <c:formatCode>0.0</c:formatCode>
                <c:ptCount val="1"/>
                <c:pt idx="0">
                  <c:v>56.5</c:v>
                </c:pt>
              </c:numCache>
            </c:numRef>
          </c:xVal>
          <c:yVal>
            <c:numRef>
              <c:f>Atterberg!$D$14</c:f>
              <c:numCache>
                <c:formatCode>0.0</c:formatCode>
                <c:ptCount val="1"/>
                <c:pt idx="0">
                  <c:v>30.1</c:v>
                </c:pt>
              </c:numCache>
            </c:numRef>
          </c:yVal>
          <c:smooth val="0"/>
          <c:extLst xmlns:c16r2="http://schemas.microsoft.com/office/drawing/2015/06/chart">
            <c:ext xmlns:c16="http://schemas.microsoft.com/office/drawing/2014/chart" uri="{C3380CC4-5D6E-409C-BE32-E72D297353CC}">
              <c16:uniqueId val="{0000000D-4A40-4CCE-A2FF-13009B77F2CA}"/>
            </c:ext>
          </c:extLst>
        </c:ser>
        <c:ser>
          <c:idx val="14"/>
          <c:order val="14"/>
          <c:tx>
            <c:strRef>
              <c:f>Atterberg!$A$15</c:f>
              <c:strCache>
                <c:ptCount val="1"/>
                <c:pt idx="0">
                  <c:v>SS</c:v>
                </c:pt>
              </c:strCache>
            </c:strRef>
          </c:tx>
          <c:spPr>
            <a:ln w="28575">
              <a:noFill/>
            </a:ln>
          </c:spPr>
          <c:marker>
            <c:symbol val="square"/>
            <c:size val="11"/>
            <c:spPr>
              <a:solidFill>
                <a:srgbClr val="AB0038"/>
              </a:solidFill>
            </c:spPr>
          </c:marker>
          <c:xVal>
            <c:numRef>
              <c:f>Atterberg!$B$15</c:f>
              <c:numCache>
                <c:formatCode>0.0</c:formatCode>
                <c:ptCount val="1"/>
                <c:pt idx="0">
                  <c:v>25.8</c:v>
                </c:pt>
              </c:numCache>
            </c:numRef>
          </c:xVal>
          <c:yVal>
            <c:numRef>
              <c:f>Atterberg!$D$15</c:f>
              <c:numCache>
                <c:formatCode>0.0</c:formatCode>
                <c:ptCount val="1"/>
                <c:pt idx="0">
                  <c:v>7.5</c:v>
                </c:pt>
              </c:numCache>
            </c:numRef>
          </c:yVal>
          <c:smooth val="0"/>
          <c:extLst xmlns:c16r2="http://schemas.microsoft.com/office/drawing/2015/06/chart">
            <c:ext xmlns:c16="http://schemas.microsoft.com/office/drawing/2014/chart" uri="{C3380CC4-5D6E-409C-BE32-E72D297353CC}">
              <c16:uniqueId val="{0000000E-4A40-4CCE-A2FF-13009B77F2CA}"/>
            </c:ext>
          </c:extLst>
        </c:ser>
        <c:dLbls>
          <c:showLegendKey val="0"/>
          <c:showVal val="0"/>
          <c:showCatName val="0"/>
          <c:showSerName val="0"/>
          <c:showPercent val="0"/>
          <c:showBubbleSize val="0"/>
        </c:dLbls>
        <c:axId val="172617600"/>
        <c:axId val="172618160"/>
      </c:scatterChart>
      <c:valAx>
        <c:axId val="172617600"/>
        <c:scaling>
          <c:orientation val="minMax"/>
          <c:max val="100"/>
        </c:scaling>
        <c:delete val="0"/>
        <c:axPos val="b"/>
        <c:majorGridlines>
          <c:spPr>
            <a:ln>
              <a:solidFill>
                <a:schemeClr val="tx1">
                  <a:tint val="75000"/>
                  <a:shade val="95000"/>
                  <a:satMod val="105000"/>
                </a:schemeClr>
              </a:solidFill>
              <a:prstDash val="dash"/>
            </a:ln>
          </c:spPr>
        </c:majorGridlines>
        <c:title>
          <c:tx>
            <c:rich>
              <a:bodyPr/>
              <a:lstStyle/>
              <a:p>
                <a:pPr>
                  <a:defRPr sz="2400"/>
                </a:pPr>
                <a:r>
                  <a:rPr lang="en-CA" sz="2400" dirty="0"/>
                  <a:t>Liquid Limit, </a:t>
                </a:r>
                <a:r>
                  <a:rPr lang="en-CA" sz="2400" dirty="0" err="1"/>
                  <a:t>w</a:t>
                </a:r>
                <a:r>
                  <a:rPr lang="en-CA" sz="2400" baseline="-25000" dirty="0" err="1"/>
                  <a:t>L</a:t>
                </a:r>
                <a:r>
                  <a:rPr lang="en-CA" sz="2400" dirty="0"/>
                  <a:t> </a:t>
                </a:r>
              </a:p>
            </c:rich>
          </c:tx>
          <c:layout>
            <c:manualLayout>
              <c:xMode val="edge"/>
              <c:yMode val="edge"/>
              <c:x val="0.40576931893689594"/>
              <c:y val="0.92002509142145594"/>
            </c:manualLayout>
          </c:layout>
          <c:overlay val="0"/>
        </c:title>
        <c:numFmt formatCode="General" sourceLinked="1"/>
        <c:majorTickMark val="out"/>
        <c:minorTickMark val="none"/>
        <c:tickLblPos val="nextTo"/>
        <c:crossAx val="172618160"/>
        <c:crosses val="autoZero"/>
        <c:crossBetween val="midCat"/>
        <c:majorUnit val="10"/>
      </c:valAx>
      <c:valAx>
        <c:axId val="172618160"/>
        <c:scaling>
          <c:orientation val="minMax"/>
          <c:max val="70"/>
          <c:min val="0"/>
        </c:scaling>
        <c:delete val="0"/>
        <c:axPos val="l"/>
        <c:majorGridlines>
          <c:spPr>
            <a:ln>
              <a:solidFill>
                <a:schemeClr val="accent1"/>
              </a:solidFill>
              <a:prstDash val="dash"/>
            </a:ln>
          </c:spPr>
        </c:majorGridlines>
        <c:title>
          <c:tx>
            <c:rich>
              <a:bodyPr rot="-5400000" vert="horz"/>
              <a:lstStyle/>
              <a:p>
                <a:pPr>
                  <a:defRPr sz="2000"/>
                </a:pPr>
                <a:r>
                  <a:rPr lang="en-CA" sz="2000" dirty="0"/>
                  <a:t>Plasticity Index,</a:t>
                </a:r>
                <a:r>
                  <a:rPr lang="en-CA" sz="2000" baseline="0" dirty="0"/>
                  <a:t> I</a:t>
                </a:r>
                <a:r>
                  <a:rPr lang="en-CA" sz="2000" baseline="-25000" dirty="0"/>
                  <a:t>P </a:t>
                </a:r>
                <a:endParaRPr lang="en-CA" sz="2000" dirty="0"/>
              </a:p>
            </c:rich>
          </c:tx>
          <c:layout>
            <c:manualLayout>
              <c:xMode val="edge"/>
              <c:yMode val="edge"/>
              <c:x val="1.6995160280119995E-2"/>
              <c:y val="0.27763653941174382"/>
            </c:manualLayout>
          </c:layout>
          <c:overlay val="0"/>
        </c:title>
        <c:numFmt formatCode="General" sourceLinked="1"/>
        <c:majorTickMark val="out"/>
        <c:minorTickMark val="none"/>
        <c:tickLblPos val="nextTo"/>
        <c:crossAx val="172617600"/>
        <c:crosses val="autoZero"/>
        <c:crossBetween val="midCat"/>
        <c:majorUnit val="10"/>
      </c:valAx>
      <c:spPr>
        <a:ln>
          <a:solidFill>
            <a:schemeClr val="accent1"/>
          </a:solidFill>
        </a:ln>
      </c:spPr>
    </c:plotArea>
    <c:legend>
      <c:legendPos val="r"/>
      <c:legendEntry>
        <c:idx val="0"/>
        <c:delete val="1"/>
      </c:legendEntry>
      <c:legendEntry>
        <c:idx val="1"/>
        <c:delete val="1"/>
      </c:legendEntry>
      <c:legendEntry>
        <c:idx val="2"/>
        <c:delete val="1"/>
      </c:legendEntry>
      <c:layout>
        <c:manualLayout>
          <c:xMode val="edge"/>
          <c:yMode val="edge"/>
          <c:x val="0.14180623008947021"/>
          <c:y val="3.7788835058417306E-2"/>
          <c:w val="0.33094649785500602"/>
          <c:h val="0.30045215515332602"/>
        </c:manualLayout>
      </c:layout>
      <c:overlay val="0"/>
      <c:spPr>
        <a:solidFill>
          <a:schemeClr val="bg1"/>
        </a:solidFill>
        <a:ln>
          <a:solidFill>
            <a:schemeClr val="tx1"/>
          </a:solidFill>
        </a:ln>
      </c:spPr>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221772278465191"/>
          <c:y val="5.1400554097404488E-2"/>
          <c:w val="0.77763642044744408"/>
          <c:h val="0.73444808982210552"/>
        </c:manualLayout>
      </c:layout>
      <c:scatterChart>
        <c:scatterStyle val="lineMarker"/>
        <c:varyColors val="0"/>
        <c:ser>
          <c:idx val="5"/>
          <c:order val="0"/>
          <c:tx>
            <c:v>R. Presumpscot Clay (RPC)</c:v>
          </c:tx>
          <c:spPr>
            <a:ln w="28575">
              <a:noFill/>
            </a:ln>
          </c:spPr>
          <c:marker>
            <c:symbol val="circle"/>
            <c:size val="5"/>
            <c:spPr>
              <a:solidFill>
                <a:srgbClr val="FFC800"/>
              </a:solidFill>
              <a:ln>
                <a:solidFill>
                  <a:schemeClr val="tx1"/>
                </a:solidFill>
              </a:ln>
            </c:spPr>
          </c:marker>
          <c:xVal>
            <c:numRef>
              <c:f>consolidation!$BS$7:$BS$36</c:f>
              <c:numCache>
                <c:formatCode>General</c:formatCode>
                <c:ptCount val="30"/>
                <c:pt idx="2">
                  <c:v>0.58150000000000002</c:v>
                </c:pt>
                <c:pt idx="3">
                  <c:v>0.57389999999999997</c:v>
                </c:pt>
                <c:pt idx="4">
                  <c:v>0.55889999999999995</c:v>
                </c:pt>
                <c:pt idx="5">
                  <c:v>0.54110000000000003</c:v>
                </c:pt>
                <c:pt idx="6">
                  <c:v>0.52229999999999999</c:v>
                </c:pt>
                <c:pt idx="7">
                  <c:v>0.49340000000000001</c:v>
                </c:pt>
                <c:pt idx="8">
                  <c:v>0.46700000000000003</c:v>
                </c:pt>
                <c:pt idx="9">
                  <c:v>0.4476</c:v>
                </c:pt>
                <c:pt idx="10">
                  <c:v>0.43659999999999999</c:v>
                </c:pt>
                <c:pt idx="11">
                  <c:v>0.4264</c:v>
                </c:pt>
                <c:pt idx="12">
                  <c:v>0.40679999999999999</c:v>
                </c:pt>
                <c:pt idx="13">
                  <c:v>0.3866</c:v>
                </c:pt>
                <c:pt idx="18">
                  <c:v>0.5988</c:v>
                </c:pt>
                <c:pt idx="19">
                  <c:v>0.58609999999999995</c:v>
                </c:pt>
                <c:pt idx="20">
                  <c:v>0.56910000000000005</c:v>
                </c:pt>
                <c:pt idx="21">
                  <c:v>0.54949999999999999</c:v>
                </c:pt>
                <c:pt idx="22">
                  <c:v>0.52669999999999995</c:v>
                </c:pt>
                <c:pt idx="23">
                  <c:v>0.49309999999999998</c:v>
                </c:pt>
                <c:pt idx="24">
                  <c:v>0.46450000000000002</c:v>
                </c:pt>
                <c:pt idx="25">
                  <c:v>0.44679999999999997</c:v>
                </c:pt>
                <c:pt idx="26">
                  <c:v>0.43690000000000001</c:v>
                </c:pt>
                <c:pt idx="27">
                  <c:v>0.42730000000000001</c:v>
                </c:pt>
                <c:pt idx="28">
                  <c:v>0.40749999999999997</c:v>
                </c:pt>
                <c:pt idx="29">
                  <c:v>0.38590000000000002</c:v>
                </c:pt>
              </c:numCache>
            </c:numRef>
          </c:xVal>
          <c:yVal>
            <c:numRef>
              <c:f>consolidation!$BW$7:$BW$36</c:f>
              <c:numCache>
                <c:formatCode>General</c:formatCode>
                <c:ptCount val="30"/>
                <c:pt idx="2" formatCode="0.00E+00">
                  <c:v>1.1848E-15</c:v>
                </c:pt>
                <c:pt idx="3" formatCode="0.00E+00">
                  <c:v>5.2646999999999995E-16</c:v>
                </c:pt>
                <c:pt idx="4" formatCode="0.00E+00">
                  <c:v>8.4466E-16</c:v>
                </c:pt>
                <c:pt idx="5" formatCode="0.00E+00">
                  <c:v>4.6108999999999996E-16</c:v>
                </c:pt>
                <c:pt idx="6" formatCode="0.00E+00">
                  <c:v>4.3498999999999999E-16</c:v>
                </c:pt>
                <c:pt idx="7" formatCode="0.00E+00">
                  <c:v>4.2893E-16</c:v>
                </c:pt>
                <c:pt idx="8" formatCode="0.00E+00">
                  <c:v>9.3015999999999999E-17</c:v>
                </c:pt>
                <c:pt idx="9" formatCode="0.00E+00">
                  <c:v>8.2829000000000002E-17</c:v>
                </c:pt>
                <c:pt idx="11" formatCode="0.00E+00">
                  <c:v>4.6179999999999999E-17</c:v>
                </c:pt>
                <c:pt idx="12" formatCode="0.00E+00">
                  <c:v>4.3823999999999997E-17</c:v>
                </c:pt>
                <c:pt idx="13" formatCode="0.00E+00">
                  <c:v>3.6862999999999999E-17</c:v>
                </c:pt>
                <c:pt idx="18" formatCode="0.00E+00">
                  <c:v>1.3649E-15</c:v>
                </c:pt>
                <c:pt idx="19" formatCode="0.00E+00">
                  <c:v>7.0156E-16</c:v>
                </c:pt>
                <c:pt idx="20" formatCode="0.00E+00">
                  <c:v>7.2776999999999999E-16</c:v>
                </c:pt>
                <c:pt idx="21" formatCode="0.00E+00">
                  <c:v>4.1286000000000002E-16</c:v>
                </c:pt>
                <c:pt idx="22" formatCode="0.00E+00">
                  <c:v>4.6226000000000004E-16</c:v>
                </c:pt>
                <c:pt idx="24" formatCode="0.00E+00">
                  <c:v>9.8478999999999995E-17</c:v>
                </c:pt>
                <c:pt idx="25" formatCode="0.00E+00">
                  <c:v>8.0834000000000006E-17</c:v>
                </c:pt>
                <c:pt idx="27" formatCode="0.00E+00">
                  <c:v>5.5762999999999995E-17</c:v>
                </c:pt>
                <c:pt idx="28" formatCode="0.00E+00">
                  <c:v>6.2965999999999996E-17</c:v>
                </c:pt>
                <c:pt idx="29" formatCode="0.00E+00">
                  <c:v>4.8974999999999997E-17</c:v>
                </c:pt>
              </c:numCache>
            </c:numRef>
          </c:yVal>
          <c:smooth val="0"/>
          <c:extLst xmlns:c16r2="http://schemas.microsoft.com/office/drawing/2015/06/chart">
            <c:ext xmlns:c16="http://schemas.microsoft.com/office/drawing/2014/chart" uri="{C3380CC4-5D6E-409C-BE32-E72D297353CC}">
              <c16:uniqueId val="{00000000-8958-4871-AEF3-7212491B3393}"/>
            </c:ext>
          </c:extLst>
        </c:ser>
        <c:ser>
          <c:idx val="0"/>
          <c:order val="1"/>
          <c:tx>
            <c:v>R. Boston Blue Clay (RBBC)</c:v>
          </c:tx>
          <c:spPr>
            <a:ln w="28575">
              <a:noFill/>
            </a:ln>
          </c:spPr>
          <c:marker>
            <c:symbol val="circle"/>
            <c:size val="6"/>
            <c:spPr>
              <a:solidFill>
                <a:srgbClr val="0015FF"/>
              </a:solidFill>
            </c:spPr>
          </c:marker>
          <c:dPt>
            <c:idx val="6"/>
            <c:bubble3D val="0"/>
            <c:extLst xmlns:c16r2="http://schemas.microsoft.com/office/drawing/2015/06/chart">
              <c:ext xmlns:c16="http://schemas.microsoft.com/office/drawing/2014/chart" uri="{C3380CC4-5D6E-409C-BE32-E72D297353CC}">
                <c16:uniqueId val="{00000001-8958-4871-AEF3-7212491B3393}"/>
              </c:ext>
            </c:extLst>
          </c:dPt>
          <c:xVal>
            <c:numRef>
              <c:f>consolidation!$C$12:$C$65</c:f>
              <c:numCache>
                <c:formatCode>General</c:formatCode>
                <c:ptCount val="54"/>
                <c:pt idx="0">
                  <c:v>0.68951426248766179</c:v>
                </c:pt>
                <c:pt idx="1">
                  <c:v>0.66201345726503713</c:v>
                </c:pt>
                <c:pt idx="2">
                  <c:v>0.63694938875676121</c:v>
                </c:pt>
                <c:pt idx="3">
                  <c:v>0.60417488999754454</c:v>
                </c:pt>
                <c:pt idx="4">
                  <c:v>0.57162343053260645</c:v>
                </c:pt>
                <c:pt idx="5">
                  <c:v>0.54216890883043178</c:v>
                </c:pt>
                <c:pt idx="6">
                  <c:v>0.51142476316064489</c:v>
                </c:pt>
                <c:pt idx="7">
                  <c:v>0.47790761813892113</c:v>
                </c:pt>
                <c:pt idx="8">
                  <c:v>0.44173519340287615</c:v>
                </c:pt>
                <c:pt idx="20">
                  <c:v>0.59397920481239452</c:v>
                </c:pt>
                <c:pt idx="21">
                  <c:v>0.56902175524904175</c:v>
                </c:pt>
                <c:pt idx="22">
                  <c:v>0.54028012736350073</c:v>
                </c:pt>
                <c:pt idx="23">
                  <c:v>0.52353570480902745</c:v>
                </c:pt>
                <c:pt idx="24">
                  <c:v>0.50698459419156416</c:v>
                </c:pt>
                <c:pt idx="25">
                  <c:v>0.47528636291634563</c:v>
                </c:pt>
                <c:pt idx="26">
                  <c:v>0.4405524530873216</c:v>
                </c:pt>
                <c:pt idx="30">
                  <c:v>0.71239266295831716</c:v>
                </c:pt>
                <c:pt idx="31">
                  <c:v>0.70926649625134242</c:v>
                </c:pt>
                <c:pt idx="32">
                  <c:v>0.70118763846927257</c:v>
                </c:pt>
                <c:pt idx="33">
                  <c:v>0.68908753439168779</c:v>
                </c:pt>
                <c:pt idx="34">
                  <c:v>0.67612195287802468</c:v>
                </c:pt>
                <c:pt idx="35">
                  <c:v>0.66295386873171758</c:v>
                </c:pt>
                <c:pt idx="36">
                  <c:v>0.63469419310601904</c:v>
                </c:pt>
                <c:pt idx="37">
                  <c:v>0.59892998823527965</c:v>
                </c:pt>
                <c:pt idx="38">
                  <c:v>0.56674535766156764</c:v>
                </c:pt>
                <c:pt idx="39">
                  <c:v>0.53545900472810204</c:v>
                </c:pt>
                <c:pt idx="42">
                  <c:v>0.69113395222589924</c:v>
                </c:pt>
                <c:pt idx="43">
                  <c:v>0.68915263156704776</c:v>
                </c:pt>
                <c:pt idx="45">
                  <c:v>0.65578185660203747</c:v>
                </c:pt>
                <c:pt idx="47">
                  <c:v>0.61129325229797538</c:v>
                </c:pt>
                <c:pt idx="48">
                  <c:v>0.5798760167710586</c:v>
                </c:pt>
                <c:pt idx="50">
                  <c:v>0.54523996250361773</c:v>
                </c:pt>
                <c:pt idx="51">
                  <c:v>0.50822524832967153</c:v>
                </c:pt>
                <c:pt idx="52">
                  <c:v>0.47050012705904953</c:v>
                </c:pt>
                <c:pt idx="53">
                  <c:v>0.43155832438054009</c:v>
                </c:pt>
              </c:numCache>
            </c:numRef>
          </c:xVal>
          <c:yVal>
            <c:numRef>
              <c:f>consolidation!$G$12:$G$65</c:f>
              <c:numCache>
                <c:formatCode>General</c:formatCode>
                <c:ptCount val="54"/>
                <c:pt idx="0" formatCode="0.00E+00">
                  <c:v>2.2424700000000003E-15</c:v>
                </c:pt>
                <c:pt idx="1">
                  <c:v>7.6777440000000005E-16</c:v>
                </c:pt>
                <c:pt idx="2">
                  <c:v>5.0804159999999998E-16</c:v>
                </c:pt>
                <c:pt idx="3">
                  <c:v>3.275016E-16</c:v>
                </c:pt>
                <c:pt idx="4">
                  <c:v>1.2397079999999998E-16</c:v>
                </c:pt>
                <c:pt idx="5">
                  <c:v>3.8713079999999998E-17</c:v>
                </c:pt>
                <c:pt idx="6">
                  <c:v>2.5643819999999999E-17</c:v>
                </c:pt>
                <c:pt idx="7">
                  <c:v>2.947086E-17</c:v>
                </c:pt>
                <c:pt idx="8">
                  <c:v>1.7615399999999999E-17</c:v>
                </c:pt>
                <c:pt idx="20">
                  <c:v>1.629654E-16</c:v>
                </c:pt>
                <c:pt idx="21">
                  <c:v>1.045296E-16</c:v>
                </c:pt>
                <c:pt idx="22">
                  <c:v>7.5294360000000003E-17</c:v>
                </c:pt>
                <c:pt idx="24">
                  <c:v>4.4161919999999999E-17</c:v>
                </c:pt>
                <c:pt idx="25">
                  <c:v>2.1579120000000002E-17</c:v>
                </c:pt>
                <c:pt idx="26">
                  <c:v>2.0744759999999999E-17</c:v>
                </c:pt>
                <c:pt idx="31">
                  <c:v>2.7574679999999998E-15</c:v>
                </c:pt>
                <c:pt idx="32">
                  <c:v>1.2787739999999999E-15</c:v>
                </c:pt>
                <c:pt idx="33">
                  <c:v>1.0473360000000001E-15</c:v>
                </c:pt>
                <c:pt idx="34">
                  <c:v>1.223796E-15</c:v>
                </c:pt>
                <c:pt idx="35">
                  <c:v>7.927134E-16</c:v>
                </c:pt>
                <c:pt idx="36">
                  <c:v>6.205374E-16</c:v>
                </c:pt>
                <c:pt idx="38">
                  <c:v>1.4222880000000001E-16</c:v>
                </c:pt>
                <c:pt idx="39">
                  <c:v>4.931394E-17</c:v>
                </c:pt>
                <c:pt idx="42" formatCode="0.00E+00">
                  <c:v>9.7122524846029584E-16</c:v>
                </c:pt>
                <c:pt idx="43" formatCode="0.00E+00">
                  <c:v>1.0926112436815628E-15</c:v>
                </c:pt>
                <c:pt idx="45" formatCode="0.00E+00">
                  <c:v>6.2478455550656085E-16</c:v>
                </c:pt>
                <c:pt idx="47" formatCode="0.00E+00">
                  <c:v>5.7036839694874492E-16</c:v>
                </c:pt>
                <c:pt idx="48" formatCode="0.00E+00">
                  <c:v>1.3830143033005648E-16</c:v>
                </c:pt>
                <c:pt idx="50" formatCode="0.00E+00">
                  <c:v>5.3462950817808325E-17</c:v>
                </c:pt>
                <c:pt idx="51" formatCode="0.00E+00">
                  <c:v>3.368708554551345E-17</c:v>
                </c:pt>
                <c:pt idx="52" formatCode="0.00E+00">
                  <c:v>2.1939226268939145E-17</c:v>
                </c:pt>
                <c:pt idx="53" formatCode="0.00E+00">
                  <c:v>1.7332028507745655E-17</c:v>
                </c:pt>
              </c:numCache>
            </c:numRef>
          </c:yVal>
          <c:smooth val="0"/>
          <c:extLst xmlns:c16r2="http://schemas.microsoft.com/office/drawing/2015/06/chart">
            <c:ext xmlns:c16="http://schemas.microsoft.com/office/drawing/2014/chart" uri="{C3380CC4-5D6E-409C-BE32-E72D297353CC}">
              <c16:uniqueId val="{00000002-8958-4871-AEF3-7212491B3393}"/>
            </c:ext>
          </c:extLst>
        </c:ser>
        <c:ser>
          <c:idx val="11"/>
          <c:order val="2"/>
          <c:tx>
            <c:v>R. London Clay (RLC)</c:v>
          </c:tx>
          <c:spPr>
            <a:ln w="28575">
              <a:noFill/>
            </a:ln>
          </c:spPr>
          <c:marker>
            <c:symbol val="circle"/>
            <c:size val="5"/>
            <c:spPr>
              <a:solidFill>
                <a:srgbClr val="BE5C1C"/>
              </a:solidFill>
              <a:ln>
                <a:solidFill>
                  <a:schemeClr val="tx1"/>
                </a:solidFill>
              </a:ln>
            </c:spPr>
          </c:marker>
          <c:xVal>
            <c:numRef>
              <c:f>consolidation!$CX$7:$CX$32</c:f>
              <c:numCache>
                <c:formatCode>General</c:formatCode>
                <c:ptCount val="26"/>
                <c:pt idx="0">
                  <c:v>0.78959999999999997</c:v>
                </c:pt>
                <c:pt idx="1">
                  <c:v>0.78320000000000001</c:v>
                </c:pt>
                <c:pt idx="2">
                  <c:v>0.77549999999999997</c:v>
                </c:pt>
                <c:pt idx="3">
                  <c:v>0.75560000000000005</c:v>
                </c:pt>
                <c:pt idx="4">
                  <c:v>0.72729999999999995</c:v>
                </c:pt>
                <c:pt idx="5">
                  <c:v>0.68989999999999996</c:v>
                </c:pt>
                <c:pt idx="6">
                  <c:v>0.64900000000000002</c:v>
                </c:pt>
                <c:pt idx="7">
                  <c:v>0.61729999999999996</c:v>
                </c:pt>
                <c:pt idx="8">
                  <c:v>0.57699999999999996</c:v>
                </c:pt>
                <c:pt idx="17">
                  <c:v>0.75619999999999998</c:v>
                </c:pt>
                <c:pt idx="20">
                  <c:v>0.7319</c:v>
                </c:pt>
                <c:pt idx="21">
                  <c:v>0.70569999999999999</c:v>
                </c:pt>
                <c:pt idx="22">
                  <c:v>0.66169999999999995</c:v>
                </c:pt>
                <c:pt idx="23">
                  <c:v>0.61129999999999995</c:v>
                </c:pt>
                <c:pt idx="24">
                  <c:v>0.56430000000000002</c:v>
                </c:pt>
                <c:pt idx="25">
                  <c:v>0.52429999999999999</c:v>
                </c:pt>
              </c:numCache>
            </c:numRef>
          </c:xVal>
          <c:yVal>
            <c:numRef>
              <c:f>consolidation!$DA$7:$DA$32</c:f>
              <c:numCache>
                <c:formatCode>0.00E+00</c:formatCode>
                <c:ptCount val="26"/>
                <c:pt idx="0">
                  <c:v>2.7480999999999998E-15</c:v>
                </c:pt>
                <c:pt idx="1">
                  <c:v>9.0240000000000003E-16</c:v>
                </c:pt>
                <c:pt idx="2">
                  <c:v>7.4747999999999997E-16</c:v>
                </c:pt>
                <c:pt idx="3">
                  <c:v>1.1263E-15</c:v>
                </c:pt>
                <c:pt idx="4">
                  <c:v>4.8800000000000004E-16</c:v>
                </c:pt>
                <c:pt idx="5">
                  <c:v>2.1627000000000001E-16</c:v>
                </c:pt>
                <c:pt idx="6">
                  <c:v>7.3743000000000006E-17</c:v>
                </c:pt>
                <c:pt idx="7">
                  <c:v>3.5432000000000001E-17</c:v>
                </c:pt>
                <c:pt idx="8">
                  <c:v>7.9208000000000003E-18</c:v>
                </c:pt>
                <c:pt idx="17">
                  <c:v>5.3578999999999998E-16</c:v>
                </c:pt>
                <c:pt idx="20">
                  <c:v>2.5767E-16</c:v>
                </c:pt>
                <c:pt idx="21">
                  <c:v>1.5142E-16</c:v>
                </c:pt>
                <c:pt idx="22">
                  <c:v>5.8996999999999995E-17</c:v>
                </c:pt>
                <c:pt idx="23">
                  <c:v>1.0822E-17</c:v>
                </c:pt>
                <c:pt idx="24">
                  <c:v>4.1706999999999997E-18</c:v>
                </c:pt>
                <c:pt idx="25">
                  <c:v>9.9949000000000003E-19</c:v>
                </c:pt>
              </c:numCache>
            </c:numRef>
          </c:yVal>
          <c:smooth val="0"/>
          <c:extLst xmlns:c16r2="http://schemas.microsoft.com/office/drawing/2015/06/chart">
            <c:ext xmlns:c16="http://schemas.microsoft.com/office/drawing/2014/chart" uri="{C3380CC4-5D6E-409C-BE32-E72D297353CC}">
              <c16:uniqueId val="{00000003-8958-4871-AEF3-7212491B3393}"/>
            </c:ext>
          </c:extLst>
        </c:ser>
        <c:ser>
          <c:idx val="9"/>
          <c:order val="3"/>
          <c:tx>
            <c:v>R. London Clay (CRS)</c:v>
          </c:tx>
          <c:spPr>
            <a:ln w="28575">
              <a:noFill/>
            </a:ln>
          </c:spPr>
          <c:marker>
            <c:symbol val="circle"/>
            <c:size val="3"/>
            <c:spPr>
              <a:solidFill>
                <a:srgbClr val="BE5C1C"/>
              </a:solidFill>
              <a:ln>
                <a:noFill/>
              </a:ln>
            </c:spPr>
          </c:marker>
          <c:xVal>
            <c:numRef>
              <c:f>consolidation!$CR$7:$CR$731</c:f>
              <c:numCache>
                <c:formatCode>0.000</c:formatCode>
                <c:ptCount val="725"/>
                <c:pt idx="0">
                  <c:v>0.61950000000000005</c:v>
                </c:pt>
                <c:pt idx="1">
                  <c:v>0.61919999999999997</c:v>
                </c:pt>
                <c:pt idx="2">
                  <c:v>0.61899999999999999</c:v>
                </c:pt>
                <c:pt idx="3">
                  <c:v>0.61870000000000003</c:v>
                </c:pt>
                <c:pt idx="4">
                  <c:v>0.61850000000000005</c:v>
                </c:pt>
                <c:pt idx="5">
                  <c:v>0.61829999999999996</c:v>
                </c:pt>
                <c:pt idx="6">
                  <c:v>0.61799999999999999</c:v>
                </c:pt>
                <c:pt idx="7">
                  <c:v>0.61780000000000002</c:v>
                </c:pt>
                <c:pt idx="8">
                  <c:v>0.61750000000000005</c:v>
                </c:pt>
                <c:pt idx="9">
                  <c:v>0.61729999999999996</c:v>
                </c:pt>
                <c:pt idx="10">
                  <c:v>0.61699999999999999</c:v>
                </c:pt>
                <c:pt idx="11">
                  <c:v>0.61680000000000001</c:v>
                </c:pt>
                <c:pt idx="12">
                  <c:v>0.61650000000000005</c:v>
                </c:pt>
                <c:pt idx="13">
                  <c:v>0.61629999999999996</c:v>
                </c:pt>
                <c:pt idx="14">
                  <c:v>0.61599999999999999</c:v>
                </c:pt>
                <c:pt idx="15">
                  <c:v>0.61580000000000001</c:v>
                </c:pt>
                <c:pt idx="16">
                  <c:v>0.61560000000000004</c:v>
                </c:pt>
                <c:pt idx="17">
                  <c:v>0.61529999999999996</c:v>
                </c:pt>
                <c:pt idx="18">
                  <c:v>0.61509999999999998</c:v>
                </c:pt>
                <c:pt idx="19">
                  <c:v>0.61480000000000001</c:v>
                </c:pt>
                <c:pt idx="20">
                  <c:v>0.61460000000000004</c:v>
                </c:pt>
                <c:pt idx="21">
                  <c:v>0.61429999999999996</c:v>
                </c:pt>
                <c:pt idx="22">
                  <c:v>0.61409999999999998</c:v>
                </c:pt>
                <c:pt idx="23">
                  <c:v>0.61380000000000001</c:v>
                </c:pt>
                <c:pt idx="24">
                  <c:v>0.61360000000000003</c:v>
                </c:pt>
                <c:pt idx="25">
                  <c:v>0.61329999999999996</c:v>
                </c:pt>
                <c:pt idx="26">
                  <c:v>0.61309999999999998</c:v>
                </c:pt>
                <c:pt idx="27">
                  <c:v>0.61280000000000001</c:v>
                </c:pt>
                <c:pt idx="28">
                  <c:v>0.61260000000000003</c:v>
                </c:pt>
                <c:pt idx="29">
                  <c:v>0.61229999999999996</c:v>
                </c:pt>
                <c:pt idx="30">
                  <c:v>0.61209999999999998</c:v>
                </c:pt>
                <c:pt idx="31">
                  <c:v>0.61180000000000001</c:v>
                </c:pt>
                <c:pt idx="32">
                  <c:v>0.61160000000000003</c:v>
                </c:pt>
                <c:pt idx="33">
                  <c:v>0.61129999999999995</c:v>
                </c:pt>
                <c:pt idx="34">
                  <c:v>0.61109999999999998</c:v>
                </c:pt>
                <c:pt idx="35">
                  <c:v>0.61080000000000001</c:v>
                </c:pt>
                <c:pt idx="36">
                  <c:v>0.61050000000000004</c:v>
                </c:pt>
                <c:pt idx="37">
                  <c:v>0.61029999999999995</c:v>
                </c:pt>
                <c:pt idx="38">
                  <c:v>0.61</c:v>
                </c:pt>
                <c:pt idx="39">
                  <c:v>0.60980000000000001</c:v>
                </c:pt>
                <c:pt idx="40">
                  <c:v>0.60950000000000004</c:v>
                </c:pt>
                <c:pt idx="41">
                  <c:v>0.60929999999999995</c:v>
                </c:pt>
                <c:pt idx="42">
                  <c:v>0.60899999999999999</c:v>
                </c:pt>
                <c:pt idx="43">
                  <c:v>0.60870000000000002</c:v>
                </c:pt>
                <c:pt idx="44">
                  <c:v>0.60850000000000004</c:v>
                </c:pt>
                <c:pt idx="45">
                  <c:v>0.60819999999999996</c:v>
                </c:pt>
                <c:pt idx="46">
                  <c:v>0.60799999999999998</c:v>
                </c:pt>
                <c:pt idx="47">
                  <c:v>0.60770000000000002</c:v>
                </c:pt>
                <c:pt idx="48">
                  <c:v>0.60750000000000004</c:v>
                </c:pt>
                <c:pt idx="49">
                  <c:v>0.60719999999999996</c:v>
                </c:pt>
                <c:pt idx="50">
                  <c:v>0.6069</c:v>
                </c:pt>
                <c:pt idx="51">
                  <c:v>0.60670000000000002</c:v>
                </c:pt>
                <c:pt idx="52">
                  <c:v>0.60640000000000005</c:v>
                </c:pt>
                <c:pt idx="53">
                  <c:v>0.60609999999999997</c:v>
                </c:pt>
                <c:pt idx="54">
                  <c:v>0.60589999999999999</c:v>
                </c:pt>
                <c:pt idx="55">
                  <c:v>0.60560000000000003</c:v>
                </c:pt>
                <c:pt idx="56">
                  <c:v>0.60540000000000005</c:v>
                </c:pt>
                <c:pt idx="57">
                  <c:v>0.60509999999999997</c:v>
                </c:pt>
                <c:pt idx="58">
                  <c:v>0.6048</c:v>
                </c:pt>
                <c:pt idx="59">
                  <c:v>0.60460000000000003</c:v>
                </c:pt>
                <c:pt idx="60">
                  <c:v>0.60429999999999995</c:v>
                </c:pt>
                <c:pt idx="61">
                  <c:v>0.60399999999999998</c:v>
                </c:pt>
                <c:pt idx="62">
                  <c:v>0.6038</c:v>
                </c:pt>
                <c:pt idx="63">
                  <c:v>0.60350000000000004</c:v>
                </c:pt>
                <c:pt idx="64">
                  <c:v>0.60329999999999995</c:v>
                </c:pt>
                <c:pt idx="65">
                  <c:v>0.60299999999999998</c:v>
                </c:pt>
                <c:pt idx="66">
                  <c:v>0.60270000000000001</c:v>
                </c:pt>
                <c:pt idx="67">
                  <c:v>0.60240000000000005</c:v>
                </c:pt>
                <c:pt idx="68">
                  <c:v>0.60219999999999996</c:v>
                </c:pt>
                <c:pt idx="69">
                  <c:v>0.60189999999999999</c:v>
                </c:pt>
                <c:pt idx="70">
                  <c:v>0.60160000000000002</c:v>
                </c:pt>
                <c:pt idx="71">
                  <c:v>0.60140000000000005</c:v>
                </c:pt>
                <c:pt idx="72">
                  <c:v>0.60109999999999997</c:v>
                </c:pt>
                <c:pt idx="73">
                  <c:v>0.6008</c:v>
                </c:pt>
                <c:pt idx="74">
                  <c:v>0.60060000000000002</c:v>
                </c:pt>
                <c:pt idx="75">
                  <c:v>0.60029999999999994</c:v>
                </c:pt>
                <c:pt idx="76">
                  <c:v>0.6</c:v>
                </c:pt>
                <c:pt idx="77">
                  <c:v>0.5998</c:v>
                </c:pt>
                <c:pt idx="78">
                  <c:v>0.59950000000000003</c:v>
                </c:pt>
                <c:pt idx="79">
                  <c:v>0.59919999999999995</c:v>
                </c:pt>
                <c:pt idx="80">
                  <c:v>0.59899999999999998</c:v>
                </c:pt>
                <c:pt idx="81">
                  <c:v>0.59870000000000001</c:v>
                </c:pt>
                <c:pt idx="82">
                  <c:v>0.59840000000000004</c:v>
                </c:pt>
                <c:pt idx="83">
                  <c:v>0.59809999999999997</c:v>
                </c:pt>
                <c:pt idx="84">
                  <c:v>0.59789999999999999</c:v>
                </c:pt>
                <c:pt idx="85">
                  <c:v>0.59760000000000002</c:v>
                </c:pt>
                <c:pt idx="86">
                  <c:v>0.59730000000000005</c:v>
                </c:pt>
                <c:pt idx="87">
                  <c:v>0.59699999999999998</c:v>
                </c:pt>
                <c:pt idx="88">
                  <c:v>0.5968</c:v>
                </c:pt>
                <c:pt idx="89">
                  <c:v>0.59650000000000003</c:v>
                </c:pt>
                <c:pt idx="90">
                  <c:v>0.59619999999999995</c:v>
                </c:pt>
                <c:pt idx="91">
                  <c:v>0.59589999999999999</c:v>
                </c:pt>
                <c:pt idx="92">
                  <c:v>0.59570000000000001</c:v>
                </c:pt>
                <c:pt idx="93">
                  <c:v>0.59540000000000004</c:v>
                </c:pt>
                <c:pt idx="94">
                  <c:v>0.59509999999999996</c:v>
                </c:pt>
                <c:pt idx="95">
                  <c:v>0.5948</c:v>
                </c:pt>
                <c:pt idx="96">
                  <c:v>0.59460000000000002</c:v>
                </c:pt>
                <c:pt idx="97">
                  <c:v>0.59430000000000005</c:v>
                </c:pt>
                <c:pt idx="98">
                  <c:v>0.59389999999999998</c:v>
                </c:pt>
                <c:pt idx="99">
                  <c:v>0.59370000000000001</c:v>
                </c:pt>
                <c:pt idx="100">
                  <c:v>0.59340000000000004</c:v>
                </c:pt>
                <c:pt idx="101">
                  <c:v>0.59309999999999996</c:v>
                </c:pt>
                <c:pt idx="102">
                  <c:v>0.59279999999999999</c:v>
                </c:pt>
                <c:pt idx="103">
                  <c:v>0.59250000000000003</c:v>
                </c:pt>
                <c:pt idx="104">
                  <c:v>0.59230000000000005</c:v>
                </c:pt>
                <c:pt idx="105">
                  <c:v>0.59199999999999997</c:v>
                </c:pt>
                <c:pt idx="106">
                  <c:v>0.59179999999999999</c:v>
                </c:pt>
                <c:pt idx="107">
                  <c:v>0.59140000000000004</c:v>
                </c:pt>
                <c:pt idx="108">
                  <c:v>0.59109999999999996</c:v>
                </c:pt>
                <c:pt idx="109">
                  <c:v>0.59079999999999999</c:v>
                </c:pt>
                <c:pt idx="110">
                  <c:v>0.59060000000000001</c:v>
                </c:pt>
                <c:pt idx="111">
                  <c:v>0.59030000000000005</c:v>
                </c:pt>
                <c:pt idx="112">
                  <c:v>0.59</c:v>
                </c:pt>
                <c:pt idx="113">
                  <c:v>0.5897</c:v>
                </c:pt>
                <c:pt idx="114">
                  <c:v>0.58940000000000003</c:v>
                </c:pt>
                <c:pt idx="115">
                  <c:v>0.58909999999999996</c:v>
                </c:pt>
                <c:pt idx="116">
                  <c:v>0.58889999999999998</c:v>
                </c:pt>
                <c:pt idx="117">
                  <c:v>0.58860000000000001</c:v>
                </c:pt>
                <c:pt idx="118">
                  <c:v>0.58830000000000005</c:v>
                </c:pt>
                <c:pt idx="119">
                  <c:v>0.58799999999999997</c:v>
                </c:pt>
                <c:pt idx="120">
                  <c:v>0.5877</c:v>
                </c:pt>
                <c:pt idx="121">
                  <c:v>0.58740000000000003</c:v>
                </c:pt>
                <c:pt idx="122">
                  <c:v>0.58709999999999996</c:v>
                </c:pt>
                <c:pt idx="123">
                  <c:v>0.58679999999999999</c:v>
                </c:pt>
                <c:pt idx="124">
                  <c:v>0.58660000000000001</c:v>
                </c:pt>
                <c:pt idx="125">
                  <c:v>0.58630000000000004</c:v>
                </c:pt>
                <c:pt idx="126">
                  <c:v>0.58599999999999997</c:v>
                </c:pt>
                <c:pt idx="127">
                  <c:v>0.5857</c:v>
                </c:pt>
                <c:pt idx="128">
                  <c:v>0.58540000000000003</c:v>
                </c:pt>
                <c:pt idx="129">
                  <c:v>0.58509999999999995</c:v>
                </c:pt>
                <c:pt idx="130">
                  <c:v>0.58479999999999999</c:v>
                </c:pt>
                <c:pt idx="131">
                  <c:v>0.58450000000000002</c:v>
                </c:pt>
                <c:pt idx="132">
                  <c:v>0.58420000000000005</c:v>
                </c:pt>
                <c:pt idx="133">
                  <c:v>0.58389999999999997</c:v>
                </c:pt>
                <c:pt idx="134">
                  <c:v>0.58360000000000001</c:v>
                </c:pt>
                <c:pt idx="135">
                  <c:v>0.58330000000000004</c:v>
                </c:pt>
                <c:pt idx="136">
                  <c:v>0.58309999999999995</c:v>
                </c:pt>
                <c:pt idx="137">
                  <c:v>0.58279999999999998</c:v>
                </c:pt>
                <c:pt idx="138">
                  <c:v>0.58250000000000002</c:v>
                </c:pt>
                <c:pt idx="139">
                  <c:v>0.58220000000000005</c:v>
                </c:pt>
                <c:pt idx="140">
                  <c:v>0.58189999999999997</c:v>
                </c:pt>
                <c:pt idx="141">
                  <c:v>0.58160000000000001</c:v>
                </c:pt>
                <c:pt idx="142">
                  <c:v>0.58130000000000004</c:v>
                </c:pt>
                <c:pt idx="143">
                  <c:v>0.58099999999999996</c:v>
                </c:pt>
                <c:pt idx="144">
                  <c:v>0.58069999999999999</c:v>
                </c:pt>
                <c:pt idx="145">
                  <c:v>0.58040000000000003</c:v>
                </c:pt>
                <c:pt idx="146">
                  <c:v>0.58009999999999995</c:v>
                </c:pt>
                <c:pt idx="147">
                  <c:v>0.57979999999999998</c:v>
                </c:pt>
                <c:pt idx="148">
                  <c:v>0.57950000000000002</c:v>
                </c:pt>
                <c:pt idx="149">
                  <c:v>0.57920000000000005</c:v>
                </c:pt>
                <c:pt idx="150">
                  <c:v>0.57889999999999997</c:v>
                </c:pt>
                <c:pt idx="151">
                  <c:v>0.5786</c:v>
                </c:pt>
                <c:pt idx="152">
                  <c:v>0.57830000000000004</c:v>
                </c:pt>
                <c:pt idx="153">
                  <c:v>0.57799999999999996</c:v>
                </c:pt>
                <c:pt idx="154">
                  <c:v>0.57769999999999999</c:v>
                </c:pt>
                <c:pt idx="155">
                  <c:v>0.57740000000000002</c:v>
                </c:pt>
                <c:pt idx="156">
                  <c:v>0.57709999999999995</c:v>
                </c:pt>
                <c:pt idx="157">
                  <c:v>0.57679999999999998</c:v>
                </c:pt>
                <c:pt idx="158">
                  <c:v>0.57650000000000001</c:v>
                </c:pt>
                <c:pt idx="159">
                  <c:v>0.57620000000000005</c:v>
                </c:pt>
                <c:pt idx="160">
                  <c:v>0.57589999999999997</c:v>
                </c:pt>
                <c:pt idx="161">
                  <c:v>0.5756</c:v>
                </c:pt>
                <c:pt idx="162">
                  <c:v>0.57530000000000003</c:v>
                </c:pt>
                <c:pt idx="163">
                  <c:v>0.57499999999999996</c:v>
                </c:pt>
                <c:pt idx="164">
                  <c:v>0.57469999999999999</c:v>
                </c:pt>
                <c:pt idx="165">
                  <c:v>0.57440000000000002</c:v>
                </c:pt>
                <c:pt idx="166">
                  <c:v>0.57410000000000005</c:v>
                </c:pt>
                <c:pt idx="167">
                  <c:v>0.57379999999999998</c:v>
                </c:pt>
                <c:pt idx="168">
                  <c:v>0.57340000000000002</c:v>
                </c:pt>
                <c:pt idx="169">
                  <c:v>0.57310000000000005</c:v>
                </c:pt>
                <c:pt idx="170">
                  <c:v>0.57279999999999998</c:v>
                </c:pt>
                <c:pt idx="171">
                  <c:v>0.57250000000000001</c:v>
                </c:pt>
                <c:pt idx="172">
                  <c:v>0.57220000000000004</c:v>
                </c:pt>
                <c:pt idx="173">
                  <c:v>0.57189999999999996</c:v>
                </c:pt>
                <c:pt idx="174">
                  <c:v>0.5716</c:v>
                </c:pt>
                <c:pt idx="175">
                  <c:v>0.57130000000000003</c:v>
                </c:pt>
                <c:pt idx="176">
                  <c:v>0.57099999999999995</c:v>
                </c:pt>
                <c:pt idx="177">
                  <c:v>0.57069999999999999</c:v>
                </c:pt>
                <c:pt idx="178">
                  <c:v>0.57040000000000002</c:v>
                </c:pt>
                <c:pt idx="179">
                  <c:v>0.56999999999999995</c:v>
                </c:pt>
                <c:pt idx="180">
                  <c:v>0.56969999999999998</c:v>
                </c:pt>
                <c:pt idx="181">
                  <c:v>0.56940000000000002</c:v>
                </c:pt>
                <c:pt idx="182">
                  <c:v>0.56910000000000005</c:v>
                </c:pt>
                <c:pt idx="183">
                  <c:v>0.56879999999999997</c:v>
                </c:pt>
                <c:pt idx="184">
                  <c:v>0.56850000000000001</c:v>
                </c:pt>
                <c:pt idx="185">
                  <c:v>0.56820000000000004</c:v>
                </c:pt>
                <c:pt idx="186">
                  <c:v>0.56789999999999996</c:v>
                </c:pt>
                <c:pt idx="187">
                  <c:v>0.5675</c:v>
                </c:pt>
                <c:pt idx="188">
                  <c:v>0.56720000000000004</c:v>
                </c:pt>
                <c:pt idx="189">
                  <c:v>0.56689999999999996</c:v>
                </c:pt>
                <c:pt idx="190">
                  <c:v>0.56659999999999999</c:v>
                </c:pt>
                <c:pt idx="191">
                  <c:v>0.56630000000000003</c:v>
                </c:pt>
                <c:pt idx="192">
                  <c:v>0.56599999999999995</c:v>
                </c:pt>
                <c:pt idx="193">
                  <c:v>0.56569999999999998</c:v>
                </c:pt>
                <c:pt idx="194">
                  <c:v>0.56540000000000001</c:v>
                </c:pt>
                <c:pt idx="195">
                  <c:v>0.56510000000000005</c:v>
                </c:pt>
                <c:pt idx="196">
                  <c:v>0.56479999999999997</c:v>
                </c:pt>
                <c:pt idx="197">
                  <c:v>0.56440000000000001</c:v>
                </c:pt>
                <c:pt idx="198">
                  <c:v>0.56410000000000005</c:v>
                </c:pt>
                <c:pt idx="199">
                  <c:v>0.56379999999999997</c:v>
                </c:pt>
                <c:pt idx="200">
                  <c:v>0.5635</c:v>
                </c:pt>
                <c:pt idx="201">
                  <c:v>0.56320000000000003</c:v>
                </c:pt>
                <c:pt idx="202">
                  <c:v>0.56289999999999996</c:v>
                </c:pt>
                <c:pt idx="203">
                  <c:v>0.5625</c:v>
                </c:pt>
                <c:pt idx="204">
                  <c:v>0.56220000000000003</c:v>
                </c:pt>
                <c:pt idx="205">
                  <c:v>0.56189999999999996</c:v>
                </c:pt>
                <c:pt idx="206">
                  <c:v>0.56159999999999999</c:v>
                </c:pt>
                <c:pt idx="207">
                  <c:v>0.56130000000000002</c:v>
                </c:pt>
                <c:pt idx="208">
                  <c:v>0.56100000000000005</c:v>
                </c:pt>
                <c:pt idx="209">
                  <c:v>0.56059999999999999</c:v>
                </c:pt>
                <c:pt idx="210">
                  <c:v>0.56030000000000002</c:v>
                </c:pt>
                <c:pt idx="211">
                  <c:v>0.56000000000000005</c:v>
                </c:pt>
                <c:pt idx="212">
                  <c:v>0.55969999999999998</c:v>
                </c:pt>
                <c:pt idx="213">
                  <c:v>0.55930000000000002</c:v>
                </c:pt>
                <c:pt idx="214">
                  <c:v>0.55900000000000005</c:v>
                </c:pt>
                <c:pt idx="215">
                  <c:v>0.55869999999999997</c:v>
                </c:pt>
                <c:pt idx="216">
                  <c:v>0.55840000000000001</c:v>
                </c:pt>
                <c:pt idx="217">
                  <c:v>0.55800000000000005</c:v>
                </c:pt>
                <c:pt idx="218">
                  <c:v>0.55769999999999997</c:v>
                </c:pt>
                <c:pt idx="219">
                  <c:v>0.55740000000000001</c:v>
                </c:pt>
                <c:pt idx="220">
                  <c:v>0.55710000000000004</c:v>
                </c:pt>
                <c:pt idx="221">
                  <c:v>0.55679999999999996</c:v>
                </c:pt>
                <c:pt idx="222">
                  <c:v>0.55649999999999999</c:v>
                </c:pt>
                <c:pt idx="223">
                  <c:v>0.55610000000000004</c:v>
                </c:pt>
                <c:pt idx="224">
                  <c:v>0.55579999999999996</c:v>
                </c:pt>
                <c:pt idx="225">
                  <c:v>0.55549999999999999</c:v>
                </c:pt>
                <c:pt idx="226">
                  <c:v>0.55520000000000003</c:v>
                </c:pt>
                <c:pt idx="227">
                  <c:v>0.55479999999999996</c:v>
                </c:pt>
                <c:pt idx="228">
                  <c:v>0.55449999999999999</c:v>
                </c:pt>
                <c:pt idx="229">
                  <c:v>0.55420000000000003</c:v>
                </c:pt>
                <c:pt idx="230">
                  <c:v>0.55379999999999996</c:v>
                </c:pt>
                <c:pt idx="231">
                  <c:v>0.55349999999999999</c:v>
                </c:pt>
                <c:pt idx="232">
                  <c:v>0.55320000000000003</c:v>
                </c:pt>
                <c:pt idx="233">
                  <c:v>0.55289999999999995</c:v>
                </c:pt>
                <c:pt idx="234">
                  <c:v>0.55249999999999999</c:v>
                </c:pt>
                <c:pt idx="235">
                  <c:v>0.55220000000000002</c:v>
                </c:pt>
                <c:pt idx="236">
                  <c:v>0.55189999999999995</c:v>
                </c:pt>
                <c:pt idx="237">
                  <c:v>0.55149999999999999</c:v>
                </c:pt>
                <c:pt idx="238">
                  <c:v>0.55120000000000002</c:v>
                </c:pt>
                <c:pt idx="239">
                  <c:v>0.55089999999999995</c:v>
                </c:pt>
                <c:pt idx="240">
                  <c:v>0.55049999999999999</c:v>
                </c:pt>
                <c:pt idx="241">
                  <c:v>0.55020000000000002</c:v>
                </c:pt>
                <c:pt idx="242">
                  <c:v>0.54990000000000006</c:v>
                </c:pt>
                <c:pt idx="243">
                  <c:v>0.54949999999999999</c:v>
                </c:pt>
                <c:pt idx="244">
                  <c:v>0.54920000000000002</c:v>
                </c:pt>
                <c:pt idx="245">
                  <c:v>0.54890000000000005</c:v>
                </c:pt>
                <c:pt idx="246">
                  <c:v>0.54849999999999999</c:v>
                </c:pt>
                <c:pt idx="247">
                  <c:v>0.54820000000000002</c:v>
                </c:pt>
                <c:pt idx="248">
                  <c:v>0.54779999999999995</c:v>
                </c:pt>
                <c:pt idx="249">
                  <c:v>0.54749999999999999</c:v>
                </c:pt>
                <c:pt idx="250">
                  <c:v>0.54720000000000002</c:v>
                </c:pt>
                <c:pt idx="251">
                  <c:v>0.54679999999999995</c:v>
                </c:pt>
                <c:pt idx="252">
                  <c:v>0.54649999999999999</c:v>
                </c:pt>
                <c:pt idx="253">
                  <c:v>0.54610000000000003</c:v>
                </c:pt>
                <c:pt idx="254">
                  <c:v>0.54579999999999995</c:v>
                </c:pt>
                <c:pt idx="255">
                  <c:v>0.5454</c:v>
                </c:pt>
                <c:pt idx="256">
                  <c:v>0.54510000000000003</c:v>
                </c:pt>
                <c:pt idx="257">
                  <c:v>0.54479999999999995</c:v>
                </c:pt>
                <c:pt idx="258">
                  <c:v>0.5444</c:v>
                </c:pt>
                <c:pt idx="259">
                  <c:v>0.54410000000000003</c:v>
                </c:pt>
                <c:pt idx="260">
                  <c:v>0.54369999999999996</c:v>
                </c:pt>
                <c:pt idx="261">
                  <c:v>0.54339999999999999</c:v>
                </c:pt>
                <c:pt idx="262">
                  <c:v>0.54300000000000004</c:v>
                </c:pt>
                <c:pt idx="263">
                  <c:v>0.54269999999999996</c:v>
                </c:pt>
                <c:pt idx="264">
                  <c:v>0.54239999999999999</c:v>
                </c:pt>
                <c:pt idx="265">
                  <c:v>0.54200000000000004</c:v>
                </c:pt>
                <c:pt idx="266">
                  <c:v>0.54169999999999996</c:v>
                </c:pt>
                <c:pt idx="267">
                  <c:v>0.5413</c:v>
                </c:pt>
                <c:pt idx="268">
                  <c:v>0.54100000000000004</c:v>
                </c:pt>
                <c:pt idx="269">
                  <c:v>0.54059999999999997</c:v>
                </c:pt>
                <c:pt idx="270">
                  <c:v>0.5403</c:v>
                </c:pt>
                <c:pt idx="271">
                  <c:v>0.53990000000000005</c:v>
                </c:pt>
                <c:pt idx="272">
                  <c:v>0.53959999999999997</c:v>
                </c:pt>
                <c:pt idx="273">
                  <c:v>0.53920000000000001</c:v>
                </c:pt>
                <c:pt idx="274">
                  <c:v>0.53890000000000005</c:v>
                </c:pt>
                <c:pt idx="275">
                  <c:v>0.53849999999999998</c:v>
                </c:pt>
                <c:pt idx="276">
                  <c:v>0.53820000000000001</c:v>
                </c:pt>
                <c:pt idx="277">
                  <c:v>0.53779999999999994</c:v>
                </c:pt>
                <c:pt idx="278">
                  <c:v>0.53749999999999998</c:v>
                </c:pt>
                <c:pt idx="279">
                  <c:v>0.53710000000000002</c:v>
                </c:pt>
                <c:pt idx="280">
                  <c:v>0.53680000000000005</c:v>
                </c:pt>
                <c:pt idx="281">
                  <c:v>0.53639999999999999</c:v>
                </c:pt>
                <c:pt idx="282">
                  <c:v>0.53610000000000002</c:v>
                </c:pt>
                <c:pt idx="283">
                  <c:v>0.53569999999999995</c:v>
                </c:pt>
                <c:pt idx="284">
                  <c:v>0.53539999999999999</c:v>
                </c:pt>
                <c:pt idx="285">
                  <c:v>0.53500000000000003</c:v>
                </c:pt>
                <c:pt idx="286">
                  <c:v>0.53469999999999995</c:v>
                </c:pt>
                <c:pt idx="287">
                  <c:v>0.5343</c:v>
                </c:pt>
                <c:pt idx="288">
                  <c:v>0.53390000000000004</c:v>
                </c:pt>
                <c:pt idx="289">
                  <c:v>0.53359999999999996</c:v>
                </c:pt>
                <c:pt idx="290">
                  <c:v>0.53320000000000001</c:v>
                </c:pt>
                <c:pt idx="291">
                  <c:v>0.53290000000000004</c:v>
                </c:pt>
                <c:pt idx="292">
                  <c:v>0.53249999999999997</c:v>
                </c:pt>
                <c:pt idx="293">
                  <c:v>0.53220000000000001</c:v>
                </c:pt>
                <c:pt idx="294">
                  <c:v>0.53180000000000005</c:v>
                </c:pt>
                <c:pt idx="295">
                  <c:v>0.53149999999999997</c:v>
                </c:pt>
                <c:pt idx="296">
                  <c:v>0.53110000000000002</c:v>
                </c:pt>
                <c:pt idx="297">
                  <c:v>0.53069999999999995</c:v>
                </c:pt>
                <c:pt idx="298">
                  <c:v>0.53039999999999998</c:v>
                </c:pt>
                <c:pt idx="299">
                  <c:v>0.53</c:v>
                </c:pt>
                <c:pt idx="300">
                  <c:v>0.52969999999999995</c:v>
                </c:pt>
                <c:pt idx="301">
                  <c:v>0.52929999999999999</c:v>
                </c:pt>
                <c:pt idx="302">
                  <c:v>0.52890000000000004</c:v>
                </c:pt>
                <c:pt idx="303">
                  <c:v>0.52859999999999996</c:v>
                </c:pt>
                <c:pt idx="304">
                  <c:v>0.5282</c:v>
                </c:pt>
                <c:pt idx="305">
                  <c:v>0.52790000000000004</c:v>
                </c:pt>
                <c:pt idx="306">
                  <c:v>0.52749999999999997</c:v>
                </c:pt>
                <c:pt idx="307">
                  <c:v>0.52710000000000001</c:v>
                </c:pt>
                <c:pt idx="308">
                  <c:v>0.52680000000000005</c:v>
                </c:pt>
                <c:pt idx="309">
                  <c:v>0.52639999999999998</c:v>
                </c:pt>
                <c:pt idx="310">
                  <c:v>0.52610000000000001</c:v>
                </c:pt>
                <c:pt idx="311">
                  <c:v>0.52569999999999995</c:v>
                </c:pt>
                <c:pt idx="312">
                  <c:v>0.52529999999999999</c:v>
                </c:pt>
                <c:pt idx="313">
                  <c:v>0.52500000000000002</c:v>
                </c:pt>
                <c:pt idx="314">
                  <c:v>0.52459999999999996</c:v>
                </c:pt>
                <c:pt idx="315">
                  <c:v>0.5242</c:v>
                </c:pt>
                <c:pt idx="316">
                  <c:v>0.52390000000000003</c:v>
                </c:pt>
                <c:pt idx="317">
                  <c:v>0.52349999999999997</c:v>
                </c:pt>
                <c:pt idx="318">
                  <c:v>0.52310000000000001</c:v>
                </c:pt>
                <c:pt idx="319">
                  <c:v>0.52270000000000005</c:v>
                </c:pt>
                <c:pt idx="320">
                  <c:v>0.52239999999999998</c:v>
                </c:pt>
                <c:pt idx="321">
                  <c:v>0.52200000000000002</c:v>
                </c:pt>
                <c:pt idx="322">
                  <c:v>0.52159999999999995</c:v>
                </c:pt>
                <c:pt idx="323">
                  <c:v>0.52129999999999999</c:v>
                </c:pt>
                <c:pt idx="324">
                  <c:v>0.52090000000000003</c:v>
                </c:pt>
                <c:pt idx="325">
                  <c:v>0.52049999999999996</c:v>
                </c:pt>
                <c:pt idx="326">
                  <c:v>0.52010000000000001</c:v>
                </c:pt>
                <c:pt idx="327">
                  <c:v>0.51980000000000004</c:v>
                </c:pt>
                <c:pt idx="328">
                  <c:v>0.51939999999999997</c:v>
                </c:pt>
                <c:pt idx="329">
                  <c:v>0.51900000000000002</c:v>
                </c:pt>
                <c:pt idx="330">
                  <c:v>0.51870000000000005</c:v>
                </c:pt>
                <c:pt idx="331">
                  <c:v>0.51829999999999998</c:v>
                </c:pt>
                <c:pt idx="332">
                  <c:v>0.51790000000000003</c:v>
                </c:pt>
                <c:pt idx="333">
                  <c:v>0.51749999999999996</c:v>
                </c:pt>
                <c:pt idx="334">
                  <c:v>0.5171</c:v>
                </c:pt>
                <c:pt idx="335">
                  <c:v>0.51680000000000004</c:v>
                </c:pt>
                <c:pt idx="336">
                  <c:v>0.51639999999999997</c:v>
                </c:pt>
                <c:pt idx="337">
                  <c:v>0.51600000000000001</c:v>
                </c:pt>
                <c:pt idx="338">
                  <c:v>0.51559999999999995</c:v>
                </c:pt>
                <c:pt idx="339">
                  <c:v>0.51519999999999999</c:v>
                </c:pt>
                <c:pt idx="340">
                  <c:v>0.51480000000000004</c:v>
                </c:pt>
                <c:pt idx="341">
                  <c:v>0.51449999999999996</c:v>
                </c:pt>
                <c:pt idx="342">
                  <c:v>0.5141</c:v>
                </c:pt>
                <c:pt idx="343">
                  <c:v>0.51370000000000005</c:v>
                </c:pt>
                <c:pt idx="344">
                  <c:v>0.51329999999999998</c:v>
                </c:pt>
                <c:pt idx="345">
                  <c:v>0.51290000000000002</c:v>
                </c:pt>
                <c:pt idx="346">
                  <c:v>0.51249999999999996</c:v>
                </c:pt>
                <c:pt idx="347">
                  <c:v>0.5121</c:v>
                </c:pt>
                <c:pt idx="348">
                  <c:v>0.51180000000000003</c:v>
                </c:pt>
                <c:pt idx="349">
                  <c:v>0.51139999999999997</c:v>
                </c:pt>
                <c:pt idx="350">
                  <c:v>0.51100000000000001</c:v>
                </c:pt>
                <c:pt idx="351">
                  <c:v>0.51060000000000005</c:v>
                </c:pt>
                <c:pt idx="352">
                  <c:v>0.51019999999999999</c:v>
                </c:pt>
                <c:pt idx="353">
                  <c:v>0.50980000000000003</c:v>
                </c:pt>
                <c:pt idx="354">
                  <c:v>0.50939999999999996</c:v>
                </c:pt>
                <c:pt idx="355">
                  <c:v>0.50900000000000001</c:v>
                </c:pt>
                <c:pt idx="356">
                  <c:v>0.50860000000000005</c:v>
                </c:pt>
                <c:pt idx="357">
                  <c:v>0.50819999999999999</c:v>
                </c:pt>
                <c:pt idx="358">
                  <c:v>0.50790000000000002</c:v>
                </c:pt>
                <c:pt idx="359">
                  <c:v>0.50749999999999995</c:v>
                </c:pt>
                <c:pt idx="360">
                  <c:v>0.5071</c:v>
                </c:pt>
                <c:pt idx="361">
                  <c:v>0.50670000000000004</c:v>
                </c:pt>
                <c:pt idx="362">
                  <c:v>0.50629999999999997</c:v>
                </c:pt>
                <c:pt idx="363">
                  <c:v>0.50590000000000002</c:v>
                </c:pt>
                <c:pt idx="364">
                  <c:v>0.50549999999999995</c:v>
                </c:pt>
                <c:pt idx="365">
                  <c:v>0.50509999999999999</c:v>
                </c:pt>
                <c:pt idx="366">
                  <c:v>0.50470000000000004</c:v>
                </c:pt>
                <c:pt idx="367">
                  <c:v>0.50429999999999997</c:v>
                </c:pt>
                <c:pt idx="368">
                  <c:v>0.50390000000000001</c:v>
                </c:pt>
                <c:pt idx="369">
                  <c:v>0.50349999999999995</c:v>
                </c:pt>
                <c:pt idx="370">
                  <c:v>0.50309999999999999</c:v>
                </c:pt>
                <c:pt idx="371">
                  <c:v>0.50270000000000004</c:v>
                </c:pt>
                <c:pt idx="372">
                  <c:v>0.50229999999999997</c:v>
                </c:pt>
                <c:pt idx="373">
                  <c:v>0.50190000000000001</c:v>
                </c:pt>
                <c:pt idx="374">
                  <c:v>0.50149999999999995</c:v>
                </c:pt>
                <c:pt idx="375">
                  <c:v>0.50109999999999999</c:v>
                </c:pt>
                <c:pt idx="376">
                  <c:v>0.50070000000000003</c:v>
                </c:pt>
                <c:pt idx="377">
                  <c:v>0.50029999999999997</c:v>
                </c:pt>
                <c:pt idx="378">
                  <c:v>0.49990000000000001</c:v>
                </c:pt>
                <c:pt idx="379">
                  <c:v>0.4995</c:v>
                </c:pt>
                <c:pt idx="380">
                  <c:v>0.49909999999999999</c:v>
                </c:pt>
                <c:pt idx="381">
                  <c:v>0.49859999999999999</c:v>
                </c:pt>
                <c:pt idx="382">
                  <c:v>0.49819999999999998</c:v>
                </c:pt>
                <c:pt idx="383">
                  <c:v>0.49780000000000002</c:v>
                </c:pt>
                <c:pt idx="384">
                  <c:v>0.49740000000000001</c:v>
                </c:pt>
                <c:pt idx="385">
                  <c:v>0.497</c:v>
                </c:pt>
                <c:pt idx="386">
                  <c:v>0.49659999999999999</c:v>
                </c:pt>
                <c:pt idx="387">
                  <c:v>0.49619999999999997</c:v>
                </c:pt>
                <c:pt idx="388">
                  <c:v>0.49580000000000002</c:v>
                </c:pt>
                <c:pt idx="389">
                  <c:v>0.49540000000000001</c:v>
                </c:pt>
                <c:pt idx="390">
                  <c:v>0.495</c:v>
                </c:pt>
                <c:pt idx="391">
                  <c:v>0.49459999999999998</c:v>
                </c:pt>
                <c:pt idx="392">
                  <c:v>0.49419999999999997</c:v>
                </c:pt>
                <c:pt idx="393">
                  <c:v>0.49380000000000002</c:v>
                </c:pt>
                <c:pt idx="394">
                  <c:v>0.49330000000000002</c:v>
                </c:pt>
                <c:pt idx="395">
                  <c:v>0.4929</c:v>
                </c:pt>
                <c:pt idx="396">
                  <c:v>0.49249999999999999</c:v>
                </c:pt>
                <c:pt idx="397">
                  <c:v>0.49209999999999998</c:v>
                </c:pt>
                <c:pt idx="398">
                  <c:v>0.49170000000000003</c:v>
                </c:pt>
                <c:pt idx="399">
                  <c:v>0.49130000000000001</c:v>
                </c:pt>
                <c:pt idx="400">
                  <c:v>0.4909</c:v>
                </c:pt>
                <c:pt idx="401">
                  <c:v>0.4904</c:v>
                </c:pt>
                <c:pt idx="402">
                  <c:v>0.49</c:v>
                </c:pt>
                <c:pt idx="403">
                  <c:v>0.48959999999999998</c:v>
                </c:pt>
                <c:pt idx="404">
                  <c:v>0.48920000000000002</c:v>
                </c:pt>
                <c:pt idx="405">
                  <c:v>0.48880000000000001</c:v>
                </c:pt>
                <c:pt idx="406">
                  <c:v>0.4884</c:v>
                </c:pt>
                <c:pt idx="407">
                  <c:v>0.48799999999999999</c:v>
                </c:pt>
                <c:pt idx="408">
                  <c:v>0.48749999999999999</c:v>
                </c:pt>
                <c:pt idx="409">
                  <c:v>0.48709999999999998</c:v>
                </c:pt>
                <c:pt idx="410">
                  <c:v>0.48670000000000002</c:v>
                </c:pt>
                <c:pt idx="411">
                  <c:v>0.48630000000000001</c:v>
                </c:pt>
                <c:pt idx="412">
                  <c:v>0.48580000000000001</c:v>
                </c:pt>
                <c:pt idx="413">
                  <c:v>0.4854</c:v>
                </c:pt>
                <c:pt idx="414">
                  <c:v>0.48499999999999999</c:v>
                </c:pt>
                <c:pt idx="415">
                  <c:v>0.48449999999999999</c:v>
                </c:pt>
                <c:pt idx="416">
                  <c:v>0.48409999999999997</c:v>
                </c:pt>
                <c:pt idx="417">
                  <c:v>0.48370000000000002</c:v>
                </c:pt>
                <c:pt idx="418">
                  <c:v>0.48330000000000001</c:v>
                </c:pt>
                <c:pt idx="419">
                  <c:v>0.48280000000000001</c:v>
                </c:pt>
                <c:pt idx="420">
                  <c:v>0.4824</c:v>
                </c:pt>
                <c:pt idx="421">
                  <c:v>0.48199999999999998</c:v>
                </c:pt>
                <c:pt idx="422">
                  <c:v>0.48159999999999997</c:v>
                </c:pt>
                <c:pt idx="423">
                  <c:v>0.48110000000000003</c:v>
                </c:pt>
                <c:pt idx="424">
                  <c:v>0.48070000000000002</c:v>
                </c:pt>
                <c:pt idx="425">
                  <c:v>0.4803</c:v>
                </c:pt>
                <c:pt idx="426">
                  <c:v>0.4798</c:v>
                </c:pt>
                <c:pt idx="427">
                  <c:v>0.47939999999999999</c:v>
                </c:pt>
                <c:pt idx="428">
                  <c:v>0.47899999999999998</c:v>
                </c:pt>
                <c:pt idx="429">
                  <c:v>0.47849999999999998</c:v>
                </c:pt>
                <c:pt idx="430">
                  <c:v>0.47810000000000002</c:v>
                </c:pt>
                <c:pt idx="431">
                  <c:v>0.47770000000000001</c:v>
                </c:pt>
                <c:pt idx="432">
                  <c:v>0.47720000000000001</c:v>
                </c:pt>
                <c:pt idx="433">
                  <c:v>0.4768</c:v>
                </c:pt>
                <c:pt idx="434">
                  <c:v>0.47639999999999999</c:v>
                </c:pt>
                <c:pt idx="435">
                  <c:v>0.47589999999999999</c:v>
                </c:pt>
                <c:pt idx="436">
                  <c:v>0.47549999999999998</c:v>
                </c:pt>
                <c:pt idx="437">
                  <c:v>0.47499999999999998</c:v>
                </c:pt>
                <c:pt idx="438">
                  <c:v>0.47460000000000002</c:v>
                </c:pt>
                <c:pt idx="439">
                  <c:v>0.47420000000000001</c:v>
                </c:pt>
                <c:pt idx="440">
                  <c:v>0.47370000000000001</c:v>
                </c:pt>
                <c:pt idx="441">
                  <c:v>0.4733</c:v>
                </c:pt>
                <c:pt idx="442">
                  <c:v>0.4728</c:v>
                </c:pt>
                <c:pt idx="443">
                  <c:v>0.47239999999999999</c:v>
                </c:pt>
                <c:pt idx="444">
                  <c:v>0.47199999999999998</c:v>
                </c:pt>
                <c:pt idx="445">
                  <c:v>0.47149999999999997</c:v>
                </c:pt>
                <c:pt idx="446">
                  <c:v>0.47110000000000002</c:v>
                </c:pt>
                <c:pt idx="447">
                  <c:v>0.47070000000000001</c:v>
                </c:pt>
                <c:pt idx="448">
                  <c:v>0.47020000000000001</c:v>
                </c:pt>
                <c:pt idx="449">
                  <c:v>0.4698</c:v>
                </c:pt>
                <c:pt idx="450">
                  <c:v>0.46939999999999998</c:v>
                </c:pt>
                <c:pt idx="451">
                  <c:v>0.46889999999999998</c:v>
                </c:pt>
                <c:pt idx="452">
                  <c:v>0.46850000000000003</c:v>
                </c:pt>
                <c:pt idx="453">
                  <c:v>0.46800000000000003</c:v>
                </c:pt>
                <c:pt idx="454">
                  <c:v>0.46760000000000002</c:v>
                </c:pt>
                <c:pt idx="455">
                  <c:v>0.4672</c:v>
                </c:pt>
                <c:pt idx="456">
                  <c:v>0.4667</c:v>
                </c:pt>
                <c:pt idx="457">
                  <c:v>0.4662</c:v>
                </c:pt>
                <c:pt idx="458">
                  <c:v>0.46579999999999999</c:v>
                </c:pt>
                <c:pt idx="459">
                  <c:v>0.46539999999999998</c:v>
                </c:pt>
                <c:pt idx="460">
                  <c:v>0.46489999999999998</c:v>
                </c:pt>
                <c:pt idx="461">
                  <c:v>0.46450000000000002</c:v>
                </c:pt>
                <c:pt idx="462">
                  <c:v>0.46400000000000002</c:v>
                </c:pt>
                <c:pt idx="463">
                  <c:v>0.46360000000000001</c:v>
                </c:pt>
                <c:pt idx="464">
                  <c:v>0.46310000000000001</c:v>
                </c:pt>
                <c:pt idx="465">
                  <c:v>0.4627</c:v>
                </c:pt>
                <c:pt idx="466">
                  <c:v>0.4622</c:v>
                </c:pt>
                <c:pt idx="467">
                  <c:v>0.46179999999999999</c:v>
                </c:pt>
                <c:pt idx="468">
                  <c:v>0.46129999999999999</c:v>
                </c:pt>
                <c:pt idx="469">
                  <c:v>0.46089999999999998</c:v>
                </c:pt>
                <c:pt idx="470">
                  <c:v>0.46039999999999998</c:v>
                </c:pt>
                <c:pt idx="471">
                  <c:v>0.46</c:v>
                </c:pt>
                <c:pt idx="472">
                  <c:v>0.45950000000000002</c:v>
                </c:pt>
                <c:pt idx="473">
                  <c:v>0.45900000000000002</c:v>
                </c:pt>
                <c:pt idx="474">
                  <c:v>0.45860000000000001</c:v>
                </c:pt>
                <c:pt idx="475">
                  <c:v>0.45810000000000001</c:v>
                </c:pt>
                <c:pt idx="476">
                  <c:v>0.4577</c:v>
                </c:pt>
                <c:pt idx="477">
                  <c:v>0.4572</c:v>
                </c:pt>
                <c:pt idx="478">
                  <c:v>0.45669999999999999</c:v>
                </c:pt>
                <c:pt idx="479">
                  <c:v>0.45629999999999998</c:v>
                </c:pt>
                <c:pt idx="480">
                  <c:v>0.45579999999999998</c:v>
                </c:pt>
                <c:pt idx="481">
                  <c:v>0.45540000000000003</c:v>
                </c:pt>
                <c:pt idx="482">
                  <c:v>0.45490000000000003</c:v>
                </c:pt>
                <c:pt idx="483">
                  <c:v>0.45440000000000003</c:v>
                </c:pt>
                <c:pt idx="484">
                  <c:v>0.45400000000000001</c:v>
                </c:pt>
                <c:pt idx="485">
                  <c:v>0.45350000000000001</c:v>
                </c:pt>
                <c:pt idx="486">
                  <c:v>0.4531</c:v>
                </c:pt>
                <c:pt idx="487">
                  <c:v>0.4526</c:v>
                </c:pt>
                <c:pt idx="488">
                  <c:v>0.4521</c:v>
                </c:pt>
                <c:pt idx="489">
                  <c:v>0.45169999999999999</c:v>
                </c:pt>
                <c:pt idx="490">
                  <c:v>0.45119999999999999</c:v>
                </c:pt>
                <c:pt idx="491">
                  <c:v>0.45069999999999999</c:v>
                </c:pt>
                <c:pt idx="492">
                  <c:v>0.45029999999999998</c:v>
                </c:pt>
                <c:pt idx="493">
                  <c:v>0.44979999999999998</c:v>
                </c:pt>
                <c:pt idx="494">
                  <c:v>0.44929999999999998</c:v>
                </c:pt>
                <c:pt idx="495">
                  <c:v>0.44890000000000002</c:v>
                </c:pt>
                <c:pt idx="496">
                  <c:v>0.44840000000000002</c:v>
                </c:pt>
                <c:pt idx="497">
                  <c:v>0.44790000000000002</c:v>
                </c:pt>
                <c:pt idx="498">
                  <c:v>0.44750000000000001</c:v>
                </c:pt>
                <c:pt idx="499">
                  <c:v>0.44700000000000001</c:v>
                </c:pt>
                <c:pt idx="500">
                  <c:v>0.44650000000000001</c:v>
                </c:pt>
                <c:pt idx="501">
                  <c:v>0.4461</c:v>
                </c:pt>
                <c:pt idx="502">
                  <c:v>0.4456</c:v>
                </c:pt>
                <c:pt idx="503">
                  <c:v>0.4451</c:v>
                </c:pt>
                <c:pt idx="504">
                  <c:v>0.4446</c:v>
                </c:pt>
                <c:pt idx="505">
                  <c:v>0.44419999999999998</c:v>
                </c:pt>
                <c:pt idx="506">
                  <c:v>0.44369999999999998</c:v>
                </c:pt>
                <c:pt idx="507">
                  <c:v>0.44319999999999998</c:v>
                </c:pt>
                <c:pt idx="508">
                  <c:v>0.44269999999999998</c:v>
                </c:pt>
                <c:pt idx="509">
                  <c:v>0.44230000000000003</c:v>
                </c:pt>
                <c:pt idx="510">
                  <c:v>0.44180000000000003</c:v>
                </c:pt>
                <c:pt idx="511">
                  <c:v>0.44130000000000003</c:v>
                </c:pt>
                <c:pt idx="512">
                  <c:v>0.44080000000000003</c:v>
                </c:pt>
                <c:pt idx="513">
                  <c:v>0.44040000000000001</c:v>
                </c:pt>
                <c:pt idx="514">
                  <c:v>0.43990000000000001</c:v>
                </c:pt>
                <c:pt idx="515">
                  <c:v>0.43940000000000001</c:v>
                </c:pt>
                <c:pt idx="516">
                  <c:v>0.43890000000000001</c:v>
                </c:pt>
                <c:pt idx="517">
                  <c:v>0.4385</c:v>
                </c:pt>
                <c:pt idx="518">
                  <c:v>0.438</c:v>
                </c:pt>
                <c:pt idx="519">
                  <c:v>0.4375</c:v>
                </c:pt>
                <c:pt idx="520">
                  <c:v>0.437</c:v>
                </c:pt>
                <c:pt idx="521">
                  <c:v>0.4365</c:v>
                </c:pt>
                <c:pt idx="522">
                  <c:v>0.436</c:v>
                </c:pt>
                <c:pt idx="523">
                  <c:v>0.43559999999999999</c:v>
                </c:pt>
                <c:pt idx="524">
                  <c:v>0.43509999999999999</c:v>
                </c:pt>
                <c:pt idx="525">
                  <c:v>0.43459999999999999</c:v>
                </c:pt>
                <c:pt idx="526">
                  <c:v>0.43409999999999999</c:v>
                </c:pt>
                <c:pt idx="527">
                  <c:v>0.43359999999999999</c:v>
                </c:pt>
                <c:pt idx="528">
                  <c:v>0.43309999999999998</c:v>
                </c:pt>
                <c:pt idx="529">
                  <c:v>0.43269999999999997</c:v>
                </c:pt>
                <c:pt idx="530">
                  <c:v>0.43219999999999997</c:v>
                </c:pt>
                <c:pt idx="531">
                  <c:v>0.43169999999999997</c:v>
                </c:pt>
                <c:pt idx="532">
                  <c:v>0.43120000000000003</c:v>
                </c:pt>
                <c:pt idx="533">
                  <c:v>0.43070000000000003</c:v>
                </c:pt>
                <c:pt idx="534">
                  <c:v>0.43020000000000003</c:v>
                </c:pt>
                <c:pt idx="535">
                  <c:v>0.42970000000000003</c:v>
                </c:pt>
                <c:pt idx="536">
                  <c:v>0.42920000000000003</c:v>
                </c:pt>
                <c:pt idx="537">
                  <c:v>0.42870000000000003</c:v>
                </c:pt>
                <c:pt idx="538">
                  <c:v>0.42820000000000003</c:v>
                </c:pt>
                <c:pt idx="539">
                  <c:v>0.42770000000000002</c:v>
                </c:pt>
                <c:pt idx="540">
                  <c:v>0.42720000000000002</c:v>
                </c:pt>
                <c:pt idx="541">
                  <c:v>0.42670000000000002</c:v>
                </c:pt>
                <c:pt idx="542">
                  <c:v>0.42620000000000002</c:v>
                </c:pt>
                <c:pt idx="543">
                  <c:v>0.42580000000000001</c:v>
                </c:pt>
                <c:pt idx="544">
                  <c:v>0.42520000000000002</c:v>
                </c:pt>
                <c:pt idx="545">
                  <c:v>0.42480000000000001</c:v>
                </c:pt>
                <c:pt idx="546">
                  <c:v>0.42430000000000001</c:v>
                </c:pt>
                <c:pt idx="547">
                  <c:v>0.42380000000000001</c:v>
                </c:pt>
                <c:pt idx="548">
                  <c:v>0.42330000000000001</c:v>
                </c:pt>
                <c:pt idx="549">
                  <c:v>0.42280000000000001</c:v>
                </c:pt>
                <c:pt idx="550">
                  <c:v>0.42230000000000001</c:v>
                </c:pt>
                <c:pt idx="551">
                  <c:v>0.42180000000000001</c:v>
                </c:pt>
                <c:pt idx="552">
                  <c:v>0.42130000000000001</c:v>
                </c:pt>
                <c:pt idx="553">
                  <c:v>0.42080000000000001</c:v>
                </c:pt>
                <c:pt idx="554">
                  <c:v>0.42030000000000001</c:v>
                </c:pt>
                <c:pt idx="555">
                  <c:v>0.41980000000000001</c:v>
                </c:pt>
                <c:pt idx="556">
                  <c:v>0.41930000000000001</c:v>
                </c:pt>
                <c:pt idx="557">
                  <c:v>0.41880000000000001</c:v>
                </c:pt>
                <c:pt idx="558">
                  <c:v>0.41830000000000001</c:v>
                </c:pt>
                <c:pt idx="559">
                  <c:v>0.4178</c:v>
                </c:pt>
                <c:pt idx="560">
                  <c:v>0.4173</c:v>
                </c:pt>
                <c:pt idx="561">
                  <c:v>0.4168</c:v>
                </c:pt>
                <c:pt idx="562">
                  <c:v>0.4163</c:v>
                </c:pt>
                <c:pt idx="563">
                  <c:v>0.4158</c:v>
                </c:pt>
                <c:pt idx="564">
                  <c:v>0.4153</c:v>
                </c:pt>
                <c:pt idx="565">
                  <c:v>0.4148</c:v>
                </c:pt>
                <c:pt idx="566">
                  <c:v>0.4143</c:v>
                </c:pt>
                <c:pt idx="567">
                  <c:v>0.4138</c:v>
                </c:pt>
                <c:pt idx="568">
                  <c:v>0.4133</c:v>
                </c:pt>
                <c:pt idx="569">
                  <c:v>0.41299999999999998</c:v>
                </c:pt>
                <c:pt idx="570">
                  <c:v>0.41249999999999998</c:v>
                </c:pt>
                <c:pt idx="571">
                  <c:v>0.41199999999999998</c:v>
                </c:pt>
                <c:pt idx="572">
                  <c:v>0.41139999999999999</c:v>
                </c:pt>
                <c:pt idx="573">
                  <c:v>0.41089999999999999</c:v>
                </c:pt>
                <c:pt idx="574">
                  <c:v>0.4108</c:v>
                </c:pt>
                <c:pt idx="575">
                  <c:v>0.41</c:v>
                </c:pt>
                <c:pt idx="576">
                  <c:v>0.40949999999999998</c:v>
                </c:pt>
                <c:pt idx="577">
                  <c:v>0.40899999999999997</c:v>
                </c:pt>
                <c:pt idx="578">
                  <c:v>0.40839999999999999</c:v>
                </c:pt>
                <c:pt idx="579">
                  <c:v>0.40799999999999997</c:v>
                </c:pt>
                <c:pt idx="580">
                  <c:v>0.4078</c:v>
                </c:pt>
                <c:pt idx="581">
                  <c:v>0.40699999999999997</c:v>
                </c:pt>
                <c:pt idx="582">
                  <c:v>0.40649999999999997</c:v>
                </c:pt>
                <c:pt idx="583">
                  <c:v>0.40600000000000003</c:v>
                </c:pt>
                <c:pt idx="584">
                  <c:v>0.40539999999999998</c:v>
                </c:pt>
                <c:pt idx="585">
                  <c:v>0.40489999999999998</c:v>
                </c:pt>
                <c:pt idx="586">
                  <c:v>0.40479999999999999</c:v>
                </c:pt>
                <c:pt idx="587">
                  <c:v>0.40400000000000003</c:v>
                </c:pt>
                <c:pt idx="588">
                  <c:v>0.40339999999999998</c:v>
                </c:pt>
                <c:pt idx="589">
                  <c:v>0.40289999999999998</c:v>
                </c:pt>
                <c:pt idx="590">
                  <c:v>0.40239999999999998</c:v>
                </c:pt>
                <c:pt idx="591">
                  <c:v>0.40200000000000002</c:v>
                </c:pt>
                <c:pt idx="592">
                  <c:v>0.40179999999999999</c:v>
                </c:pt>
                <c:pt idx="593">
                  <c:v>0.40089999999999998</c:v>
                </c:pt>
                <c:pt idx="594">
                  <c:v>0.40050000000000002</c:v>
                </c:pt>
                <c:pt idx="595">
                  <c:v>0.39989999999999998</c:v>
                </c:pt>
                <c:pt idx="596">
                  <c:v>0.39939999999999998</c:v>
                </c:pt>
                <c:pt idx="597">
                  <c:v>0.39889999999999998</c:v>
                </c:pt>
                <c:pt idx="598">
                  <c:v>0.39879999999999999</c:v>
                </c:pt>
                <c:pt idx="599">
                  <c:v>0.39789999999999998</c:v>
                </c:pt>
                <c:pt idx="600">
                  <c:v>0.39739999999999998</c:v>
                </c:pt>
                <c:pt idx="601">
                  <c:v>0.39689999999999998</c:v>
                </c:pt>
                <c:pt idx="602">
                  <c:v>0.39629999999999999</c:v>
                </c:pt>
                <c:pt idx="603">
                  <c:v>0.39579999999999999</c:v>
                </c:pt>
                <c:pt idx="604">
                  <c:v>0.3957</c:v>
                </c:pt>
                <c:pt idx="605">
                  <c:v>0.39479999999999998</c:v>
                </c:pt>
                <c:pt idx="606">
                  <c:v>0.39429999999999998</c:v>
                </c:pt>
                <c:pt idx="607">
                  <c:v>0.39369999999999999</c:v>
                </c:pt>
                <c:pt idx="608">
                  <c:v>0.39319999999999999</c:v>
                </c:pt>
                <c:pt idx="609">
                  <c:v>0.39269999999999999</c:v>
                </c:pt>
                <c:pt idx="610">
                  <c:v>0.3926</c:v>
                </c:pt>
                <c:pt idx="611">
                  <c:v>0.39169999999999999</c:v>
                </c:pt>
                <c:pt idx="612">
                  <c:v>0.39119999999999999</c:v>
                </c:pt>
                <c:pt idx="613">
                  <c:v>0.3906</c:v>
                </c:pt>
                <c:pt idx="614">
                  <c:v>0.3901</c:v>
                </c:pt>
                <c:pt idx="615">
                  <c:v>0.38969999999999999</c:v>
                </c:pt>
                <c:pt idx="616">
                  <c:v>0.38950000000000001</c:v>
                </c:pt>
                <c:pt idx="617">
                  <c:v>0.3886</c:v>
                </c:pt>
                <c:pt idx="618">
                  <c:v>0.3881</c:v>
                </c:pt>
                <c:pt idx="619">
                  <c:v>0.3876</c:v>
                </c:pt>
                <c:pt idx="620">
                  <c:v>0.38700000000000001</c:v>
                </c:pt>
                <c:pt idx="621">
                  <c:v>0.38650000000000001</c:v>
                </c:pt>
                <c:pt idx="622">
                  <c:v>0.38640000000000002</c:v>
                </c:pt>
                <c:pt idx="623">
                  <c:v>0.38550000000000001</c:v>
                </c:pt>
                <c:pt idx="624">
                  <c:v>0.38500000000000001</c:v>
                </c:pt>
                <c:pt idx="625">
                  <c:v>0.38440000000000002</c:v>
                </c:pt>
                <c:pt idx="626">
                  <c:v>0.38390000000000002</c:v>
                </c:pt>
                <c:pt idx="627">
                  <c:v>0.38350000000000001</c:v>
                </c:pt>
                <c:pt idx="628">
                  <c:v>0.38329999999999997</c:v>
                </c:pt>
                <c:pt idx="629">
                  <c:v>0.38240000000000002</c:v>
                </c:pt>
                <c:pt idx="630">
                  <c:v>0.38190000000000002</c:v>
                </c:pt>
                <c:pt idx="631">
                  <c:v>0.38140000000000002</c:v>
                </c:pt>
                <c:pt idx="632">
                  <c:v>0.38080000000000003</c:v>
                </c:pt>
                <c:pt idx="633">
                  <c:v>0.38040000000000002</c:v>
                </c:pt>
                <c:pt idx="634">
                  <c:v>0.38019999999999998</c:v>
                </c:pt>
                <c:pt idx="635">
                  <c:v>0.37930000000000003</c:v>
                </c:pt>
                <c:pt idx="636">
                  <c:v>0.37880000000000003</c:v>
                </c:pt>
                <c:pt idx="637">
                  <c:v>0.37830000000000003</c:v>
                </c:pt>
                <c:pt idx="638">
                  <c:v>0.37769999999999998</c:v>
                </c:pt>
                <c:pt idx="639">
                  <c:v>0.37719999999999998</c:v>
                </c:pt>
                <c:pt idx="640">
                  <c:v>0.37709999999999999</c:v>
                </c:pt>
                <c:pt idx="641">
                  <c:v>0.37630000000000002</c:v>
                </c:pt>
                <c:pt idx="642">
                  <c:v>0.37580000000000002</c:v>
                </c:pt>
                <c:pt idx="643">
                  <c:v>0.37519999999999998</c:v>
                </c:pt>
                <c:pt idx="644">
                  <c:v>0.37459999999999999</c:v>
                </c:pt>
                <c:pt idx="645">
                  <c:v>0.37419999999999998</c:v>
                </c:pt>
                <c:pt idx="646">
                  <c:v>0.37409999999999999</c:v>
                </c:pt>
                <c:pt idx="647">
                  <c:v>0.37319999999999998</c:v>
                </c:pt>
                <c:pt idx="648">
                  <c:v>0.37269999999999998</c:v>
                </c:pt>
                <c:pt idx="649">
                  <c:v>0.37219999999999998</c:v>
                </c:pt>
                <c:pt idx="650">
                  <c:v>0.3715</c:v>
                </c:pt>
                <c:pt idx="651">
                  <c:v>0.371</c:v>
                </c:pt>
                <c:pt idx="652">
                  <c:v>0.371</c:v>
                </c:pt>
                <c:pt idx="653">
                  <c:v>0.37</c:v>
                </c:pt>
                <c:pt idx="654">
                  <c:v>0.36959999999999998</c:v>
                </c:pt>
                <c:pt idx="655">
                  <c:v>0.36909999999999998</c:v>
                </c:pt>
                <c:pt idx="656">
                  <c:v>0.36849999999999999</c:v>
                </c:pt>
                <c:pt idx="657">
                  <c:v>0.36799999999999999</c:v>
                </c:pt>
                <c:pt idx="658">
                  <c:v>0.36799999999999999</c:v>
                </c:pt>
                <c:pt idx="659">
                  <c:v>0.36709999999999998</c:v>
                </c:pt>
                <c:pt idx="660">
                  <c:v>0.36659999999999998</c:v>
                </c:pt>
                <c:pt idx="661">
                  <c:v>0.36599999999999999</c:v>
                </c:pt>
                <c:pt idx="662">
                  <c:v>0.36549999999999999</c:v>
                </c:pt>
                <c:pt idx="663">
                  <c:v>0.36509999999999998</c:v>
                </c:pt>
                <c:pt idx="664">
                  <c:v>0.36499999999999999</c:v>
                </c:pt>
                <c:pt idx="665">
                  <c:v>0.36399999999999999</c:v>
                </c:pt>
                <c:pt idx="666">
                  <c:v>0.36349999999999999</c:v>
                </c:pt>
                <c:pt idx="667">
                  <c:v>0.36299999999999999</c:v>
                </c:pt>
                <c:pt idx="668">
                  <c:v>0.3624</c:v>
                </c:pt>
                <c:pt idx="669">
                  <c:v>0.3619</c:v>
                </c:pt>
                <c:pt idx="670">
                  <c:v>0.3619</c:v>
                </c:pt>
                <c:pt idx="671">
                  <c:v>0.36099999999999999</c:v>
                </c:pt>
                <c:pt idx="672">
                  <c:v>0.36049999999999999</c:v>
                </c:pt>
                <c:pt idx="673">
                  <c:v>0.36</c:v>
                </c:pt>
                <c:pt idx="674">
                  <c:v>0.3594</c:v>
                </c:pt>
                <c:pt idx="675">
                  <c:v>0.3589</c:v>
                </c:pt>
                <c:pt idx="676">
                  <c:v>0.35880000000000001</c:v>
                </c:pt>
                <c:pt idx="677">
                  <c:v>0.35799999999999998</c:v>
                </c:pt>
                <c:pt idx="678">
                  <c:v>0.3574</c:v>
                </c:pt>
                <c:pt idx="679">
                  <c:v>0.3569</c:v>
                </c:pt>
                <c:pt idx="680">
                  <c:v>0.35630000000000001</c:v>
                </c:pt>
                <c:pt idx="681">
                  <c:v>0.35589999999999999</c:v>
                </c:pt>
                <c:pt idx="682">
                  <c:v>0.35580000000000001</c:v>
                </c:pt>
                <c:pt idx="683">
                  <c:v>0.3548</c:v>
                </c:pt>
                <c:pt idx="684">
                  <c:v>0.35439999999999999</c:v>
                </c:pt>
                <c:pt idx="685">
                  <c:v>0.35389999999999999</c:v>
                </c:pt>
                <c:pt idx="686">
                  <c:v>0.3533</c:v>
                </c:pt>
                <c:pt idx="687">
                  <c:v>0.3528</c:v>
                </c:pt>
                <c:pt idx="688">
                  <c:v>0.35239999999999999</c:v>
                </c:pt>
                <c:pt idx="689">
                  <c:v>0.35170000000000001</c:v>
                </c:pt>
                <c:pt idx="690">
                  <c:v>0.35139999999999999</c:v>
                </c:pt>
                <c:pt idx="691">
                  <c:v>0.3513</c:v>
                </c:pt>
                <c:pt idx="692">
                  <c:v>0.35039999999999999</c:v>
                </c:pt>
                <c:pt idx="693">
                  <c:v>0.34989999999999999</c:v>
                </c:pt>
                <c:pt idx="694">
                  <c:v>0.34939999999999999</c:v>
                </c:pt>
                <c:pt idx="695">
                  <c:v>0.3488</c:v>
                </c:pt>
                <c:pt idx="696">
                  <c:v>0.34839999999999999</c:v>
                </c:pt>
                <c:pt idx="697">
                  <c:v>0.3483</c:v>
                </c:pt>
                <c:pt idx="698">
                  <c:v>0.34739999999999999</c:v>
                </c:pt>
                <c:pt idx="699">
                  <c:v>0.34689999999999999</c:v>
                </c:pt>
                <c:pt idx="700">
                  <c:v>0.34639999999999999</c:v>
                </c:pt>
                <c:pt idx="701">
                  <c:v>0.34589999999999999</c:v>
                </c:pt>
                <c:pt idx="702">
                  <c:v>0.34539999999999998</c:v>
                </c:pt>
                <c:pt idx="703">
                  <c:v>0.3448</c:v>
                </c:pt>
                <c:pt idx="704">
                  <c:v>0.34439999999999998</c:v>
                </c:pt>
                <c:pt idx="705">
                  <c:v>0.34389999999999998</c:v>
                </c:pt>
                <c:pt idx="706">
                  <c:v>0.34339999999999998</c:v>
                </c:pt>
                <c:pt idx="707">
                  <c:v>0.34289999999999998</c:v>
                </c:pt>
                <c:pt idx="708">
                  <c:v>0.34239999999999998</c:v>
                </c:pt>
                <c:pt idx="709">
                  <c:v>0.34189999999999998</c:v>
                </c:pt>
                <c:pt idx="710">
                  <c:v>0.34139999999999998</c:v>
                </c:pt>
                <c:pt idx="711">
                  <c:v>0.34100000000000003</c:v>
                </c:pt>
                <c:pt idx="712">
                  <c:v>0.34039999999999998</c:v>
                </c:pt>
                <c:pt idx="713">
                  <c:v>0.34</c:v>
                </c:pt>
                <c:pt idx="714">
                  <c:v>0.33950000000000002</c:v>
                </c:pt>
                <c:pt idx="715">
                  <c:v>0.33910000000000001</c:v>
                </c:pt>
                <c:pt idx="716">
                  <c:v>0.33850000000000002</c:v>
                </c:pt>
                <c:pt idx="717">
                  <c:v>0.33800000000000002</c:v>
                </c:pt>
                <c:pt idx="718">
                  <c:v>0.33750000000000002</c:v>
                </c:pt>
                <c:pt idx="719">
                  <c:v>0.33700000000000002</c:v>
                </c:pt>
                <c:pt idx="720">
                  <c:v>0.33660000000000001</c:v>
                </c:pt>
                <c:pt idx="721">
                  <c:v>0.33610000000000001</c:v>
                </c:pt>
                <c:pt idx="722">
                  <c:v>0.33560000000000001</c:v>
                </c:pt>
                <c:pt idx="723">
                  <c:v>0.33510000000000001</c:v>
                </c:pt>
                <c:pt idx="724">
                  <c:v>0.33460000000000001</c:v>
                </c:pt>
              </c:numCache>
            </c:numRef>
          </c:xVal>
          <c:yVal>
            <c:numRef>
              <c:f>consolidation!$CT$7:$CT$731</c:f>
              <c:numCache>
                <c:formatCode>General</c:formatCode>
                <c:ptCount val="725"/>
                <c:pt idx="22" formatCode="0.000E+00">
                  <c:v>5.5305E-17</c:v>
                </c:pt>
                <c:pt idx="23" formatCode="0.000E+00">
                  <c:v>5.8759E-17</c:v>
                </c:pt>
                <c:pt idx="24" formatCode="0.000E+00">
                  <c:v>5.4465000000000001E-17</c:v>
                </c:pt>
                <c:pt idx="25" formatCode="0.000E+00">
                  <c:v>5.3098999999999998E-17</c:v>
                </c:pt>
                <c:pt idx="26" formatCode="0.000E+00">
                  <c:v>4.9746999999999999E-17</c:v>
                </c:pt>
                <c:pt idx="27" formatCode="0.000E+00">
                  <c:v>4.9929E-17</c:v>
                </c:pt>
                <c:pt idx="28" formatCode="0.000E+00">
                  <c:v>5.1469000000000002E-17</c:v>
                </c:pt>
                <c:pt idx="29" formatCode="0.000E+00">
                  <c:v>5.0396000000000002E-17</c:v>
                </c:pt>
                <c:pt idx="30" formatCode="0.000E+00">
                  <c:v>5.2549E-17</c:v>
                </c:pt>
                <c:pt idx="31" formatCode="0.000E+00">
                  <c:v>5.8696000000000003E-17</c:v>
                </c:pt>
                <c:pt idx="32" formatCode="0.000E+00">
                  <c:v>4.6653E-17</c:v>
                </c:pt>
                <c:pt idx="33" formatCode="0.000E+00">
                  <c:v>4.5224999999999998E-17</c:v>
                </c:pt>
                <c:pt idx="34" formatCode="0.000E+00">
                  <c:v>4.4073000000000003E-17</c:v>
                </c:pt>
                <c:pt idx="35" formatCode="0.000E+00">
                  <c:v>4.6839000000000002E-17</c:v>
                </c:pt>
                <c:pt idx="36" formatCode="0.000E+00">
                  <c:v>4.7028999999999998E-17</c:v>
                </c:pt>
                <c:pt idx="37" formatCode="0.000E+00">
                  <c:v>4.7504000000000002E-17</c:v>
                </c:pt>
                <c:pt idx="38" formatCode="0.000E+00">
                  <c:v>4.5616000000000001E-17</c:v>
                </c:pt>
                <c:pt idx="39" formatCode="0.000E+00">
                  <c:v>3.7275999999999998E-17</c:v>
                </c:pt>
                <c:pt idx="40" formatCode="0.000E+00">
                  <c:v>3.7035000000000001E-17</c:v>
                </c:pt>
                <c:pt idx="41" formatCode="0.000E+00">
                  <c:v>3.6070999999999999E-17</c:v>
                </c:pt>
                <c:pt idx="42" formatCode="0.000E+00">
                  <c:v>3.6549999999999997E-17</c:v>
                </c:pt>
                <c:pt idx="43" formatCode="0.000E+00">
                  <c:v>3.9182E-17</c:v>
                </c:pt>
                <c:pt idx="44" formatCode="0.000E+00">
                  <c:v>3.3411000000000002E-17</c:v>
                </c:pt>
                <c:pt idx="45" formatCode="0.000E+00">
                  <c:v>3.5615E-17</c:v>
                </c:pt>
                <c:pt idx="46" formatCode="0.000E+00">
                  <c:v>3.5127000000000001E-17</c:v>
                </c:pt>
                <c:pt idx="47" formatCode="0.000E+00">
                  <c:v>3.7182999999999997E-17</c:v>
                </c:pt>
                <c:pt idx="48" formatCode="0.000E+00">
                  <c:v>3.8075000000000001E-17</c:v>
                </c:pt>
                <c:pt idx="49" formatCode="0.000E+00">
                  <c:v>3.2195999999999997E-17</c:v>
                </c:pt>
                <c:pt idx="50" formatCode="0.000E+00">
                  <c:v>3.4140999999999997E-17</c:v>
                </c:pt>
                <c:pt idx="51" formatCode="0.000E+00">
                  <c:v>3.5614000000000002E-17</c:v>
                </c:pt>
                <c:pt idx="52" formatCode="0.000E+00">
                  <c:v>3.4729000000000001E-17</c:v>
                </c:pt>
                <c:pt idx="53" formatCode="0.000E+00">
                  <c:v>3.3215000000000001E-17</c:v>
                </c:pt>
                <c:pt idx="54" formatCode="0.000E+00">
                  <c:v>3.4217000000000002E-17</c:v>
                </c:pt>
                <c:pt idx="55" formatCode="0.000E+00">
                  <c:v>3.2395000000000001E-17</c:v>
                </c:pt>
                <c:pt idx="56" formatCode="0.000E+00">
                  <c:v>2.9953000000000001E-17</c:v>
                </c:pt>
                <c:pt idx="57" formatCode="0.000E+00">
                  <c:v>3.1861999999999999E-17</c:v>
                </c:pt>
                <c:pt idx="58" formatCode="0.000E+00">
                  <c:v>2.9410999999999999E-17</c:v>
                </c:pt>
                <c:pt idx="59" formatCode="0.000E+00">
                  <c:v>3.0324E-17</c:v>
                </c:pt>
                <c:pt idx="60" formatCode="0.000E+00">
                  <c:v>2.8796E-17</c:v>
                </c:pt>
                <c:pt idx="61" formatCode="0.000E+00">
                  <c:v>2.9019000000000003E-17</c:v>
                </c:pt>
                <c:pt idx="62" formatCode="0.000E+00">
                  <c:v>2.9204999999999998E-17</c:v>
                </c:pt>
                <c:pt idx="63" formatCode="0.000E+00">
                  <c:v>3.1398999999999998E-17</c:v>
                </c:pt>
                <c:pt idx="64" formatCode="0.000E+00">
                  <c:v>2.9054E-17</c:v>
                </c:pt>
                <c:pt idx="65" formatCode="0.000E+00">
                  <c:v>3.0403999999999999E-17</c:v>
                </c:pt>
                <c:pt idx="66" formatCode="0.000E+00">
                  <c:v>2.9617999999999998E-17</c:v>
                </c:pt>
                <c:pt idx="67" formatCode="0.000E+00">
                  <c:v>2.6926999999999999E-17</c:v>
                </c:pt>
                <c:pt idx="68" formatCode="0.000E+00">
                  <c:v>2.6968E-17</c:v>
                </c:pt>
                <c:pt idx="69" formatCode="0.000E+00">
                  <c:v>2.7319000000000001E-17</c:v>
                </c:pt>
                <c:pt idx="70" formatCode="0.000E+00">
                  <c:v>2.8726E-17</c:v>
                </c:pt>
                <c:pt idx="71" formatCode="0.000E+00">
                  <c:v>2.9690000000000001E-17</c:v>
                </c:pt>
                <c:pt idx="72" formatCode="0.000E+00">
                  <c:v>2.8328999999999998E-17</c:v>
                </c:pt>
                <c:pt idx="73" formatCode="0.000E+00">
                  <c:v>2.6501000000000001E-17</c:v>
                </c:pt>
                <c:pt idx="74" formatCode="0.000E+00">
                  <c:v>2.6256E-17</c:v>
                </c:pt>
                <c:pt idx="75" formatCode="0.000E+00">
                  <c:v>2.6368E-17</c:v>
                </c:pt>
                <c:pt idx="76" formatCode="0.000E+00">
                  <c:v>2.5651999999999999E-17</c:v>
                </c:pt>
                <c:pt idx="77" formatCode="0.000E+00">
                  <c:v>2.7685E-17</c:v>
                </c:pt>
                <c:pt idx="78" formatCode="0.000E+00">
                  <c:v>2.7246000000000001E-17</c:v>
                </c:pt>
                <c:pt idx="79" formatCode="0.000E+00">
                  <c:v>2.5149999999999999E-17</c:v>
                </c:pt>
                <c:pt idx="80" formatCode="0.000E+00">
                  <c:v>2.5248999999999999E-17</c:v>
                </c:pt>
                <c:pt idx="81" formatCode="0.000E+00">
                  <c:v>2.3453999999999999E-17</c:v>
                </c:pt>
                <c:pt idx="82" formatCode="0.000E+00">
                  <c:v>2.5628E-17</c:v>
                </c:pt>
                <c:pt idx="83" formatCode="0.000E+00">
                  <c:v>2.5360999999999999E-17</c:v>
                </c:pt>
                <c:pt idx="84" formatCode="0.000E+00">
                  <c:v>2.4202000000000001E-17</c:v>
                </c:pt>
                <c:pt idx="85" formatCode="0.000E+00">
                  <c:v>2.2684999999999999E-17</c:v>
                </c:pt>
                <c:pt idx="86" formatCode="0.000E+00">
                  <c:v>2.3167E-17</c:v>
                </c:pt>
                <c:pt idx="87" formatCode="0.000E+00">
                  <c:v>2.4329000000000001E-17</c:v>
                </c:pt>
                <c:pt idx="88" formatCode="0.000E+00">
                  <c:v>2.1842000000000001E-17</c:v>
                </c:pt>
                <c:pt idx="89" formatCode="0.000E+00">
                  <c:v>2.3905999999999999E-17</c:v>
                </c:pt>
                <c:pt idx="90" formatCode="0.000E+00">
                  <c:v>2.1515999999999999E-17</c:v>
                </c:pt>
                <c:pt idx="91" formatCode="0.000E+00">
                  <c:v>2.1324000000000001E-17</c:v>
                </c:pt>
                <c:pt idx="92" formatCode="0.000E+00">
                  <c:v>2.2813999999999999E-17</c:v>
                </c:pt>
                <c:pt idx="93" formatCode="0.000E+00">
                  <c:v>2.2714000000000001E-17</c:v>
                </c:pt>
                <c:pt idx="94" formatCode="0.000E+00">
                  <c:v>2.1512000000000001E-17</c:v>
                </c:pt>
                <c:pt idx="95" formatCode="0.000E+00">
                  <c:v>2.2818999999999999E-17</c:v>
                </c:pt>
                <c:pt idx="96" formatCode="0.000E+00">
                  <c:v>2.2243000000000001E-17</c:v>
                </c:pt>
                <c:pt idx="97" formatCode="0.000E+00">
                  <c:v>2.2858E-17</c:v>
                </c:pt>
                <c:pt idx="98" formatCode="0.000E+00">
                  <c:v>2.0821999999999999E-17</c:v>
                </c:pt>
                <c:pt idx="99" formatCode="0.000E+00">
                  <c:v>2.1327000000000001E-17</c:v>
                </c:pt>
                <c:pt idx="100" formatCode="0.000E+00">
                  <c:v>2.0948E-17</c:v>
                </c:pt>
                <c:pt idx="101" formatCode="0.000E+00">
                  <c:v>2.0082000000000001E-17</c:v>
                </c:pt>
                <c:pt idx="102" formatCode="0.000E+00">
                  <c:v>2.0488999999999999E-17</c:v>
                </c:pt>
                <c:pt idx="103" formatCode="0.000E+00">
                  <c:v>1.9272E-17</c:v>
                </c:pt>
                <c:pt idx="104" formatCode="0.000E+00">
                  <c:v>2.0779E-17</c:v>
                </c:pt>
                <c:pt idx="105" formatCode="0.000E+00">
                  <c:v>2.0315999999999999E-17</c:v>
                </c:pt>
                <c:pt idx="106" formatCode="0.000E+00">
                  <c:v>1.9809999999999999E-17</c:v>
                </c:pt>
                <c:pt idx="107" formatCode="0.000E+00">
                  <c:v>2.0826E-17</c:v>
                </c:pt>
                <c:pt idx="108" formatCode="0.000E+00">
                  <c:v>2.009E-17</c:v>
                </c:pt>
                <c:pt idx="109" formatCode="0.000E+00">
                  <c:v>1.9195E-17</c:v>
                </c:pt>
                <c:pt idx="110" formatCode="0.000E+00">
                  <c:v>1.8283E-17</c:v>
                </c:pt>
                <c:pt idx="111" formatCode="0.000E+00">
                  <c:v>1.8187999999999999E-17</c:v>
                </c:pt>
                <c:pt idx="112" formatCode="0.000E+00">
                  <c:v>1.8998999999999999E-17</c:v>
                </c:pt>
                <c:pt idx="113" formatCode="0.000E+00">
                  <c:v>1.9290000000000001E-17</c:v>
                </c:pt>
                <c:pt idx="114" formatCode="0.000E+00">
                  <c:v>1.9642000000000001E-17</c:v>
                </c:pt>
                <c:pt idx="115" formatCode="0.000E+00">
                  <c:v>1.8504E-17</c:v>
                </c:pt>
                <c:pt idx="116" formatCode="0.000E+00">
                  <c:v>1.9759000000000001E-17</c:v>
                </c:pt>
                <c:pt idx="117" formatCode="0.000E+00">
                  <c:v>1.9712000000000001E-17</c:v>
                </c:pt>
                <c:pt idx="118" formatCode="0.000E+00">
                  <c:v>1.8630999999999999E-17</c:v>
                </c:pt>
                <c:pt idx="119" formatCode="0.000E+00">
                  <c:v>1.8669000000000001E-17</c:v>
                </c:pt>
                <c:pt idx="120" formatCode="0.000E+00">
                  <c:v>1.8553999999999998E-17</c:v>
                </c:pt>
                <c:pt idx="121" formatCode="0.000E+00">
                  <c:v>1.8519000000000001E-17</c:v>
                </c:pt>
                <c:pt idx="122" formatCode="0.000E+00">
                  <c:v>2.1086999999999999E-17</c:v>
                </c:pt>
                <c:pt idx="123" formatCode="0.000E+00">
                  <c:v>1.9851999999999999E-17</c:v>
                </c:pt>
                <c:pt idx="124" formatCode="0.000E+00">
                  <c:v>2.0354000000000001E-17</c:v>
                </c:pt>
                <c:pt idx="125" formatCode="0.000E+00">
                  <c:v>1.9450000000000001E-17</c:v>
                </c:pt>
                <c:pt idx="126" formatCode="0.000E+00">
                  <c:v>1.8004999999999999E-17</c:v>
                </c:pt>
                <c:pt idx="127" formatCode="0.000E+00">
                  <c:v>1.7880999999999999E-17</c:v>
                </c:pt>
                <c:pt idx="128" formatCode="0.000E+00">
                  <c:v>1.931E-17</c:v>
                </c:pt>
                <c:pt idx="129" formatCode="0.000E+00">
                  <c:v>1.8204E-17</c:v>
                </c:pt>
                <c:pt idx="130" formatCode="0.000E+00">
                  <c:v>1.6896E-17</c:v>
                </c:pt>
                <c:pt idx="131" formatCode="0.000E+00">
                  <c:v>1.7831999999999999E-17</c:v>
                </c:pt>
                <c:pt idx="132" formatCode="0.000E+00">
                  <c:v>1.8161999999999999E-17</c:v>
                </c:pt>
                <c:pt idx="133" formatCode="0.000E+00">
                  <c:v>1.8239999999999998E-17</c:v>
                </c:pt>
                <c:pt idx="134" formatCode="0.000E+00">
                  <c:v>1.8126E-17</c:v>
                </c:pt>
                <c:pt idx="135" formatCode="0.000E+00">
                  <c:v>1.8086000000000001E-17</c:v>
                </c:pt>
                <c:pt idx="136" formatCode="0.000E+00">
                  <c:v>1.8529999999999999E-17</c:v>
                </c:pt>
                <c:pt idx="137" formatCode="0.000E+00">
                  <c:v>1.8736E-17</c:v>
                </c:pt>
                <c:pt idx="138" formatCode="0.000E+00">
                  <c:v>1.7810999999999999E-17</c:v>
                </c:pt>
                <c:pt idx="139" formatCode="0.000E+00">
                  <c:v>1.8302999999999999E-17</c:v>
                </c:pt>
                <c:pt idx="140" formatCode="0.000E+00">
                  <c:v>1.9924E-17</c:v>
                </c:pt>
                <c:pt idx="141" formatCode="0.000E+00">
                  <c:v>1.7627999999999999E-17</c:v>
                </c:pt>
                <c:pt idx="142" formatCode="0.000E+00">
                  <c:v>1.7737E-17</c:v>
                </c:pt>
                <c:pt idx="143" formatCode="0.000E+00">
                  <c:v>1.7652000000000001E-17</c:v>
                </c:pt>
                <c:pt idx="144" formatCode="0.000E+00">
                  <c:v>1.7228000000000001E-17</c:v>
                </c:pt>
                <c:pt idx="145" formatCode="0.000E+00">
                  <c:v>1.6891E-17</c:v>
                </c:pt>
                <c:pt idx="146" formatCode="0.000E+00">
                  <c:v>1.6940000000000001E-17</c:v>
                </c:pt>
                <c:pt idx="147" formatCode="0.000E+00">
                  <c:v>1.7107999999999999E-17</c:v>
                </c:pt>
                <c:pt idx="148" formatCode="0.000E+00">
                  <c:v>1.7538999999999999E-17</c:v>
                </c:pt>
                <c:pt idx="149" formatCode="0.000E+00">
                  <c:v>1.6272000000000001E-17</c:v>
                </c:pt>
                <c:pt idx="150" formatCode="0.000E+00">
                  <c:v>1.6399999999999999E-17</c:v>
                </c:pt>
                <c:pt idx="151" formatCode="0.000E+00">
                  <c:v>1.6790999999999999E-17</c:v>
                </c:pt>
                <c:pt idx="152" formatCode="0.000E+00">
                  <c:v>1.624E-17</c:v>
                </c:pt>
                <c:pt idx="153" formatCode="0.000E+00">
                  <c:v>1.6558999999999999E-17</c:v>
                </c:pt>
                <c:pt idx="154" formatCode="0.000E+00">
                  <c:v>1.6706999999999999E-17</c:v>
                </c:pt>
                <c:pt idx="155" formatCode="0.000E+00">
                  <c:v>1.6448999999999999E-17</c:v>
                </c:pt>
                <c:pt idx="156" formatCode="0.000E+00">
                  <c:v>1.6854999999999999E-17</c:v>
                </c:pt>
                <c:pt idx="157" formatCode="0.000E+00">
                  <c:v>1.646E-17</c:v>
                </c:pt>
                <c:pt idx="158" formatCode="0.000E+00">
                  <c:v>1.5713E-17</c:v>
                </c:pt>
                <c:pt idx="159" formatCode="0.000E+00">
                  <c:v>1.6493E-17</c:v>
                </c:pt>
                <c:pt idx="160" formatCode="0.000E+00">
                  <c:v>1.5773999999999999E-17</c:v>
                </c:pt>
                <c:pt idx="161" formatCode="0.000E+00">
                  <c:v>1.5323000000000001E-17</c:v>
                </c:pt>
                <c:pt idx="162" formatCode="0.000E+00">
                  <c:v>1.5356000000000001E-17</c:v>
                </c:pt>
                <c:pt idx="163" formatCode="0.000E+00">
                  <c:v>1.5243000000000001E-17</c:v>
                </c:pt>
                <c:pt idx="164" formatCode="0.000E+00">
                  <c:v>1.4949E-17</c:v>
                </c:pt>
                <c:pt idx="165" formatCode="0.000E+00">
                  <c:v>1.5651000000000001E-17</c:v>
                </c:pt>
                <c:pt idx="166" formatCode="0.000E+00">
                  <c:v>1.4841E-17</c:v>
                </c:pt>
                <c:pt idx="167" formatCode="0.000E+00">
                  <c:v>1.5356000000000001E-17</c:v>
                </c:pt>
                <c:pt idx="168" formatCode="0.000E+00">
                  <c:v>1.5241000000000001E-17</c:v>
                </c:pt>
                <c:pt idx="169" formatCode="0.000E+00">
                  <c:v>1.4210000000000001E-17</c:v>
                </c:pt>
                <c:pt idx="170" formatCode="0.000E+00">
                  <c:v>1.4969000000000001E-17</c:v>
                </c:pt>
                <c:pt idx="171" formatCode="0.000E+00">
                  <c:v>1.4018999999999999E-17</c:v>
                </c:pt>
                <c:pt idx="172" formatCode="0.000E+00">
                  <c:v>1.4514000000000002E-17</c:v>
                </c:pt>
                <c:pt idx="173" formatCode="0.000E+00">
                  <c:v>1.3793E-17</c:v>
                </c:pt>
                <c:pt idx="174" formatCode="0.000E+00">
                  <c:v>1.4344999999999999E-17</c:v>
                </c:pt>
                <c:pt idx="175" formatCode="0.000E+00">
                  <c:v>1.3397E-17</c:v>
                </c:pt>
                <c:pt idx="176" formatCode="0.000E+00">
                  <c:v>1.3275000000000001E-17</c:v>
                </c:pt>
                <c:pt idx="177" formatCode="0.000E+00">
                  <c:v>1.3541999999999999E-17</c:v>
                </c:pt>
                <c:pt idx="178" formatCode="0.000E+00">
                  <c:v>1.371E-17</c:v>
                </c:pt>
                <c:pt idx="179" formatCode="0.000E+00">
                  <c:v>1.2944E-17</c:v>
                </c:pt>
                <c:pt idx="180" formatCode="0.000E+00">
                  <c:v>1.3117E-17</c:v>
                </c:pt>
                <c:pt idx="181" formatCode="0.000E+00">
                  <c:v>1.2841E-17</c:v>
                </c:pt>
                <c:pt idx="182" formatCode="0.000E+00">
                  <c:v>1.2852999999999999E-17</c:v>
                </c:pt>
                <c:pt idx="183" formatCode="0.000E+00">
                  <c:v>1.3009000000000001E-17</c:v>
                </c:pt>
                <c:pt idx="184" formatCode="0.000E+00">
                  <c:v>1.2495E-17</c:v>
                </c:pt>
                <c:pt idx="185" formatCode="0.000E+00">
                  <c:v>1.2627999999999999E-17</c:v>
                </c:pt>
                <c:pt idx="186" formatCode="0.000E+00">
                  <c:v>1.1895E-17</c:v>
                </c:pt>
                <c:pt idx="187" formatCode="0.000E+00">
                  <c:v>1.1739E-17</c:v>
                </c:pt>
                <c:pt idx="188" formatCode="0.000E+00">
                  <c:v>1.2025E-17</c:v>
                </c:pt>
                <c:pt idx="189" formatCode="0.000E+00">
                  <c:v>1.1573E-17</c:v>
                </c:pt>
                <c:pt idx="190" formatCode="0.000E+00">
                  <c:v>1.1883999999999999E-17</c:v>
                </c:pt>
                <c:pt idx="191" formatCode="0.000E+00">
                  <c:v>1.171E-17</c:v>
                </c:pt>
                <c:pt idx="192" formatCode="0.000E+00">
                  <c:v>1.1610999999999999E-17</c:v>
                </c:pt>
                <c:pt idx="193" formatCode="0.000E+00">
                  <c:v>1.1023999999999999E-17</c:v>
                </c:pt>
                <c:pt idx="194" formatCode="0.000E+00">
                  <c:v>1.0907999999999999E-17</c:v>
                </c:pt>
                <c:pt idx="195" formatCode="0.000E+00">
                  <c:v>1.0796E-17</c:v>
                </c:pt>
                <c:pt idx="196" formatCode="0.000E+00">
                  <c:v>1.1387E-17</c:v>
                </c:pt>
                <c:pt idx="197" formatCode="0.000E+00">
                  <c:v>1.1135E-17</c:v>
                </c:pt>
                <c:pt idx="198" formatCode="0.000E+00">
                  <c:v>1.0688E-17</c:v>
                </c:pt>
                <c:pt idx="199" formatCode="0.000E+00">
                  <c:v>1.0606E-17</c:v>
                </c:pt>
                <c:pt idx="200" formatCode="0.000E+00">
                  <c:v>1.0628999999999999E-17</c:v>
                </c:pt>
                <c:pt idx="201" formatCode="0.000E+00">
                  <c:v>1.0292E-17</c:v>
                </c:pt>
                <c:pt idx="202" formatCode="0.000E+00">
                  <c:v>1.0314000000000001E-17</c:v>
                </c:pt>
                <c:pt idx="203" formatCode="0.000E+00">
                  <c:v>1.0696000000000001E-17</c:v>
                </c:pt>
                <c:pt idx="204" formatCode="0.000E+00">
                  <c:v>1.0191000000000001E-17</c:v>
                </c:pt>
                <c:pt idx="205" formatCode="0.000E+00">
                  <c:v>1.0174E-17</c:v>
                </c:pt>
                <c:pt idx="206" formatCode="0.000E+00">
                  <c:v>9.6907000000000004E-18</c:v>
                </c:pt>
                <c:pt idx="207" formatCode="0.000E+00">
                  <c:v>1.0044E-17</c:v>
                </c:pt>
                <c:pt idx="208" formatCode="0.000E+00">
                  <c:v>9.8712999999999992E-18</c:v>
                </c:pt>
                <c:pt idx="209" formatCode="0.000E+00">
                  <c:v>9.9765999999999997E-18</c:v>
                </c:pt>
                <c:pt idx="210" formatCode="0.000E+00">
                  <c:v>9.9211999999999993E-18</c:v>
                </c:pt>
                <c:pt idx="211" formatCode="0.000E+00">
                  <c:v>9.3338000000000004E-18</c:v>
                </c:pt>
                <c:pt idx="212" formatCode="0.000E+00">
                  <c:v>9.3490000000000001E-18</c:v>
                </c:pt>
                <c:pt idx="213" formatCode="0.000E+00">
                  <c:v>9.3250999999999998E-18</c:v>
                </c:pt>
                <c:pt idx="214" formatCode="0.000E+00">
                  <c:v>9.3618999999999995E-18</c:v>
                </c:pt>
                <c:pt idx="215" formatCode="0.000E+00">
                  <c:v>9.2551999999999999E-18</c:v>
                </c:pt>
                <c:pt idx="216" formatCode="0.000E+00">
                  <c:v>9.0008000000000007E-18</c:v>
                </c:pt>
                <c:pt idx="217" formatCode="0.000E+00">
                  <c:v>9.1367000000000001E-18</c:v>
                </c:pt>
                <c:pt idx="218" formatCode="0.000E+00">
                  <c:v>8.6374E-18</c:v>
                </c:pt>
                <c:pt idx="219" formatCode="0.000E+00">
                  <c:v>8.7392999999999994E-18</c:v>
                </c:pt>
                <c:pt idx="220" formatCode="0.000E+00">
                  <c:v>8.8532E-18</c:v>
                </c:pt>
                <c:pt idx="221" formatCode="0.000E+00">
                  <c:v>8.8504999999999992E-18</c:v>
                </c:pt>
                <c:pt idx="222" formatCode="0.000E+00">
                  <c:v>9.0043000000000007E-18</c:v>
                </c:pt>
                <c:pt idx="223" formatCode="0.000E+00">
                  <c:v>8.5402000000000002E-18</c:v>
                </c:pt>
                <c:pt idx="224" formatCode="0.000E+00">
                  <c:v>8.3124999999999995E-18</c:v>
                </c:pt>
                <c:pt idx="225" formatCode="0.000E+00">
                  <c:v>8.2228999999999996E-18</c:v>
                </c:pt>
                <c:pt idx="226" formatCode="0.000E+00">
                  <c:v>8.5513000000000001E-18</c:v>
                </c:pt>
                <c:pt idx="227" formatCode="0.000E+00">
                  <c:v>8.2390000000000006E-18</c:v>
                </c:pt>
                <c:pt idx="228" formatCode="0.000E+00">
                  <c:v>8.1468999999999994E-18</c:v>
                </c:pt>
                <c:pt idx="229" formatCode="0.000E+00">
                  <c:v>7.9678000000000001E-18</c:v>
                </c:pt>
                <c:pt idx="230" formatCode="0.000E+00">
                  <c:v>8.1392000000000006E-18</c:v>
                </c:pt>
                <c:pt idx="231" formatCode="0.000E+00">
                  <c:v>8.0229000000000007E-18</c:v>
                </c:pt>
                <c:pt idx="232" formatCode="0.000E+00">
                  <c:v>7.9234000000000005E-18</c:v>
                </c:pt>
                <c:pt idx="233" formatCode="0.000E+00">
                  <c:v>8.1189999999999997E-18</c:v>
                </c:pt>
                <c:pt idx="234" formatCode="0.000E+00">
                  <c:v>7.9469999999999994E-18</c:v>
                </c:pt>
                <c:pt idx="235" formatCode="0.000E+00">
                  <c:v>8.0644E-18</c:v>
                </c:pt>
                <c:pt idx="236" formatCode="0.000E+00">
                  <c:v>7.7032000000000007E-18</c:v>
                </c:pt>
                <c:pt idx="237" formatCode="0.000E+00">
                  <c:v>7.6243000000000003E-18</c:v>
                </c:pt>
                <c:pt idx="238" formatCode="0.000E+00">
                  <c:v>7.3819000000000008E-18</c:v>
                </c:pt>
                <c:pt idx="239" formatCode="0.000E+00">
                  <c:v>7.1312999999999999E-18</c:v>
                </c:pt>
                <c:pt idx="240" formatCode="0.000E+00">
                  <c:v>7.1953000000000005E-18</c:v>
                </c:pt>
                <c:pt idx="241" formatCode="0.000E+00">
                  <c:v>6.9241E-18</c:v>
                </c:pt>
                <c:pt idx="242" formatCode="0.000E+00">
                  <c:v>6.8564E-18</c:v>
                </c:pt>
                <c:pt idx="243" formatCode="0.000E+00">
                  <c:v>6.7263000000000002E-18</c:v>
                </c:pt>
                <c:pt idx="244" formatCode="0.000E+00">
                  <c:v>6.7702000000000004E-18</c:v>
                </c:pt>
                <c:pt idx="245" formatCode="0.000E+00">
                  <c:v>6.7369E-18</c:v>
                </c:pt>
                <c:pt idx="246" formatCode="0.000E+00">
                  <c:v>6.7433999999999999E-18</c:v>
                </c:pt>
                <c:pt idx="247" formatCode="0.000E+00">
                  <c:v>6.5286999999999998E-18</c:v>
                </c:pt>
                <c:pt idx="248" formatCode="0.000E+00">
                  <c:v>6.5277000000000003E-18</c:v>
                </c:pt>
                <c:pt idx="249" formatCode="0.000E+00">
                  <c:v>6.4342999999999997E-18</c:v>
                </c:pt>
                <c:pt idx="250" formatCode="0.000E+00">
                  <c:v>6.3338000000000001E-18</c:v>
                </c:pt>
                <c:pt idx="251" formatCode="0.000E+00">
                  <c:v>6.5884000000000003E-18</c:v>
                </c:pt>
                <c:pt idx="252" formatCode="0.000E+00">
                  <c:v>6.3751999999999998E-18</c:v>
                </c:pt>
                <c:pt idx="253" formatCode="0.000E+00">
                  <c:v>6.3195999999999999E-18</c:v>
                </c:pt>
                <c:pt idx="254" formatCode="0.000E+00">
                  <c:v>6.2208000000000001E-18</c:v>
                </c:pt>
                <c:pt idx="255" formatCode="0.000E+00">
                  <c:v>6.2265999999999997E-18</c:v>
                </c:pt>
                <c:pt idx="256" formatCode="0.000E+00">
                  <c:v>6.1134999999999999E-18</c:v>
                </c:pt>
                <c:pt idx="257" formatCode="0.000E+00">
                  <c:v>6.0686999999999999E-18</c:v>
                </c:pt>
                <c:pt idx="258" formatCode="0.000E+00">
                  <c:v>6.2329999999999999E-18</c:v>
                </c:pt>
                <c:pt idx="259" formatCode="0.000E+00">
                  <c:v>6.0916E-18</c:v>
                </c:pt>
                <c:pt idx="260" formatCode="0.000E+00">
                  <c:v>6.0786999999999999E-18</c:v>
                </c:pt>
                <c:pt idx="261" formatCode="0.000E+00">
                  <c:v>6.0244999999999998E-18</c:v>
                </c:pt>
                <c:pt idx="262" formatCode="0.000E+00">
                  <c:v>6.0171000000000001E-18</c:v>
                </c:pt>
                <c:pt idx="263" formatCode="0.000E+00">
                  <c:v>5.9416999999999997E-18</c:v>
                </c:pt>
                <c:pt idx="264" formatCode="0.000E+00">
                  <c:v>5.9901999999999999E-18</c:v>
                </c:pt>
                <c:pt idx="265" formatCode="0.000E+00">
                  <c:v>6.0136999999999998E-18</c:v>
                </c:pt>
                <c:pt idx="266" formatCode="0.000E+00">
                  <c:v>6.0565000000000001E-18</c:v>
                </c:pt>
                <c:pt idx="267" formatCode="0.000E+00">
                  <c:v>5.8984999999999999E-18</c:v>
                </c:pt>
                <c:pt idx="268" formatCode="0.000E+00">
                  <c:v>5.8855E-18</c:v>
                </c:pt>
                <c:pt idx="269" formatCode="0.000E+00">
                  <c:v>5.9782000000000003E-18</c:v>
                </c:pt>
                <c:pt idx="270" formatCode="0.000E+00">
                  <c:v>5.9421000000000001E-18</c:v>
                </c:pt>
                <c:pt idx="271" formatCode="0.000E+00">
                  <c:v>5.8331999999999999E-18</c:v>
                </c:pt>
                <c:pt idx="272" formatCode="0.000E+00">
                  <c:v>5.8115000000000002E-18</c:v>
                </c:pt>
                <c:pt idx="273" formatCode="0.000E+00">
                  <c:v>5.6146000000000002E-18</c:v>
                </c:pt>
                <c:pt idx="274" formatCode="0.000E+00">
                  <c:v>5.7500999999999999E-18</c:v>
                </c:pt>
                <c:pt idx="275" formatCode="0.000E+00">
                  <c:v>5.7206999999999999E-18</c:v>
                </c:pt>
                <c:pt idx="276" formatCode="0.000E+00">
                  <c:v>5.8309000000000003E-18</c:v>
                </c:pt>
                <c:pt idx="277" formatCode="0.000E+00">
                  <c:v>5.7664000000000004E-18</c:v>
                </c:pt>
                <c:pt idx="278" formatCode="0.000E+00">
                  <c:v>5.6408000000000001E-18</c:v>
                </c:pt>
                <c:pt idx="279" formatCode="0.000E+00">
                  <c:v>5.5137999999999999E-18</c:v>
                </c:pt>
                <c:pt idx="280" formatCode="0.000E+00">
                  <c:v>5.6011000000000002E-18</c:v>
                </c:pt>
                <c:pt idx="281" formatCode="0.000E+00">
                  <c:v>5.6019999999999999E-18</c:v>
                </c:pt>
                <c:pt idx="282" formatCode="0.000E+00">
                  <c:v>5.4779999999999997E-18</c:v>
                </c:pt>
                <c:pt idx="283" formatCode="0.000E+00">
                  <c:v>5.4477999999999996E-18</c:v>
                </c:pt>
                <c:pt idx="284" formatCode="0.000E+00">
                  <c:v>5.4501E-18</c:v>
                </c:pt>
                <c:pt idx="285" formatCode="0.000E+00">
                  <c:v>5.4037999999999997E-18</c:v>
                </c:pt>
                <c:pt idx="286" formatCode="0.000E+00">
                  <c:v>5.5010000000000002E-18</c:v>
                </c:pt>
                <c:pt idx="287" formatCode="0.000E+00">
                  <c:v>5.3880000000000001E-18</c:v>
                </c:pt>
                <c:pt idx="288" formatCode="0.000E+00">
                  <c:v>5.3618000000000002E-18</c:v>
                </c:pt>
                <c:pt idx="289" formatCode="0.000E+00">
                  <c:v>5.1973000000000001E-18</c:v>
                </c:pt>
                <c:pt idx="290" formatCode="0.000E+00">
                  <c:v>5.1255999999999999E-18</c:v>
                </c:pt>
                <c:pt idx="291" formatCode="0.000E+00">
                  <c:v>5.0317E-18</c:v>
                </c:pt>
                <c:pt idx="292" formatCode="0.000E+00">
                  <c:v>4.9926999999999996E-18</c:v>
                </c:pt>
                <c:pt idx="293" formatCode="0.000E+00">
                  <c:v>5.0549999999999997E-18</c:v>
                </c:pt>
                <c:pt idx="294" formatCode="0.000E+00">
                  <c:v>4.9385000000000003E-18</c:v>
                </c:pt>
                <c:pt idx="295" formatCode="0.000E+00">
                  <c:v>4.9585999999999999E-18</c:v>
                </c:pt>
                <c:pt idx="296" formatCode="0.000E+00">
                  <c:v>4.8763E-18</c:v>
                </c:pt>
                <c:pt idx="297" formatCode="0.000E+00">
                  <c:v>4.8221999999999997E-18</c:v>
                </c:pt>
                <c:pt idx="298" formatCode="0.000E+00">
                  <c:v>4.9505999999999997E-18</c:v>
                </c:pt>
                <c:pt idx="299" formatCode="0.000E+00">
                  <c:v>4.9642000000000001E-18</c:v>
                </c:pt>
                <c:pt idx="300" formatCode="0.000E+00">
                  <c:v>4.8159999999999996E-18</c:v>
                </c:pt>
                <c:pt idx="301" formatCode="0.000E+00">
                  <c:v>4.7047000000000001E-18</c:v>
                </c:pt>
                <c:pt idx="302" formatCode="0.000E+00">
                  <c:v>4.7969000000000003E-18</c:v>
                </c:pt>
                <c:pt idx="303" formatCode="0.000E+00">
                  <c:v>4.7371999999999997E-18</c:v>
                </c:pt>
                <c:pt idx="304" formatCode="0.000E+00">
                  <c:v>4.5682000000000001E-18</c:v>
                </c:pt>
                <c:pt idx="305" formatCode="0.000E+00">
                  <c:v>4.5617000000000002E-18</c:v>
                </c:pt>
                <c:pt idx="306" formatCode="0.000E+00">
                  <c:v>4.5061000000000002E-18</c:v>
                </c:pt>
                <c:pt idx="307" formatCode="0.000E+00">
                  <c:v>4.4749999999999997E-18</c:v>
                </c:pt>
                <c:pt idx="308" formatCode="0.000E+00">
                  <c:v>4.2822999999999999E-18</c:v>
                </c:pt>
                <c:pt idx="309" formatCode="0.000E+00">
                  <c:v>4.2590000000000002E-18</c:v>
                </c:pt>
                <c:pt idx="310" formatCode="0.000E+00">
                  <c:v>4.2593000000000001E-18</c:v>
                </c:pt>
                <c:pt idx="311" formatCode="0.000E+00">
                  <c:v>4.2703000000000003E-18</c:v>
                </c:pt>
                <c:pt idx="312" formatCode="0.000E+00">
                  <c:v>4.2806000000000002E-18</c:v>
                </c:pt>
                <c:pt idx="313" formatCode="0.000E+00">
                  <c:v>4.1870000000000001E-18</c:v>
                </c:pt>
                <c:pt idx="314" formatCode="0.000E+00">
                  <c:v>4.1915000000000004E-18</c:v>
                </c:pt>
                <c:pt idx="315" formatCode="0.000E+00">
                  <c:v>4.0980999999999998E-18</c:v>
                </c:pt>
                <c:pt idx="316" formatCode="0.000E+00">
                  <c:v>4.1115E-18</c:v>
                </c:pt>
                <c:pt idx="317" formatCode="0.000E+00">
                  <c:v>4.0225E-18</c:v>
                </c:pt>
                <c:pt idx="318" formatCode="0.000E+00">
                  <c:v>4.0400000000000001E-18</c:v>
                </c:pt>
                <c:pt idx="319" formatCode="0.000E+00">
                  <c:v>3.9844000000000002E-18</c:v>
                </c:pt>
                <c:pt idx="320" formatCode="0.000E+00">
                  <c:v>3.8374999999999998E-18</c:v>
                </c:pt>
                <c:pt idx="321" formatCode="0.000E+00">
                  <c:v>3.8047000000000003E-18</c:v>
                </c:pt>
                <c:pt idx="322" formatCode="0.000E+00">
                  <c:v>3.7149000000000002E-18</c:v>
                </c:pt>
                <c:pt idx="323" formatCode="0.000E+00">
                  <c:v>3.6790999999999999E-18</c:v>
                </c:pt>
                <c:pt idx="324" formatCode="0.000E+00">
                  <c:v>3.6834999999999997E-18</c:v>
                </c:pt>
                <c:pt idx="325" formatCode="0.000E+00">
                  <c:v>3.5682E-18</c:v>
                </c:pt>
                <c:pt idx="326" formatCode="0.000E+00">
                  <c:v>3.5148E-18</c:v>
                </c:pt>
                <c:pt idx="327" formatCode="0.000E+00">
                  <c:v>3.5263000000000003E-18</c:v>
                </c:pt>
                <c:pt idx="328" formatCode="0.000E+00">
                  <c:v>3.5225000000000003E-18</c:v>
                </c:pt>
                <c:pt idx="329" formatCode="0.000E+00">
                  <c:v>3.5417000000000002E-18</c:v>
                </c:pt>
                <c:pt idx="330" formatCode="0.000E+00">
                  <c:v>3.4934999999999999E-18</c:v>
                </c:pt>
                <c:pt idx="331" formatCode="0.000E+00">
                  <c:v>3.4180999999999999E-18</c:v>
                </c:pt>
                <c:pt idx="332" formatCode="0.000E+00">
                  <c:v>3.3584000000000002E-18</c:v>
                </c:pt>
                <c:pt idx="333" formatCode="0.000E+00">
                  <c:v>3.3155000000000002E-18</c:v>
                </c:pt>
                <c:pt idx="334" formatCode="0.000E+00">
                  <c:v>3.2938000000000001E-18</c:v>
                </c:pt>
                <c:pt idx="335" formatCode="0.000E+00">
                  <c:v>3.3043999999999999E-18</c:v>
                </c:pt>
                <c:pt idx="336" formatCode="0.000E+00">
                  <c:v>3.2160000000000001E-18</c:v>
                </c:pt>
                <c:pt idx="337" formatCode="0.000E+00">
                  <c:v>3.1994999999999998E-18</c:v>
                </c:pt>
                <c:pt idx="338" formatCode="0.000E+00">
                  <c:v>3.0969000000000001E-18</c:v>
                </c:pt>
                <c:pt idx="339" formatCode="0.000E+00">
                  <c:v>3.1115E-18</c:v>
                </c:pt>
                <c:pt idx="340" formatCode="0.000E+00">
                  <c:v>3.0659E-18</c:v>
                </c:pt>
                <c:pt idx="341" formatCode="0.000E+00">
                  <c:v>3.0451000000000001E-18</c:v>
                </c:pt>
                <c:pt idx="342" formatCode="0.000E+00">
                  <c:v>2.9944E-18</c:v>
                </c:pt>
                <c:pt idx="343" formatCode="0.000E+00">
                  <c:v>3.0142000000000001E-18</c:v>
                </c:pt>
                <c:pt idx="344" formatCode="0.000E+00">
                  <c:v>2.9980999999999999E-18</c:v>
                </c:pt>
                <c:pt idx="345" formatCode="0.000E+00">
                  <c:v>2.9639000000000001E-18</c:v>
                </c:pt>
                <c:pt idx="346" formatCode="0.000E+00">
                  <c:v>2.9526E-18</c:v>
                </c:pt>
                <c:pt idx="347" formatCode="0.000E+00">
                  <c:v>2.8850000000000001E-18</c:v>
                </c:pt>
                <c:pt idx="348" formatCode="0.000E+00">
                  <c:v>2.9175000000000001E-18</c:v>
                </c:pt>
                <c:pt idx="349" formatCode="0.000E+00">
                  <c:v>2.888E-18</c:v>
                </c:pt>
                <c:pt idx="350" formatCode="0.000E+00">
                  <c:v>2.8281E-18</c:v>
                </c:pt>
                <c:pt idx="351" formatCode="0.000E+00">
                  <c:v>2.7830999999999999E-18</c:v>
                </c:pt>
                <c:pt idx="352" formatCode="0.000E+00">
                  <c:v>2.7322E-18</c:v>
                </c:pt>
                <c:pt idx="353" formatCode="0.000E+00">
                  <c:v>2.7393000000000001E-18</c:v>
                </c:pt>
                <c:pt idx="354" formatCode="0.000E+00">
                  <c:v>2.6767999999999999E-18</c:v>
                </c:pt>
                <c:pt idx="355" formatCode="0.000E+00">
                  <c:v>2.6736999999999999E-18</c:v>
                </c:pt>
                <c:pt idx="356" formatCode="0.000E+00">
                  <c:v>2.6477999999999999E-18</c:v>
                </c:pt>
                <c:pt idx="357" formatCode="0.000E+00">
                  <c:v>2.5785999999999999E-18</c:v>
                </c:pt>
                <c:pt idx="358" formatCode="0.000E+00">
                  <c:v>2.5792000000000001E-18</c:v>
                </c:pt>
                <c:pt idx="359" formatCode="0.000E+00">
                  <c:v>2.5429000000000002E-18</c:v>
                </c:pt>
                <c:pt idx="360" formatCode="0.000E+00">
                  <c:v>2.5490000000000001E-18</c:v>
                </c:pt>
                <c:pt idx="361" formatCode="0.000E+00">
                  <c:v>2.5676000000000001E-18</c:v>
                </c:pt>
                <c:pt idx="362" formatCode="0.000E+00">
                  <c:v>2.5021E-18</c:v>
                </c:pt>
                <c:pt idx="363" formatCode="0.000E+00">
                  <c:v>2.5205000000000002E-18</c:v>
                </c:pt>
                <c:pt idx="364" formatCode="0.000E+00">
                  <c:v>2.5100000000000001E-18</c:v>
                </c:pt>
                <c:pt idx="365" formatCode="0.000E+00">
                  <c:v>2.4731E-18</c:v>
                </c:pt>
                <c:pt idx="366" formatCode="0.000E+00">
                  <c:v>2.4659000000000001E-18</c:v>
                </c:pt>
                <c:pt idx="367" formatCode="0.000E+00">
                  <c:v>2.4163E-18</c:v>
                </c:pt>
                <c:pt idx="368" formatCode="0.000E+00">
                  <c:v>2.3893000000000001E-18</c:v>
                </c:pt>
                <c:pt idx="369" formatCode="0.000E+00">
                  <c:v>2.3444E-18</c:v>
                </c:pt>
                <c:pt idx="370" formatCode="0.000E+00">
                  <c:v>2.3178000000000001E-18</c:v>
                </c:pt>
                <c:pt idx="371" formatCode="0.000E+00">
                  <c:v>2.2888999999999998E-18</c:v>
                </c:pt>
                <c:pt idx="372" formatCode="0.000E+00">
                  <c:v>2.281E-18</c:v>
                </c:pt>
                <c:pt idx="373" formatCode="0.000E+00">
                  <c:v>2.2471000000000002E-18</c:v>
                </c:pt>
                <c:pt idx="374" formatCode="0.000E+00">
                  <c:v>2.2436000000000001E-18</c:v>
                </c:pt>
                <c:pt idx="375" formatCode="0.000E+00">
                  <c:v>2.2262999999999999E-18</c:v>
                </c:pt>
                <c:pt idx="376" formatCode="0.000E+00">
                  <c:v>2.2181000000000002E-18</c:v>
                </c:pt>
                <c:pt idx="377" formatCode="0.000E+00">
                  <c:v>2.2285999999999998E-18</c:v>
                </c:pt>
                <c:pt idx="378" formatCode="0.000E+00">
                  <c:v>2.2052E-18</c:v>
                </c:pt>
                <c:pt idx="379" formatCode="0.000E+00">
                  <c:v>2.1782000000000001E-18</c:v>
                </c:pt>
                <c:pt idx="380" formatCode="0.000E+00">
                  <c:v>2.1729999999999999E-18</c:v>
                </c:pt>
                <c:pt idx="381" formatCode="0.000E+00">
                  <c:v>2.1218999999999999E-18</c:v>
                </c:pt>
                <c:pt idx="382" formatCode="0.000E+00">
                  <c:v>2.1125000000000001E-18</c:v>
                </c:pt>
                <c:pt idx="383" formatCode="0.000E+00">
                  <c:v>2.0699000000000001E-18</c:v>
                </c:pt>
                <c:pt idx="384" formatCode="0.000E+00">
                  <c:v>2.1004E-18</c:v>
                </c:pt>
                <c:pt idx="385" formatCode="0.000E+00">
                  <c:v>2.0692000000000001E-18</c:v>
                </c:pt>
                <c:pt idx="386" formatCode="0.000E+00">
                  <c:v>2.0167999999999999E-18</c:v>
                </c:pt>
                <c:pt idx="387" formatCode="0.000E+00">
                  <c:v>2.0224000000000001E-18</c:v>
                </c:pt>
                <c:pt idx="388" formatCode="0.000E+00">
                  <c:v>1.9937E-18</c:v>
                </c:pt>
                <c:pt idx="389" formatCode="0.000E+00">
                  <c:v>1.9662E-18</c:v>
                </c:pt>
                <c:pt idx="390" formatCode="0.000E+00">
                  <c:v>1.9733000000000001E-18</c:v>
                </c:pt>
                <c:pt idx="391" formatCode="0.000E+00">
                  <c:v>1.9531E-18</c:v>
                </c:pt>
                <c:pt idx="392" formatCode="0.000E+00">
                  <c:v>1.9328999999999999E-18</c:v>
                </c:pt>
                <c:pt idx="393" formatCode="0.000E+00">
                  <c:v>1.9303E-18</c:v>
                </c:pt>
                <c:pt idx="394" formatCode="0.000E+00">
                  <c:v>1.8866E-18</c:v>
                </c:pt>
                <c:pt idx="395" formatCode="0.000E+00">
                  <c:v>1.8844000000000002E-18</c:v>
                </c:pt>
                <c:pt idx="396" formatCode="0.000E+00">
                  <c:v>1.8723E-18</c:v>
                </c:pt>
                <c:pt idx="397" formatCode="0.000E+00">
                  <c:v>1.8299000000000002E-18</c:v>
                </c:pt>
                <c:pt idx="398" formatCode="0.000E+00">
                  <c:v>1.8069E-18</c:v>
                </c:pt>
                <c:pt idx="399" formatCode="0.000E+00">
                  <c:v>1.7963999999999999E-18</c:v>
                </c:pt>
                <c:pt idx="400" formatCode="0.000E+00">
                  <c:v>1.7874999999999999E-18</c:v>
                </c:pt>
                <c:pt idx="401" formatCode="0.000E+00">
                  <c:v>1.7750999999999999E-18</c:v>
                </c:pt>
                <c:pt idx="402" formatCode="0.000E+00">
                  <c:v>1.7321E-18</c:v>
                </c:pt>
                <c:pt idx="403" formatCode="0.000E+00">
                  <c:v>1.6938E-18</c:v>
                </c:pt>
                <c:pt idx="404" formatCode="0.000E+00">
                  <c:v>1.6596999999999999E-18</c:v>
                </c:pt>
                <c:pt idx="405" formatCode="0.000E+00">
                  <c:v>1.6335999999999999E-18</c:v>
                </c:pt>
                <c:pt idx="406" formatCode="0.000E+00">
                  <c:v>1.6513999999999999E-18</c:v>
                </c:pt>
                <c:pt idx="407" formatCode="0.000E+00">
                  <c:v>1.6316E-18</c:v>
                </c:pt>
                <c:pt idx="408" formatCode="0.000E+00">
                  <c:v>1.6002E-18</c:v>
                </c:pt>
                <c:pt idx="409" formatCode="0.000E+00">
                  <c:v>1.6417000000000001E-18</c:v>
                </c:pt>
                <c:pt idx="410" formatCode="0.000E+00">
                  <c:v>1.5858000000000001E-18</c:v>
                </c:pt>
                <c:pt idx="411" formatCode="0.000E+00">
                  <c:v>1.5608999999999999E-18</c:v>
                </c:pt>
                <c:pt idx="412" formatCode="0.000E+00">
                  <c:v>1.5508000000000001E-18</c:v>
                </c:pt>
                <c:pt idx="413" formatCode="0.000E+00">
                  <c:v>1.5594E-18</c:v>
                </c:pt>
                <c:pt idx="414" formatCode="0.000E+00">
                  <c:v>1.5384999999999999E-18</c:v>
                </c:pt>
                <c:pt idx="415" formatCode="0.000E+00">
                  <c:v>1.5059E-18</c:v>
                </c:pt>
                <c:pt idx="416" formatCode="0.000E+00">
                  <c:v>1.4796E-18</c:v>
                </c:pt>
                <c:pt idx="417" formatCode="0.000E+00">
                  <c:v>1.4618E-18</c:v>
                </c:pt>
                <c:pt idx="418" formatCode="0.000E+00">
                  <c:v>1.4634E-18</c:v>
                </c:pt>
                <c:pt idx="419" formatCode="0.000E+00">
                  <c:v>1.4520000000000001E-18</c:v>
                </c:pt>
                <c:pt idx="420" formatCode="0.000E+00">
                  <c:v>1.3988999999999999E-18</c:v>
                </c:pt>
                <c:pt idx="421" formatCode="0.000E+00">
                  <c:v>1.3978E-18</c:v>
                </c:pt>
                <c:pt idx="422" formatCode="0.000E+00">
                  <c:v>1.4104E-18</c:v>
                </c:pt>
                <c:pt idx="423" formatCode="0.000E+00">
                  <c:v>1.3916E-18</c:v>
                </c:pt>
                <c:pt idx="424" formatCode="0.000E+00">
                  <c:v>1.3864E-18</c:v>
                </c:pt>
                <c:pt idx="425" formatCode="0.000E+00">
                  <c:v>1.3636E-18</c:v>
                </c:pt>
                <c:pt idx="426" formatCode="0.000E+00">
                  <c:v>1.3584E-18</c:v>
                </c:pt>
                <c:pt idx="427" formatCode="0.000E+00">
                  <c:v>1.3321E-18</c:v>
                </c:pt>
                <c:pt idx="428" formatCode="0.000E+00">
                  <c:v>1.3126E-18</c:v>
                </c:pt>
                <c:pt idx="429" formatCode="0.000E+00">
                  <c:v>1.333E-18</c:v>
                </c:pt>
                <c:pt idx="430" formatCode="0.000E+00">
                  <c:v>1.305E-18</c:v>
                </c:pt>
                <c:pt idx="431" formatCode="0.000E+00">
                  <c:v>1.2867000000000001E-18</c:v>
                </c:pt>
                <c:pt idx="432" formatCode="0.000E+00">
                  <c:v>1.2611E-18</c:v>
                </c:pt>
                <c:pt idx="433" formatCode="0.000E+00">
                  <c:v>1.2772E-18</c:v>
                </c:pt>
                <c:pt idx="434" formatCode="0.000E+00">
                  <c:v>1.2832E-18</c:v>
                </c:pt>
                <c:pt idx="435" formatCode="0.000E+00">
                  <c:v>1.2687999999999999E-18</c:v>
                </c:pt>
                <c:pt idx="436" formatCode="0.000E+00">
                  <c:v>1.2449999999999999E-18</c:v>
                </c:pt>
                <c:pt idx="437" formatCode="0.000E+00">
                  <c:v>1.2631999999999999E-18</c:v>
                </c:pt>
                <c:pt idx="438" formatCode="0.000E+00">
                  <c:v>1.2728000000000001E-18</c:v>
                </c:pt>
                <c:pt idx="439" formatCode="0.000E+00">
                  <c:v>1.2627999999999999E-18</c:v>
                </c:pt>
                <c:pt idx="440" formatCode="0.000E+00">
                  <c:v>1.2513E-18</c:v>
                </c:pt>
                <c:pt idx="441" formatCode="0.000E+00">
                  <c:v>1.2179000000000001E-18</c:v>
                </c:pt>
                <c:pt idx="442" formatCode="0.000E+00">
                  <c:v>1.2078999999999999E-18</c:v>
                </c:pt>
                <c:pt idx="443" formatCode="0.000E+00">
                  <c:v>1.1950999999999999E-18</c:v>
                </c:pt>
                <c:pt idx="444" formatCode="0.000E+00">
                  <c:v>1.2023E-18</c:v>
                </c:pt>
                <c:pt idx="445" formatCode="0.000E+00">
                  <c:v>1.1981999999999999E-18</c:v>
                </c:pt>
                <c:pt idx="446" formatCode="0.000E+00">
                  <c:v>1.1859E-18</c:v>
                </c:pt>
                <c:pt idx="447" formatCode="0.000E+00">
                  <c:v>1.1647000000000001E-18</c:v>
                </c:pt>
                <c:pt idx="448" formatCode="0.000E+00">
                  <c:v>1.165E-18</c:v>
                </c:pt>
                <c:pt idx="449" formatCode="0.000E+00">
                  <c:v>1.1606E-18</c:v>
                </c:pt>
                <c:pt idx="450" formatCode="0.000E+00">
                  <c:v>1.1409999999999999E-18</c:v>
                </c:pt>
                <c:pt idx="451" formatCode="0.000E+00">
                  <c:v>1.1092E-18</c:v>
                </c:pt>
                <c:pt idx="452" formatCode="0.000E+00">
                  <c:v>1.1160000000000001E-18</c:v>
                </c:pt>
                <c:pt idx="453" formatCode="0.000E+00">
                  <c:v>1.1096000000000001E-18</c:v>
                </c:pt>
                <c:pt idx="454" formatCode="0.000E+00">
                  <c:v>1.1041E-18</c:v>
                </c:pt>
                <c:pt idx="455" formatCode="0.000E+00">
                  <c:v>1.1171E-18</c:v>
                </c:pt>
                <c:pt idx="456" formatCode="0.000E+00">
                  <c:v>1.092E-18</c:v>
                </c:pt>
                <c:pt idx="457" formatCode="0.000E+00">
                  <c:v>1.0637E-18</c:v>
                </c:pt>
                <c:pt idx="458" formatCode="0.000E+00">
                  <c:v>1.0554E-18</c:v>
                </c:pt>
                <c:pt idx="459" formatCode="0.000E+00">
                  <c:v>1.0460000000000001E-18</c:v>
                </c:pt>
                <c:pt idx="460" formatCode="0.000E+00">
                  <c:v>1.0316E-18</c:v>
                </c:pt>
                <c:pt idx="461" formatCode="0.000E+00">
                  <c:v>1.0160999999999999E-18</c:v>
                </c:pt>
                <c:pt idx="462" formatCode="0.000E+00">
                  <c:v>1.0147000000000001E-18</c:v>
                </c:pt>
                <c:pt idx="463" formatCode="0.000E+00">
                  <c:v>9.8870999999999992E-19</c:v>
                </c:pt>
                <c:pt idx="464" formatCode="0.000E+00">
                  <c:v>9.8045999999999998E-19</c:v>
                </c:pt>
                <c:pt idx="465" formatCode="0.000E+00">
                  <c:v>9.7425000000000004E-19</c:v>
                </c:pt>
                <c:pt idx="466" formatCode="0.000E+00">
                  <c:v>9.5404999999999994E-19</c:v>
                </c:pt>
                <c:pt idx="467" formatCode="0.000E+00">
                  <c:v>9.5878999999999993E-19</c:v>
                </c:pt>
                <c:pt idx="468" formatCode="0.000E+00">
                  <c:v>9.5352000000000003E-19</c:v>
                </c:pt>
                <c:pt idx="469" formatCode="0.000E+00">
                  <c:v>9.3230999999999997E-19</c:v>
                </c:pt>
                <c:pt idx="470" formatCode="0.000E+00">
                  <c:v>9.2239000000000007E-19</c:v>
                </c:pt>
                <c:pt idx="471" formatCode="0.000E+00">
                  <c:v>9.1108999999999998E-19</c:v>
                </c:pt>
                <c:pt idx="472" formatCode="0.000E+00">
                  <c:v>9.0684999999999992E-19</c:v>
                </c:pt>
                <c:pt idx="473" formatCode="0.000E+00">
                  <c:v>8.9317E-19</c:v>
                </c:pt>
                <c:pt idx="474" formatCode="0.000E+00">
                  <c:v>8.6942000000000003E-19</c:v>
                </c:pt>
                <c:pt idx="475" formatCode="0.000E+00">
                  <c:v>8.7014000000000002E-19</c:v>
                </c:pt>
                <c:pt idx="476" formatCode="0.000E+00">
                  <c:v>8.6019000000000002E-19</c:v>
                </c:pt>
                <c:pt idx="477" formatCode="0.000E+00">
                  <c:v>8.4232E-19</c:v>
                </c:pt>
                <c:pt idx="478" formatCode="0.000E+00">
                  <c:v>8.3479999999999998E-19</c:v>
                </c:pt>
                <c:pt idx="479" formatCode="0.000E+00">
                  <c:v>8.2888000000000001E-19</c:v>
                </c:pt>
                <c:pt idx="480" formatCode="0.000E+00">
                  <c:v>8.0770999999999998E-19</c:v>
                </c:pt>
                <c:pt idx="481" formatCode="0.000E+00">
                  <c:v>8.0902999999999998E-19</c:v>
                </c:pt>
                <c:pt idx="482" formatCode="0.000E+00">
                  <c:v>7.8572000000000005E-19</c:v>
                </c:pt>
                <c:pt idx="483" formatCode="0.000E+00">
                  <c:v>7.8869999999999999E-19</c:v>
                </c:pt>
                <c:pt idx="484" formatCode="0.000E+00">
                  <c:v>7.7676999999999999E-19</c:v>
                </c:pt>
                <c:pt idx="485" formatCode="0.000E+00">
                  <c:v>7.7237999999999997E-19</c:v>
                </c:pt>
                <c:pt idx="486" formatCode="0.000E+00">
                  <c:v>7.5847999999999999E-19</c:v>
                </c:pt>
                <c:pt idx="487" formatCode="0.000E+00">
                  <c:v>7.6041000000000004E-19</c:v>
                </c:pt>
                <c:pt idx="488" formatCode="0.000E+00">
                  <c:v>7.5613999999999999E-19</c:v>
                </c:pt>
                <c:pt idx="489" formatCode="0.000E+00">
                  <c:v>7.369E-19</c:v>
                </c:pt>
                <c:pt idx="490" formatCode="0.000E+00">
                  <c:v>7.3971999999999996E-19</c:v>
                </c:pt>
                <c:pt idx="491" formatCode="0.000E+00">
                  <c:v>7.1833999999999998E-19</c:v>
                </c:pt>
                <c:pt idx="492" formatCode="0.000E+00">
                  <c:v>7.3111000000000003E-19</c:v>
                </c:pt>
                <c:pt idx="493" formatCode="0.000E+00">
                  <c:v>7.019E-19</c:v>
                </c:pt>
                <c:pt idx="494" formatCode="0.000E+00">
                  <c:v>7.0187000000000001E-19</c:v>
                </c:pt>
                <c:pt idx="495" formatCode="0.000E+00">
                  <c:v>6.8569000000000001E-19</c:v>
                </c:pt>
                <c:pt idx="496" formatCode="0.000E+00">
                  <c:v>6.9521E-19</c:v>
                </c:pt>
                <c:pt idx="497" formatCode="0.000E+00">
                  <c:v>6.7749999999999996E-19</c:v>
                </c:pt>
                <c:pt idx="498" formatCode="0.000E+00">
                  <c:v>6.7124999999999999E-19</c:v>
                </c:pt>
                <c:pt idx="499" formatCode="0.000E+00">
                  <c:v>6.7252000000000004E-19</c:v>
                </c:pt>
                <c:pt idx="500" formatCode="0.000E+00">
                  <c:v>6.7475000000000001E-19</c:v>
                </c:pt>
                <c:pt idx="501" formatCode="0.000E+00">
                  <c:v>6.6042999999999996E-19</c:v>
                </c:pt>
                <c:pt idx="502" formatCode="0.000E+00">
                  <c:v>6.5227E-19</c:v>
                </c:pt>
                <c:pt idx="503" formatCode="0.000E+00">
                  <c:v>6.4546999999999996E-19</c:v>
                </c:pt>
                <c:pt idx="504" formatCode="0.000E+00">
                  <c:v>6.4157000000000003E-19</c:v>
                </c:pt>
                <c:pt idx="505" formatCode="0.000E+00">
                  <c:v>6.3329E-19</c:v>
                </c:pt>
                <c:pt idx="506" formatCode="0.000E+00">
                  <c:v>6.3412999999999995E-19</c:v>
                </c:pt>
                <c:pt idx="507" formatCode="0.000E+00">
                  <c:v>6.2322000000000004E-19</c:v>
                </c:pt>
                <c:pt idx="508" formatCode="0.000E+00">
                  <c:v>6.0901999999999996E-19</c:v>
                </c:pt>
                <c:pt idx="509" formatCode="0.000E+00">
                  <c:v>6.0539999999999997E-19</c:v>
                </c:pt>
                <c:pt idx="510" formatCode="0.000E+00">
                  <c:v>6.0302999999999998E-19</c:v>
                </c:pt>
                <c:pt idx="511" formatCode="0.000E+00">
                  <c:v>5.8278000000000003E-19</c:v>
                </c:pt>
                <c:pt idx="512" formatCode="0.000E+00">
                  <c:v>5.9793E-19</c:v>
                </c:pt>
                <c:pt idx="513" formatCode="0.000E+00">
                  <c:v>5.7642000000000003E-19</c:v>
                </c:pt>
                <c:pt idx="514" formatCode="0.000E+00">
                  <c:v>5.7320999999999999E-19</c:v>
                </c:pt>
                <c:pt idx="515" formatCode="0.000E+00">
                  <c:v>5.6498000000000002E-19</c:v>
                </c:pt>
                <c:pt idx="516" formatCode="0.000E+00">
                  <c:v>5.7582000000000001E-19</c:v>
                </c:pt>
                <c:pt idx="517" formatCode="0.000E+00">
                  <c:v>5.8370000000000002E-19</c:v>
                </c:pt>
                <c:pt idx="518" formatCode="0.000E+00">
                  <c:v>5.7250000000000004E-19</c:v>
                </c:pt>
                <c:pt idx="519" formatCode="0.000E+00">
                  <c:v>5.5362000000000004E-19</c:v>
                </c:pt>
                <c:pt idx="520" formatCode="0.000E+00">
                  <c:v>5.3542000000000002E-19</c:v>
                </c:pt>
                <c:pt idx="521" formatCode="0.000E+00">
                  <c:v>5.2848999999999999E-19</c:v>
                </c:pt>
                <c:pt idx="522" formatCode="0.000E+00">
                  <c:v>5.366E-19</c:v>
                </c:pt>
                <c:pt idx="523" formatCode="0.000E+00">
                  <c:v>5.2554000000000004E-19</c:v>
                </c:pt>
                <c:pt idx="524" formatCode="0.000E+00">
                  <c:v>5.2798999999999997E-19</c:v>
                </c:pt>
                <c:pt idx="525" formatCode="0.000E+00">
                  <c:v>5.2217000000000001E-19</c:v>
                </c:pt>
                <c:pt idx="526" formatCode="0.000E+00">
                  <c:v>5.0316999999999996E-19</c:v>
                </c:pt>
                <c:pt idx="527" formatCode="0.000E+00">
                  <c:v>4.9888999999999997E-19</c:v>
                </c:pt>
                <c:pt idx="528" formatCode="0.000E+00">
                  <c:v>5.0646999999999997E-19</c:v>
                </c:pt>
                <c:pt idx="529" formatCode="0.000E+00">
                  <c:v>5.0287999999999998E-19</c:v>
                </c:pt>
                <c:pt idx="530" formatCode="0.000E+00">
                  <c:v>4.9747999999999999E-19</c:v>
                </c:pt>
                <c:pt idx="531" formatCode="0.000E+00">
                  <c:v>4.9611000000000003E-19</c:v>
                </c:pt>
                <c:pt idx="532" formatCode="0.000E+00">
                  <c:v>5.0599000000000001E-19</c:v>
                </c:pt>
                <c:pt idx="533" formatCode="0.000E+00">
                  <c:v>4.9960000000000002E-19</c:v>
                </c:pt>
                <c:pt idx="534" formatCode="0.000E+00">
                  <c:v>4.8899000000000003E-19</c:v>
                </c:pt>
                <c:pt idx="535" formatCode="0.000E+00">
                  <c:v>4.6766E-19</c:v>
                </c:pt>
                <c:pt idx="536" formatCode="0.000E+00">
                  <c:v>4.7789999999999998E-19</c:v>
                </c:pt>
                <c:pt idx="537" formatCode="0.000E+00">
                  <c:v>4.6995999999999998E-19</c:v>
                </c:pt>
                <c:pt idx="538" formatCode="0.000E+00">
                  <c:v>4.7518000000000002E-19</c:v>
                </c:pt>
                <c:pt idx="539" formatCode="0.000E+00">
                  <c:v>4.5761000000000001E-19</c:v>
                </c:pt>
                <c:pt idx="540" formatCode="0.000E+00">
                  <c:v>4.4210999999999997E-19</c:v>
                </c:pt>
                <c:pt idx="541" formatCode="0.000E+00">
                  <c:v>4.4384000000000002E-19</c:v>
                </c:pt>
                <c:pt idx="542" formatCode="0.000E+00">
                  <c:v>4.4417000000000002E-19</c:v>
                </c:pt>
                <c:pt idx="543" formatCode="0.000E+00">
                  <c:v>4.3377999999999999E-19</c:v>
                </c:pt>
                <c:pt idx="544" formatCode="0.000E+00">
                  <c:v>4.2393999999999999E-19</c:v>
                </c:pt>
                <c:pt idx="545" formatCode="0.000E+00">
                  <c:v>4.2797000000000001E-19</c:v>
                </c:pt>
                <c:pt idx="546" formatCode="0.000E+00">
                  <c:v>4.2836999999999998E-19</c:v>
                </c:pt>
                <c:pt idx="547" formatCode="0.000E+00">
                  <c:v>4.1900999999999998E-19</c:v>
                </c:pt>
                <c:pt idx="548" formatCode="0.000E+00">
                  <c:v>4.1584999999999999E-19</c:v>
                </c:pt>
                <c:pt idx="549" formatCode="0.000E+00">
                  <c:v>4.1416000000000001E-19</c:v>
                </c:pt>
                <c:pt idx="550" formatCode="0.000E+00">
                  <c:v>4.0680000000000002E-19</c:v>
                </c:pt>
                <c:pt idx="551" formatCode="0.000E+00">
                  <c:v>3.9290999999999998E-19</c:v>
                </c:pt>
                <c:pt idx="552" formatCode="0.000E+00">
                  <c:v>3.9602000000000001E-19</c:v>
                </c:pt>
                <c:pt idx="553" formatCode="0.000E+00">
                  <c:v>3.9984999999999999E-19</c:v>
                </c:pt>
                <c:pt idx="554" formatCode="0.000E+00">
                  <c:v>3.9513999999999999E-19</c:v>
                </c:pt>
                <c:pt idx="555" formatCode="0.000E+00">
                  <c:v>3.8778999999999999E-19</c:v>
                </c:pt>
                <c:pt idx="556" formatCode="0.000E+00">
                  <c:v>3.8229E-19</c:v>
                </c:pt>
                <c:pt idx="557" formatCode="0.000E+00">
                  <c:v>3.8417E-19</c:v>
                </c:pt>
                <c:pt idx="558" formatCode="0.000E+00">
                  <c:v>3.6336999999999999E-19</c:v>
                </c:pt>
                <c:pt idx="559" formatCode="0.000E+00">
                  <c:v>3.8208000000000001E-19</c:v>
                </c:pt>
                <c:pt idx="560" formatCode="0.000E+00">
                  <c:v>3.755E-19</c:v>
                </c:pt>
                <c:pt idx="561" formatCode="0.000E+00">
                  <c:v>3.6405E-19</c:v>
                </c:pt>
                <c:pt idx="562" formatCode="0.000E+00">
                  <c:v>3.6137000000000002E-19</c:v>
                </c:pt>
                <c:pt idx="563" formatCode="0.000E+00">
                  <c:v>3.5575999999999999E-19</c:v>
                </c:pt>
                <c:pt idx="564" formatCode="0.000E+00">
                  <c:v>3.5774999999999998E-19</c:v>
                </c:pt>
                <c:pt idx="565" formatCode="0.000E+00">
                  <c:v>3.3578000000000002E-19</c:v>
                </c:pt>
                <c:pt idx="566" formatCode="0.000E+00">
                  <c:v>3.1966E-19</c:v>
                </c:pt>
                <c:pt idx="567" formatCode="0.000E+00">
                  <c:v>3.0925999999999999E-19</c:v>
                </c:pt>
                <c:pt idx="568" formatCode="0.000E+00">
                  <c:v>3.0729000000000001E-19</c:v>
                </c:pt>
                <c:pt idx="569" formatCode="0.000E+00">
                  <c:v>3.1798999999999998E-19</c:v>
                </c:pt>
                <c:pt idx="570" formatCode="0.000E+00">
                  <c:v>3.1055000000000001E-19</c:v>
                </c:pt>
                <c:pt idx="571" formatCode="0.000E+00">
                  <c:v>2.9514999999999998E-19</c:v>
                </c:pt>
                <c:pt idx="572" formatCode="0.000E+00">
                  <c:v>2.9900000000000001E-19</c:v>
                </c:pt>
                <c:pt idx="573" formatCode="0.000E+00">
                  <c:v>3.1925999999999999E-19</c:v>
                </c:pt>
                <c:pt idx="574" formatCode="0.000E+00">
                  <c:v>3.3975000000000001E-19</c:v>
                </c:pt>
                <c:pt idx="575" formatCode="0.000E+00">
                  <c:v>3.7191E-19</c:v>
                </c:pt>
                <c:pt idx="576" formatCode="0.000E+00">
                  <c:v>2.9175000000000001E-19</c:v>
                </c:pt>
                <c:pt idx="577" formatCode="0.000E+00">
                  <c:v>2.7814000000000001E-19</c:v>
                </c:pt>
                <c:pt idx="578" formatCode="0.000E+00">
                  <c:v>2.9042000000000002E-19</c:v>
                </c:pt>
                <c:pt idx="579" formatCode="0.000E+00">
                  <c:v>3.0791E-19</c:v>
                </c:pt>
                <c:pt idx="580" formatCode="0.000E+00">
                  <c:v>3.3576E-19</c:v>
                </c:pt>
                <c:pt idx="581" formatCode="0.000E+00">
                  <c:v>3.5970999999999998E-19</c:v>
                </c:pt>
                <c:pt idx="582" formatCode="0.000E+00">
                  <c:v>2.8457000000000002E-19</c:v>
                </c:pt>
                <c:pt idx="583" formatCode="0.000E+00">
                  <c:v>2.7656000000000001E-19</c:v>
                </c:pt>
                <c:pt idx="584" formatCode="0.000E+00">
                  <c:v>2.8435E-19</c:v>
                </c:pt>
                <c:pt idx="585" formatCode="0.000E+00">
                  <c:v>2.9426000000000002E-19</c:v>
                </c:pt>
                <c:pt idx="586" formatCode="0.000E+00">
                  <c:v>3.1250000000000002E-19</c:v>
                </c:pt>
                <c:pt idx="587" formatCode="0.000E+00">
                  <c:v>3.4604999999999998E-19</c:v>
                </c:pt>
                <c:pt idx="588" formatCode="0.000E+00">
                  <c:v>2.5552000000000002E-19</c:v>
                </c:pt>
                <c:pt idx="589" formatCode="0.000E+00">
                  <c:v>2.4299E-19</c:v>
                </c:pt>
                <c:pt idx="590" formatCode="0.000E+00">
                  <c:v>2.4624000000000001E-19</c:v>
                </c:pt>
                <c:pt idx="591" formatCode="0.000E+00">
                  <c:v>2.5957999999999999E-19</c:v>
                </c:pt>
                <c:pt idx="592" formatCode="0.000E+00">
                  <c:v>3.0513000000000001E-19</c:v>
                </c:pt>
                <c:pt idx="593" formatCode="0.000E+00">
                  <c:v>3.2454000000000001E-19</c:v>
                </c:pt>
                <c:pt idx="594" formatCode="0.000E+00">
                  <c:v>2.4672000000000001E-19</c:v>
                </c:pt>
                <c:pt idx="595" formatCode="0.000E+00">
                  <c:v>2.3909999999999999E-19</c:v>
                </c:pt>
                <c:pt idx="596" formatCode="0.000E+00">
                  <c:v>2.5150000000000002E-19</c:v>
                </c:pt>
                <c:pt idx="597" formatCode="0.000E+00">
                  <c:v>2.5936000000000002E-19</c:v>
                </c:pt>
                <c:pt idx="598" formatCode="0.000E+00">
                  <c:v>2.7639E-19</c:v>
                </c:pt>
                <c:pt idx="599" formatCode="0.000E+00">
                  <c:v>3.0714999999999999E-19</c:v>
                </c:pt>
                <c:pt idx="600" formatCode="0.000E+00">
                  <c:v>2.3128999999999999E-19</c:v>
                </c:pt>
                <c:pt idx="601" formatCode="0.000E+00">
                  <c:v>2.19E-19</c:v>
                </c:pt>
                <c:pt idx="602" formatCode="0.000E+00">
                  <c:v>2.3125000000000002E-19</c:v>
                </c:pt>
                <c:pt idx="603" formatCode="0.000E+00">
                  <c:v>2.437E-19</c:v>
                </c:pt>
                <c:pt idx="604" formatCode="0.000E+00">
                  <c:v>2.6697000000000001E-19</c:v>
                </c:pt>
                <c:pt idx="605" formatCode="0.000E+00">
                  <c:v>2.8760000000000001E-19</c:v>
                </c:pt>
                <c:pt idx="606" formatCode="0.000E+00">
                  <c:v>2.1514999999999999E-19</c:v>
                </c:pt>
                <c:pt idx="607" formatCode="0.000E+00">
                  <c:v>2.1195000000000001E-19</c:v>
                </c:pt>
                <c:pt idx="608" formatCode="0.000E+00">
                  <c:v>2.0344999999999999E-19</c:v>
                </c:pt>
                <c:pt idx="609" formatCode="0.000E+00">
                  <c:v>2.1928E-19</c:v>
                </c:pt>
                <c:pt idx="610" formatCode="0.000E+00">
                  <c:v>2.2933E-19</c:v>
                </c:pt>
                <c:pt idx="611" formatCode="0.000E+00">
                  <c:v>2.6942E-19</c:v>
                </c:pt>
                <c:pt idx="612" formatCode="0.000E+00">
                  <c:v>2.0428999999999999E-19</c:v>
                </c:pt>
                <c:pt idx="613" formatCode="0.000E+00">
                  <c:v>1.9072999999999999E-19</c:v>
                </c:pt>
                <c:pt idx="614" formatCode="0.000E+00">
                  <c:v>1.9853999999999999E-19</c:v>
                </c:pt>
                <c:pt idx="615" formatCode="0.000E+00">
                  <c:v>2.1109E-19</c:v>
                </c:pt>
                <c:pt idx="616" formatCode="0.000E+00">
                  <c:v>2.2780999999999998E-19</c:v>
                </c:pt>
                <c:pt idx="617" formatCode="0.000E+00">
                  <c:v>2.4632999999999998E-19</c:v>
                </c:pt>
                <c:pt idx="618" formatCode="0.000E+00">
                  <c:v>1.9066E-19</c:v>
                </c:pt>
                <c:pt idx="619" formatCode="0.000E+00">
                  <c:v>1.9344999999999999E-19</c:v>
                </c:pt>
                <c:pt idx="620" formatCode="0.000E+00">
                  <c:v>1.8719E-19</c:v>
                </c:pt>
                <c:pt idx="621" formatCode="0.000E+00">
                  <c:v>1.9811999999999999E-19</c:v>
                </c:pt>
                <c:pt idx="622" formatCode="0.000E+00">
                  <c:v>2.0471000000000001E-19</c:v>
                </c:pt>
                <c:pt idx="623" formatCode="0.000E+00">
                  <c:v>2.3604000000000001E-19</c:v>
                </c:pt>
                <c:pt idx="624" formatCode="0.000E+00">
                  <c:v>1.7613000000000001E-19</c:v>
                </c:pt>
                <c:pt idx="625" formatCode="0.000E+00">
                  <c:v>1.6583000000000001E-19</c:v>
                </c:pt>
                <c:pt idx="626" formatCode="0.000E+00">
                  <c:v>1.8057999999999999E-19</c:v>
                </c:pt>
                <c:pt idx="627" formatCode="0.000E+00">
                  <c:v>1.8735000000000001E-19</c:v>
                </c:pt>
                <c:pt idx="628" formatCode="0.000E+00">
                  <c:v>2.0183E-19</c:v>
                </c:pt>
                <c:pt idx="629" formatCode="0.000E+00">
                  <c:v>2.2327999999999999E-19</c:v>
                </c:pt>
                <c:pt idx="630" formatCode="0.000E+00">
                  <c:v>1.6724999999999999E-19</c:v>
                </c:pt>
                <c:pt idx="631" formatCode="0.000E+00">
                  <c:v>1.6051999999999999E-19</c:v>
                </c:pt>
                <c:pt idx="632" formatCode="0.000E+00">
                  <c:v>1.7063E-19</c:v>
                </c:pt>
                <c:pt idx="633" formatCode="0.000E+00">
                  <c:v>1.7967E-19</c:v>
                </c:pt>
                <c:pt idx="634" formatCode="0.000E+00">
                  <c:v>1.8529999999999999E-19</c:v>
                </c:pt>
                <c:pt idx="635" formatCode="0.000E+00">
                  <c:v>2.0176000000000001E-19</c:v>
                </c:pt>
                <c:pt idx="636" formatCode="0.000E+00">
                  <c:v>1.5403E-19</c:v>
                </c:pt>
                <c:pt idx="637" formatCode="0.000E+00">
                  <c:v>1.5702E-19</c:v>
                </c:pt>
                <c:pt idx="638" formatCode="0.000E+00">
                  <c:v>1.6114E-19</c:v>
                </c:pt>
                <c:pt idx="639" formatCode="0.000E+00">
                  <c:v>1.6012E-19</c:v>
                </c:pt>
                <c:pt idx="640" formatCode="0.000E+00">
                  <c:v>1.7042999999999999E-19</c:v>
                </c:pt>
                <c:pt idx="641" formatCode="0.000E+00">
                  <c:v>1.7466E-19</c:v>
                </c:pt>
                <c:pt idx="642" formatCode="0.000E+00">
                  <c:v>1.4942999999999999E-19</c:v>
                </c:pt>
                <c:pt idx="643" formatCode="0.000E+00">
                  <c:v>1.4818E-19</c:v>
                </c:pt>
                <c:pt idx="644" formatCode="0.000E+00">
                  <c:v>1.4675999999999999E-19</c:v>
                </c:pt>
                <c:pt idx="645" formatCode="0.000E+00">
                  <c:v>1.5519E-19</c:v>
                </c:pt>
                <c:pt idx="646" formatCode="0.000E+00">
                  <c:v>1.5563000000000001E-19</c:v>
                </c:pt>
                <c:pt idx="647" formatCode="0.000E+00">
                  <c:v>1.8695E-19</c:v>
                </c:pt>
                <c:pt idx="648" formatCode="0.000E+00">
                  <c:v>1.4090999999999999E-19</c:v>
                </c:pt>
                <c:pt idx="649" formatCode="0.000E+00">
                  <c:v>1.4394999999999999E-19</c:v>
                </c:pt>
                <c:pt idx="650" formatCode="0.000E+00">
                  <c:v>1.5147000000000001E-19</c:v>
                </c:pt>
                <c:pt idx="651" formatCode="0.000E+00">
                  <c:v>1.5035000000000001E-19</c:v>
                </c:pt>
                <c:pt idx="652" formatCode="0.000E+00">
                  <c:v>1.4829999999999999E-19</c:v>
                </c:pt>
                <c:pt idx="653" formatCode="0.000E+00">
                  <c:v>1.5222999999999999E-19</c:v>
                </c:pt>
                <c:pt idx="654" formatCode="0.000E+00">
                  <c:v>1.2471E-19</c:v>
                </c:pt>
                <c:pt idx="655" formatCode="0.000E+00">
                  <c:v>1.2982000000000001E-19</c:v>
                </c:pt>
                <c:pt idx="656" formatCode="0.000E+00">
                  <c:v>1.3272999999999999E-19</c:v>
                </c:pt>
                <c:pt idx="657" formatCode="0.000E+00">
                  <c:v>1.3201000000000001E-19</c:v>
                </c:pt>
                <c:pt idx="658" formatCode="0.000E+00">
                  <c:v>1.3893E-19</c:v>
                </c:pt>
                <c:pt idx="659" formatCode="0.000E+00">
                  <c:v>1.4439E-19</c:v>
                </c:pt>
                <c:pt idx="660" formatCode="0.000E+00">
                  <c:v>1.1775000000000001E-19</c:v>
                </c:pt>
                <c:pt idx="661" formatCode="0.000E+00">
                  <c:v>1.2315E-19</c:v>
                </c:pt>
                <c:pt idx="662" formatCode="0.000E+00">
                  <c:v>1.2556000000000001E-19</c:v>
                </c:pt>
                <c:pt idx="663" formatCode="0.000E+00">
                  <c:v>1.2612999999999999E-19</c:v>
                </c:pt>
                <c:pt idx="664" formatCode="0.000E+00">
                  <c:v>1.3527E-19</c:v>
                </c:pt>
                <c:pt idx="665" formatCode="0.000E+00">
                  <c:v>1.4453E-19</c:v>
                </c:pt>
                <c:pt idx="666" formatCode="0.000E+00">
                  <c:v>1.1277E-19</c:v>
                </c:pt>
                <c:pt idx="667" formatCode="0.000E+00">
                  <c:v>1.1726E-19</c:v>
                </c:pt>
                <c:pt idx="668" formatCode="0.000E+00">
                  <c:v>1.1546999999999999E-19</c:v>
                </c:pt>
                <c:pt idx="669" formatCode="0.000E+00">
                  <c:v>1.1447000000000001E-19</c:v>
                </c:pt>
                <c:pt idx="670" formatCode="0.000E+00">
                  <c:v>1.1811E-19</c:v>
                </c:pt>
                <c:pt idx="671" formatCode="0.000E+00">
                  <c:v>1.2729000000000001E-19</c:v>
                </c:pt>
                <c:pt idx="672" formatCode="0.000E+00">
                  <c:v>1.0736000000000001E-19</c:v>
                </c:pt>
                <c:pt idx="673" formatCode="0.000E+00">
                  <c:v>1.0601E-19</c:v>
                </c:pt>
                <c:pt idx="674" formatCode="0.000E+00">
                  <c:v>1.0827E-19</c:v>
                </c:pt>
                <c:pt idx="675" formatCode="0.000E+00">
                  <c:v>1.0739E-19</c:v>
                </c:pt>
                <c:pt idx="676" formatCode="0.000E+00">
                  <c:v>1.0976999999999999E-19</c:v>
                </c:pt>
                <c:pt idx="677" formatCode="0.000E+00">
                  <c:v>1.1826000000000001E-19</c:v>
                </c:pt>
                <c:pt idx="678" formatCode="0.000E+00">
                  <c:v>9.9730000000000003E-20</c:v>
                </c:pt>
                <c:pt idx="679" formatCode="0.000E+00">
                  <c:v>1.0541999999999999E-19</c:v>
                </c:pt>
                <c:pt idx="680" formatCode="0.000E+00">
                  <c:v>1.0876E-19</c:v>
                </c:pt>
                <c:pt idx="681" formatCode="0.000E+00">
                  <c:v>1.0408E-19</c:v>
                </c:pt>
                <c:pt idx="682" formatCode="0.000E+00">
                  <c:v>1.0928000000000001E-19</c:v>
                </c:pt>
                <c:pt idx="683" formatCode="0.000E+00">
                  <c:v>1.103E-19</c:v>
                </c:pt>
                <c:pt idx="684" formatCode="0.000E+00">
                  <c:v>9.9292000000000004E-20</c:v>
                </c:pt>
                <c:pt idx="685" formatCode="0.000E+00">
                  <c:v>1.0367E-19</c:v>
                </c:pt>
                <c:pt idx="686" formatCode="0.000E+00">
                  <c:v>9.4434999999999998E-20</c:v>
                </c:pt>
                <c:pt idx="687" formatCode="0.000E+00">
                  <c:v>9.1174E-20</c:v>
                </c:pt>
                <c:pt idx="688" formatCode="0.000E+00">
                  <c:v>9.0761999999999995E-20</c:v>
                </c:pt>
                <c:pt idx="689" formatCode="0.000E+00">
                  <c:v>9.3078E-20</c:v>
                </c:pt>
                <c:pt idx="690" formatCode="0.000E+00">
                  <c:v>9.2258E-20</c:v>
                </c:pt>
                <c:pt idx="691" formatCode="0.000E+00">
                  <c:v>9.8056999999999994E-20</c:v>
                </c:pt>
                <c:pt idx="692" formatCode="0.000E+00">
                  <c:v>9.5651000000000003E-20</c:v>
                </c:pt>
                <c:pt idx="693" formatCode="0.000E+00">
                  <c:v>8.5203000000000004E-20</c:v>
                </c:pt>
                <c:pt idx="694" formatCode="0.000E+00">
                  <c:v>8.9291000000000004E-20</c:v>
                </c:pt>
                <c:pt idx="695" formatCode="0.000E+00">
                  <c:v>8.7086E-20</c:v>
                </c:pt>
                <c:pt idx="696" formatCode="0.000E+00">
                  <c:v>8.6493999999999999E-20</c:v>
                </c:pt>
                <c:pt idx="697" formatCode="0.000E+00">
                  <c:v>8.7938999999999996E-20</c:v>
                </c:pt>
                <c:pt idx="698" formatCode="0.000E+00">
                  <c:v>9.3885999999999997E-20</c:v>
                </c:pt>
                <c:pt idx="699" formatCode="0.000E+00">
                  <c:v>9.1143999999999997E-20</c:v>
                </c:pt>
                <c:pt idx="700" formatCode="0.000E+00">
                  <c:v>9.0057000000000005E-20</c:v>
                </c:pt>
                <c:pt idx="701" formatCode="0.000E+00">
                  <c:v>8.9612000000000005E-20</c:v>
                </c:pt>
                <c:pt idx="702" formatCode="0.000E+00">
                  <c:v>8.6813000000000002E-20</c:v>
                </c:pt>
                <c:pt idx="703" formatCode="0.000E+00">
                  <c:v>8.4367999999999995E-20</c:v>
                </c:pt>
                <c:pt idx="704" formatCode="0.000E+00">
                  <c:v>8.2955E-20</c:v>
                </c:pt>
                <c:pt idx="705" formatCode="0.000E+00">
                  <c:v>8.3520999999999995E-20</c:v>
                </c:pt>
                <c:pt idx="706" formatCode="0.000E+00">
                  <c:v>8.3963000000000003E-20</c:v>
                </c:pt>
                <c:pt idx="707" formatCode="0.000E+00">
                  <c:v>8.1881999999999999E-20</c:v>
                </c:pt>
                <c:pt idx="708" formatCode="0.000E+00">
                  <c:v>8.2965000000000005E-20</c:v>
                </c:pt>
                <c:pt idx="709" formatCode="0.000E+00">
                  <c:v>8.2151E-20</c:v>
                </c:pt>
                <c:pt idx="710" formatCode="0.000E+00">
                  <c:v>7.9796999999999997E-20</c:v>
                </c:pt>
                <c:pt idx="711" formatCode="0.000E+00">
                  <c:v>8.0519999999999998E-20</c:v>
                </c:pt>
                <c:pt idx="712" formatCode="0.000E+00">
                  <c:v>7.7603999999999997E-20</c:v>
                </c:pt>
                <c:pt idx="713" formatCode="0.000E+00">
                  <c:v>8.0279999999999995E-20</c:v>
                </c:pt>
                <c:pt idx="714" formatCode="0.000E+00">
                  <c:v>7.8843999999999998E-20</c:v>
                </c:pt>
                <c:pt idx="715" formatCode="0.000E+00">
                  <c:v>7.9807999999999995E-20</c:v>
                </c:pt>
                <c:pt idx="716" formatCode="0.000E+00">
                  <c:v>7.9177999999999996E-20</c:v>
                </c:pt>
                <c:pt idx="717" formatCode="0.000E+00">
                  <c:v>7.8292000000000005E-20</c:v>
                </c:pt>
                <c:pt idx="718" formatCode="0.000E+00">
                  <c:v>7.5349999999999998E-20</c:v>
                </c:pt>
                <c:pt idx="719" formatCode="0.000E+00">
                  <c:v>7.7560999999999997E-20</c:v>
                </c:pt>
                <c:pt idx="720" formatCode="0.000E+00">
                  <c:v>7.7155E-20</c:v>
                </c:pt>
                <c:pt idx="721" formatCode="0.000E+00">
                  <c:v>7.7793000000000006E-20</c:v>
                </c:pt>
                <c:pt idx="722" formatCode="0.000E+00">
                  <c:v>7.8280000000000001E-20</c:v>
                </c:pt>
                <c:pt idx="723" formatCode="0.000E+00">
                  <c:v>7.7040000000000001E-20</c:v>
                </c:pt>
                <c:pt idx="724" formatCode="0.000E+00">
                  <c:v>0</c:v>
                </c:pt>
              </c:numCache>
            </c:numRef>
          </c:yVal>
          <c:smooth val="0"/>
          <c:extLst xmlns:c16r2="http://schemas.microsoft.com/office/drawing/2015/06/chart">
            <c:ext xmlns:c16="http://schemas.microsoft.com/office/drawing/2014/chart" uri="{C3380CC4-5D6E-409C-BE32-E72D297353CC}">
              <c16:uniqueId val="{00000004-8958-4871-AEF3-7212491B3393}"/>
            </c:ext>
          </c:extLst>
        </c:ser>
        <c:ser>
          <c:idx val="10"/>
          <c:order val="4"/>
          <c:tx>
            <c:v>R. Presumpscot (CRS)</c:v>
          </c:tx>
          <c:spPr>
            <a:ln w="28575">
              <a:noFill/>
            </a:ln>
          </c:spPr>
          <c:marker>
            <c:symbol val="circle"/>
            <c:size val="2"/>
            <c:spPr>
              <a:solidFill>
                <a:srgbClr val="FFC000"/>
              </a:solidFill>
              <a:ln>
                <a:noFill/>
              </a:ln>
            </c:spPr>
          </c:marker>
          <c:xVal>
            <c:numRef>
              <c:f>consolidation!$CB$8:$CB$826</c:f>
              <c:numCache>
                <c:formatCode>General</c:formatCode>
                <c:ptCount val="819"/>
                <c:pt idx="0">
                  <c:v>0.41810000000000003</c:v>
                </c:pt>
                <c:pt idx="1">
                  <c:v>0.41810000000000003</c:v>
                </c:pt>
                <c:pt idx="2">
                  <c:v>0.41810000000000003</c:v>
                </c:pt>
                <c:pt idx="3">
                  <c:v>0.41810000000000003</c:v>
                </c:pt>
                <c:pt idx="4">
                  <c:v>0.41810000000000003</c:v>
                </c:pt>
                <c:pt idx="5">
                  <c:v>0.41810000000000003</c:v>
                </c:pt>
                <c:pt idx="6">
                  <c:v>0.41799999999999998</c:v>
                </c:pt>
                <c:pt idx="7">
                  <c:v>0.41789999999999999</c:v>
                </c:pt>
                <c:pt idx="8">
                  <c:v>0.4178</c:v>
                </c:pt>
                <c:pt idx="9">
                  <c:v>0.41770000000000002</c:v>
                </c:pt>
                <c:pt idx="10">
                  <c:v>0.41749999999999998</c:v>
                </c:pt>
                <c:pt idx="11">
                  <c:v>0.4173</c:v>
                </c:pt>
                <c:pt idx="12">
                  <c:v>0.41699999999999998</c:v>
                </c:pt>
                <c:pt idx="13">
                  <c:v>0.41660000000000003</c:v>
                </c:pt>
                <c:pt idx="14">
                  <c:v>0.41610000000000003</c:v>
                </c:pt>
                <c:pt idx="15">
                  <c:v>0.41570000000000001</c:v>
                </c:pt>
                <c:pt idx="16">
                  <c:v>0.4153</c:v>
                </c:pt>
                <c:pt idx="17">
                  <c:v>0.4148</c:v>
                </c:pt>
                <c:pt idx="18">
                  <c:v>0.4143</c:v>
                </c:pt>
                <c:pt idx="19">
                  <c:v>0.4138</c:v>
                </c:pt>
                <c:pt idx="20">
                  <c:v>0.4133</c:v>
                </c:pt>
                <c:pt idx="21">
                  <c:v>0.41270000000000001</c:v>
                </c:pt>
                <c:pt idx="22">
                  <c:v>0.41220000000000001</c:v>
                </c:pt>
                <c:pt idx="23">
                  <c:v>0.41170000000000001</c:v>
                </c:pt>
                <c:pt idx="24">
                  <c:v>0.41120000000000001</c:v>
                </c:pt>
                <c:pt idx="25">
                  <c:v>0.41060000000000002</c:v>
                </c:pt>
                <c:pt idx="26">
                  <c:v>0.41010000000000002</c:v>
                </c:pt>
                <c:pt idx="27">
                  <c:v>0.40949999999999998</c:v>
                </c:pt>
                <c:pt idx="28">
                  <c:v>0.40899999999999997</c:v>
                </c:pt>
                <c:pt idx="29">
                  <c:v>0.40839999999999999</c:v>
                </c:pt>
                <c:pt idx="30">
                  <c:v>0.4078</c:v>
                </c:pt>
                <c:pt idx="31">
                  <c:v>0.4073</c:v>
                </c:pt>
                <c:pt idx="32">
                  <c:v>0.40670000000000001</c:v>
                </c:pt>
                <c:pt idx="33">
                  <c:v>0.40620000000000001</c:v>
                </c:pt>
                <c:pt idx="34">
                  <c:v>0.40560000000000002</c:v>
                </c:pt>
                <c:pt idx="35">
                  <c:v>0.40500000000000003</c:v>
                </c:pt>
                <c:pt idx="36">
                  <c:v>0.40450000000000003</c:v>
                </c:pt>
                <c:pt idx="37">
                  <c:v>0.40389999999999998</c:v>
                </c:pt>
                <c:pt idx="38">
                  <c:v>0.40339999999999998</c:v>
                </c:pt>
                <c:pt idx="39">
                  <c:v>0.40279999999999999</c:v>
                </c:pt>
                <c:pt idx="40">
                  <c:v>0.4022</c:v>
                </c:pt>
                <c:pt idx="41">
                  <c:v>0.40160000000000001</c:v>
                </c:pt>
                <c:pt idx="42">
                  <c:v>0.40100000000000002</c:v>
                </c:pt>
                <c:pt idx="43">
                  <c:v>0.40039999999999998</c:v>
                </c:pt>
                <c:pt idx="44">
                  <c:v>0.39989999999999998</c:v>
                </c:pt>
                <c:pt idx="45">
                  <c:v>0.39929999999999999</c:v>
                </c:pt>
                <c:pt idx="46">
                  <c:v>0.3987</c:v>
                </c:pt>
                <c:pt idx="47">
                  <c:v>0.39810000000000001</c:v>
                </c:pt>
                <c:pt idx="48">
                  <c:v>0.39760000000000001</c:v>
                </c:pt>
                <c:pt idx="49">
                  <c:v>0.39700000000000002</c:v>
                </c:pt>
                <c:pt idx="50">
                  <c:v>0.39639999999999997</c:v>
                </c:pt>
                <c:pt idx="51">
                  <c:v>0.39579999999999999</c:v>
                </c:pt>
                <c:pt idx="52">
                  <c:v>0.3952</c:v>
                </c:pt>
                <c:pt idx="53">
                  <c:v>0.39460000000000001</c:v>
                </c:pt>
                <c:pt idx="54">
                  <c:v>0.39400000000000002</c:v>
                </c:pt>
                <c:pt idx="55">
                  <c:v>0.39350000000000002</c:v>
                </c:pt>
                <c:pt idx="56">
                  <c:v>0.39290000000000003</c:v>
                </c:pt>
                <c:pt idx="57">
                  <c:v>0.39229999999999998</c:v>
                </c:pt>
                <c:pt idx="58">
                  <c:v>0.39179999999999998</c:v>
                </c:pt>
                <c:pt idx="59">
                  <c:v>0.39119999999999999</c:v>
                </c:pt>
                <c:pt idx="60">
                  <c:v>0.3906</c:v>
                </c:pt>
                <c:pt idx="61">
                  <c:v>0.39</c:v>
                </c:pt>
                <c:pt idx="62">
                  <c:v>0.38940000000000002</c:v>
                </c:pt>
                <c:pt idx="63">
                  <c:v>0.38879999999999998</c:v>
                </c:pt>
                <c:pt idx="64">
                  <c:v>0.38819999999999999</c:v>
                </c:pt>
                <c:pt idx="65">
                  <c:v>0.38769999999999999</c:v>
                </c:pt>
                <c:pt idx="66">
                  <c:v>0.3871</c:v>
                </c:pt>
                <c:pt idx="67">
                  <c:v>0.38650000000000001</c:v>
                </c:pt>
                <c:pt idx="68">
                  <c:v>0.38590000000000002</c:v>
                </c:pt>
                <c:pt idx="69">
                  <c:v>0.38529999999999998</c:v>
                </c:pt>
                <c:pt idx="70">
                  <c:v>0.38479999999999998</c:v>
                </c:pt>
                <c:pt idx="71">
                  <c:v>0.3841</c:v>
                </c:pt>
                <c:pt idx="72">
                  <c:v>0.38350000000000001</c:v>
                </c:pt>
                <c:pt idx="73">
                  <c:v>0.38300000000000001</c:v>
                </c:pt>
                <c:pt idx="74">
                  <c:v>0.38240000000000002</c:v>
                </c:pt>
                <c:pt idx="75">
                  <c:v>0.38179999999999997</c:v>
                </c:pt>
                <c:pt idx="76">
                  <c:v>0.38119999999999998</c:v>
                </c:pt>
                <c:pt idx="77">
                  <c:v>0.38059999999999999</c:v>
                </c:pt>
                <c:pt idx="78">
                  <c:v>0.38</c:v>
                </c:pt>
                <c:pt idx="79">
                  <c:v>0.37940000000000002</c:v>
                </c:pt>
                <c:pt idx="80">
                  <c:v>0.37880000000000003</c:v>
                </c:pt>
                <c:pt idx="81">
                  <c:v>0.37819999999999998</c:v>
                </c:pt>
                <c:pt idx="82">
                  <c:v>0.37759999999999999</c:v>
                </c:pt>
                <c:pt idx="83">
                  <c:v>0.377</c:v>
                </c:pt>
                <c:pt idx="84">
                  <c:v>0.37640000000000001</c:v>
                </c:pt>
                <c:pt idx="85">
                  <c:v>0.37580000000000002</c:v>
                </c:pt>
                <c:pt idx="86">
                  <c:v>0.37519999999999998</c:v>
                </c:pt>
                <c:pt idx="87">
                  <c:v>0.37459999999999999</c:v>
                </c:pt>
                <c:pt idx="88">
                  <c:v>0.374</c:v>
                </c:pt>
                <c:pt idx="89">
                  <c:v>0.37340000000000001</c:v>
                </c:pt>
                <c:pt idx="90">
                  <c:v>0.37280000000000002</c:v>
                </c:pt>
                <c:pt idx="91">
                  <c:v>0.37219999999999998</c:v>
                </c:pt>
                <c:pt idx="92">
                  <c:v>0.37159999999999999</c:v>
                </c:pt>
                <c:pt idx="93">
                  <c:v>0.371</c:v>
                </c:pt>
                <c:pt idx="94">
                  <c:v>0.37040000000000001</c:v>
                </c:pt>
                <c:pt idx="95">
                  <c:v>0.36980000000000002</c:v>
                </c:pt>
                <c:pt idx="96">
                  <c:v>0.36919999999999997</c:v>
                </c:pt>
                <c:pt idx="97">
                  <c:v>0.36859999999999998</c:v>
                </c:pt>
                <c:pt idx="98">
                  <c:v>0.36799999999999999</c:v>
                </c:pt>
                <c:pt idx="99">
                  <c:v>0.3674</c:v>
                </c:pt>
                <c:pt idx="100">
                  <c:v>0.36680000000000001</c:v>
                </c:pt>
                <c:pt idx="101">
                  <c:v>0.36620000000000003</c:v>
                </c:pt>
                <c:pt idx="102">
                  <c:v>0.36559999999999998</c:v>
                </c:pt>
                <c:pt idx="103">
                  <c:v>0.36499999999999999</c:v>
                </c:pt>
                <c:pt idx="104">
                  <c:v>0.3644</c:v>
                </c:pt>
                <c:pt idx="105">
                  <c:v>0.36380000000000001</c:v>
                </c:pt>
                <c:pt idx="106">
                  <c:v>0.36320000000000002</c:v>
                </c:pt>
                <c:pt idx="107">
                  <c:v>0.36259999999999998</c:v>
                </c:pt>
                <c:pt idx="108">
                  <c:v>0.36199999999999999</c:v>
                </c:pt>
                <c:pt idx="109">
                  <c:v>0.3614</c:v>
                </c:pt>
                <c:pt idx="110">
                  <c:v>0.36080000000000001</c:v>
                </c:pt>
                <c:pt idx="111">
                  <c:v>0.36020000000000002</c:v>
                </c:pt>
                <c:pt idx="112">
                  <c:v>0.35959999999999998</c:v>
                </c:pt>
                <c:pt idx="113">
                  <c:v>0.35899999999999999</c:v>
                </c:pt>
                <c:pt idx="114">
                  <c:v>0.3584</c:v>
                </c:pt>
                <c:pt idx="115">
                  <c:v>0.35780000000000001</c:v>
                </c:pt>
                <c:pt idx="116">
                  <c:v>0.35720000000000002</c:v>
                </c:pt>
                <c:pt idx="117">
                  <c:v>0.35659999999999997</c:v>
                </c:pt>
                <c:pt idx="118">
                  <c:v>0.35599999999999998</c:v>
                </c:pt>
                <c:pt idx="119">
                  <c:v>0.35539999999999999</c:v>
                </c:pt>
                <c:pt idx="120">
                  <c:v>0.3548</c:v>
                </c:pt>
                <c:pt idx="121">
                  <c:v>0.3543</c:v>
                </c:pt>
                <c:pt idx="122">
                  <c:v>0.35370000000000001</c:v>
                </c:pt>
                <c:pt idx="123">
                  <c:v>0.35310000000000002</c:v>
                </c:pt>
                <c:pt idx="124">
                  <c:v>0.35249999999999998</c:v>
                </c:pt>
                <c:pt idx="125">
                  <c:v>0.35189999999999999</c:v>
                </c:pt>
                <c:pt idx="126">
                  <c:v>0.3513</c:v>
                </c:pt>
                <c:pt idx="127">
                  <c:v>0.35070000000000001</c:v>
                </c:pt>
                <c:pt idx="128">
                  <c:v>0.35010000000000002</c:v>
                </c:pt>
                <c:pt idx="129">
                  <c:v>0.34949999999999998</c:v>
                </c:pt>
                <c:pt idx="130">
                  <c:v>0.34889999999999999</c:v>
                </c:pt>
                <c:pt idx="131">
                  <c:v>0.3483</c:v>
                </c:pt>
                <c:pt idx="132">
                  <c:v>0.34770000000000001</c:v>
                </c:pt>
                <c:pt idx="133">
                  <c:v>0.34710000000000002</c:v>
                </c:pt>
                <c:pt idx="134">
                  <c:v>0.34649999999999997</c:v>
                </c:pt>
                <c:pt idx="135">
                  <c:v>0.34589999999999999</c:v>
                </c:pt>
                <c:pt idx="136">
                  <c:v>0.34539999999999998</c:v>
                </c:pt>
                <c:pt idx="137">
                  <c:v>0.34470000000000001</c:v>
                </c:pt>
                <c:pt idx="138">
                  <c:v>0.34420000000000001</c:v>
                </c:pt>
                <c:pt idx="139">
                  <c:v>0.34360000000000002</c:v>
                </c:pt>
                <c:pt idx="140">
                  <c:v>0.34300000000000003</c:v>
                </c:pt>
                <c:pt idx="141">
                  <c:v>0.34239999999999998</c:v>
                </c:pt>
                <c:pt idx="142">
                  <c:v>0.34179999999999999</c:v>
                </c:pt>
                <c:pt idx="143">
                  <c:v>0.3412</c:v>
                </c:pt>
                <c:pt idx="144">
                  <c:v>0.34060000000000001</c:v>
                </c:pt>
                <c:pt idx="145">
                  <c:v>0.34</c:v>
                </c:pt>
                <c:pt idx="146">
                  <c:v>0.33939999999999998</c:v>
                </c:pt>
                <c:pt idx="147">
                  <c:v>0.33889999999999998</c:v>
                </c:pt>
                <c:pt idx="148">
                  <c:v>0.33829999999999999</c:v>
                </c:pt>
                <c:pt idx="149">
                  <c:v>0.3377</c:v>
                </c:pt>
                <c:pt idx="150">
                  <c:v>0.3372</c:v>
                </c:pt>
                <c:pt idx="151">
                  <c:v>0.33650000000000002</c:v>
                </c:pt>
                <c:pt idx="152">
                  <c:v>0.33600000000000002</c:v>
                </c:pt>
                <c:pt idx="153">
                  <c:v>0.33539999999999998</c:v>
                </c:pt>
                <c:pt idx="154">
                  <c:v>0.33479999999999999</c:v>
                </c:pt>
                <c:pt idx="155">
                  <c:v>0.3342</c:v>
                </c:pt>
                <c:pt idx="156">
                  <c:v>0.33360000000000001</c:v>
                </c:pt>
                <c:pt idx="157">
                  <c:v>0.33300000000000002</c:v>
                </c:pt>
                <c:pt idx="158">
                  <c:v>0.33250000000000002</c:v>
                </c:pt>
                <c:pt idx="159">
                  <c:v>0.33189999999999997</c:v>
                </c:pt>
                <c:pt idx="160">
                  <c:v>0.33129999999999998</c:v>
                </c:pt>
                <c:pt idx="161">
                  <c:v>0.33069999999999999</c:v>
                </c:pt>
                <c:pt idx="162">
                  <c:v>0.33019999999999999</c:v>
                </c:pt>
                <c:pt idx="163">
                  <c:v>0.3296</c:v>
                </c:pt>
                <c:pt idx="164">
                  <c:v>0.32900000000000001</c:v>
                </c:pt>
                <c:pt idx="165">
                  <c:v>0.32840000000000003</c:v>
                </c:pt>
                <c:pt idx="166">
                  <c:v>0.32779999999999998</c:v>
                </c:pt>
                <c:pt idx="167">
                  <c:v>0.32729999999999998</c:v>
                </c:pt>
                <c:pt idx="168">
                  <c:v>0.32669999999999999</c:v>
                </c:pt>
                <c:pt idx="169">
                  <c:v>0.3261</c:v>
                </c:pt>
                <c:pt idx="170">
                  <c:v>0.3256</c:v>
                </c:pt>
                <c:pt idx="171">
                  <c:v>0.32500000000000001</c:v>
                </c:pt>
                <c:pt idx="172">
                  <c:v>0.32450000000000001</c:v>
                </c:pt>
                <c:pt idx="173">
                  <c:v>0.32390000000000002</c:v>
                </c:pt>
                <c:pt idx="174">
                  <c:v>0.32329999999999998</c:v>
                </c:pt>
                <c:pt idx="175">
                  <c:v>0.32279999999999998</c:v>
                </c:pt>
                <c:pt idx="176">
                  <c:v>0.32219999999999999</c:v>
                </c:pt>
                <c:pt idx="177">
                  <c:v>0.3216</c:v>
                </c:pt>
                <c:pt idx="178">
                  <c:v>0.32100000000000001</c:v>
                </c:pt>
                <c:pt idx="179">
                  <c:v>0.32040000000000002</c:v>
                </c:pt>
                <c:pt idx="180">
                  <c:v>0.31990000000000002</c:v>
                </c:pt>
                <c:pt idx="181">
                  <c:v>0.31940000000000002</c:v>
                </c:pt>
                <c:pt idx="182">
                  <c:v>0.31879999999999997</c:v>
                </c:pt>
                <c:pt idx="183">
                  <c:v>0.31830000000000003</c:v>
                </c:pt>
                <c:pt idx="184">
                  <c:v>0.31790000000000002</c:v>
                </c:pt>
                <c:pt idx="185">
                  <c:v>0.31730000000000003</c:v>
                </c:pt>
                <c:pt idx="186">
                  <c:v>0.31680000000000003</c:v>
                </c:pt>
                <c:pt idx="187">
                  <c:v>0.31630000000000003</c:v>
                </c:pt>
                <c:pt idx="188">
                  <c:v>0.31569999999999998</c:v>
                </c:pt>
                <c:pt idx="189">
                  <c:v>0.31519999999999998</c:v>
                </c:pt>
                <c:pt idx="190">
                  <c:v>0.31469999999999998</c:v>
                </c:pt>
                <c:pt idx="191">
                  <c:v>0.31419999999999998</c:v>
                </c:pt>
                <c:pt idx="192">
                  <c:v>0.31369999999999998</c:v>
                </c:pt>
                <c:pt idx="193">
                  <c:v>0.31319999999999998</c:v>
                </c:pt>
                <c:pt idx="194">
                  <c:v>0.31269999999999998</c:v>
                </c:pt>
                <c:pt idx="195">
                  <c:v>0.31209999999999999</c:v>
                </c:pt>
                <c:pt idx="196">
                  <c:v>0.31159999999999999</c:v>
                </c:pt>
                <c:pt idx="197">
                  <c:v>0.31109999999999999</c:v>
                </c:pt>
                <c:pt idx="198">
                  <c:v>0.31059999999999999</c:v>
                </c:pt>
                <c:pt idx="199">
                  <c:v>0.31</c:v>
                </c:pt>
                <c:pt idx="200">
                  <c:v>0.30959999999999999</c:v>
                </c:pt>
                <c:pt idx="201">
                  <c:v>0.309</c:v>
                </c:pt>
                <c:pt idx="202">
                  <c:v>0.3085</c:v>
                </c:pt>
                <c:pt idx="203">
                  <c:v>0.308</c:v>
                </c:pt>
                <c:pt idx="204">
                  <c:v>0.3075</c:v>
                </c:pt>
                <c:pt idx="205">
                  <c:v>0.307</c:v>
                </c:pt>
                <c:pt idx="206">
                  <c:v>0.30649999999999999</c:v>
                </c:pt>
                <c:pt idx="207">
                  <c:v>0.30599999999999999</c:v>
                </c:pt>
                <c:pt idx="208">
                  <c:v>0.30549999999999999</c:v>
                </c:pt>
                <c:pt idx="209">
                  <c:v>0.30499999999999999</c:v>
                </c:pt>
                <c:pt idx="210">
                  <c:v>0.30449999999999999</c:v>
                </c:pt>
                <c:pt idx="211">
                  <c:v>0.3039</c:v>
                </c:pt>
                <c:pt idx="212">
                  <c:v>0.3034</c:v>
                </c:pt>
                <c:pt idx="213">
                  <c:v>0.30299999999999999</c:v>
                </c:pt>
                <c:pt idx="214">
                  <c:v>0.3024</c:v>
                </c:pt>
                <c:pt idx="215">
                  <c:v>0.30199999999999999</c:v>
                </c:pt>
                <c:pt idx="216">
                  <c:v>0.3014</c:v>
                </c:pt>
                <c:pt idx="217">
                  <c:v>0.3009</c:v>
                </c:pt>
                <c:pt idx="218">
                  <c:v>0.3004</c:v>
                </c:pt>
                <c:pt idx="219">
                  <c:v>0.2999</c:v>
                </c:pt>
                <c:pt idx="220">
                  <c:v>0.2994</c:v>
                </c:pt>
                <c:pt idx="221">
                  <c:v>0.2989</c:v>
                </c:pt>
                <c:pt idx="222">
                  <c:v>0.29830000000000001</c:v>
                </c:pt>
                <c:pt idx="223">
                  <c:v>0.2979</c:v>
                </c:pt>
                <c:pt idx="224">
                  <c:v>0.2974</c:v>
                </c:pt>
                <c:pt idx="225">
                  <c:v>0.2969</c:v>
                </c:pt>
                <c:pt idx="226">
                  <c:v>0.2964</c:v>
                </c:pt>
                <c:pt idx="227">
                  <c:v>0.2959</c:v>
                </c:pt>
                <c:pt idx="228">
                  <c:v>0.2954</c:v>
                </c:pt>
                <c:pt idx="229">
                  <c:v>0.2949</c:v>
                </c:pt>
                <c:pt idx="230">
                  <c:v>0.2944</c:v>
                </c:pt>
                <c:pt idx="231">
                  <c:v>0.29389999999999999</c:v>
                </c:pt>
                <c:pt idx="232">
                  <c:v>0.29339999999999999</c:v>
                </c:pt>
                <c:pt idx="233">
                  <c:v>0.29289999999999999</c:v>
                </c:pt>
                <c:pt idx="234">
                  <c:v>0.29239999999999999</c:v>
                </c:pt>
                <c:pt idx="235">
                  <c:v>0.29199999999999998</c:v>
                </c:pt>
                <c:pt idx="236">
                  <c:v>0.29149999999999998</c:v>
                </c:pt>
                <c:pt idx="237">
                  <c:v>0.29099999999999998</c:v>
                </c:pt>
                <c:pt idx="238">
                  <c:v>0.29049999999999998</c:v>
                </c:pt>
                <c:pt idx="239">
                  <c:v>0.28999999999999998</c:v>
                </c:pt>
                <c:pt idx="240">
                  <c:v>0.28960000000000002</c:v>
                </c:pt>
                <c:pt idx="241">
                  <c:v>0.28899999999999998</c:v>
                </c:pt>
                <c:pt idx="242">
                  <c:v>0.28860000000000002</c:v>
                </c:pt>
                <c:pt idx="243">
                  <c:v>0.28810000000000002</c:v>
                </c:pt>
                <c:pt idx="244">
                  <c:v>0.28760000000000002</c:v>
                </c:pt>
                <c:pt idx="245">
                  <c:v>0.28710000000000002</c:v>
                </c:pt>
                <c:pt idx="246">
                  <c:v>0.28670000000000001</c:v>
                </c:pt>
                <c:pt idx="247">
                  <c:v>0.28610000000000002</c:v>
                </c:pt>
                <c:pt idx="248">
                  <c:v>0.28570000000000001</c:v>
                </c:pt>
                <c:pt idx="249">
                  <c:v>0.28520000000000001</c:v>
                </c:pt>
                <c:pt idx="250">
                  <c:v>0.28470000000000001</c:v>
                </c:pt>
                <c:pt idx="251">
                  <c:v>0.2843</c:v>
                </c:pt>
                <c:pt idx="252">
                  <c:v>0.2838</c:v>
                </c:pt>
                <c:pt idx="253">
                  <c:v>0.2833</c:v>
                </c:pt>
                <c:pt idx="254">
                  <c:v>0.28289999999999998</c:v>
                </c:pt>
                <c:pt idx="255">
                  <c:v>0.28239999999999998</c:v>
                </c:pt>
                <c:pt idx="256">
                  <c:v>0.28189999999999998</c:v>
                </c:pt>
                <c:pt idx="257">
                  <c:v>0.28149999999999997</c:v>
                </c:pt>
                <c:pt idx="258">
                  <c:v>0.28100000000000003</c:v>
                </c:pt>
                <c:pt idx="259">
                  <c:v>0.28050000000000003</c:v>
                </c:pt>
                <c:pt idx="260">
                  <c:v>0.28000000000000003</c:v>
                </c:pt>
                <c:pt idx="261">
                  <c:v>0.27960000000000002</c:v>
                </c:pt>
                <c:pt idx="262">
                  <c:v>0.2792</c:v>
                </c:pt>
                <c:pt idx="263">
                  <c:v>0.2787</c:v>
                </c:pt>
                <c:pt idx="264">
                  <c:v>0.2782</c:v>
                </c:pt>
                <c:pt idx="265">
                  <c:v>0.27779999999999999</c:v>
                </c:pt>
                <c:pt idx="266">
                  <c:v>0.27729999999999999</c:v>
                </c:pt>
                <c:pt idx="267">
                  <c:v>0.27689999999999998</c:v>
                </c:pt>
                <c:pt idx="268">
                  <c:v>0.27629999999999999</c:v>
                </c:pt>
                <c:pt idx="269">
                  <c:v>0.27589999999999998</c:v>
                </c:pt>
                <c:pt idx="270">
                  <c:v>0.27550000000000002</c:v>
                </c:pt>
                <c:pt idx="271">
                  <c:v>0.27500000000000002</c:v>
                </c:pt>
                <c:pt idx="272">
                  <c:v>0.27450000000000002</c:v>
                </c:pt>
                <c:pt idx="273">
                  <c:v>0.27400000000000002</c:v>
                </c:pt>
                <c:pt idx="274">
                  <c:v>0.2737</c:v>
                </c:pt>
                <c:pt idx="275">
                  <c:v>0.2732</c:v>
                </c:pt>
                <c:pt idx="276">
                  <c:v>0.27279999999999999</c:v>
                </c:pt>
                <c:pt idx="277">
                  <c:v>0.27229999999999999</c:v>
                </c:pt>
                <c:pt idx="278">
                  <c:v>0.27189999999999998</c:v>
                </c:pt>
                <c:pt idx="279">
                  <c:v>0.27139999999999997</c:v>
                </c:pt>
                <c:pt idx="280">
                  <c:v>0.27100000000000002</c:v>
                </c:pt>
                <c:pt idx="281">
                  <c:v>0.27060000000000001</c:v>
                </c:pt>
                <c:pt idx="282">
                  <c:v>0.27010000000000001</c:v>
                </c:pt>
                <c:pt idx="283">
                  <c:v>0.2697</c:v>
                </c:pt>
                <c:pt idx="284">
                  <c:v>0.26919999999999999</c:v>
                </c:pt>
                <c:pt idx="285">
                  <c:v>0.26869999999999999</c:v>
                </c:pt>
                <c:pt idx="286">
                  <c:v>0.26840000000000003</c:v>
                </c:pt>
                <c:pt idx="287">
                  <c:v>0.26819999999999999</c:v>
                </c:pt>
                <c:pt idx="288">
                  <c:v>0.2681</c:v>
                </c:pt>
                <c:pt idx="289">
                  <c:v>0.26800000000000002</c:v>
                </c:pt>
                <c:pt idx="290">
                  <c:v>0.26779999999999998</c:v>
                </c:pt>
                <c:pt idx="291">
                  <c:v>0.26779999999999998</c:v>
                </c:pt>
                <c:pt idx="292">
                  <c:v>0.26769999999999999</c:v>
                </c:pt>
                <c:pt idx="293">
                  <c:v>0.2676</c:v>
                </c:pt>
                <c:pt idx="294">
                  <c:v>0.26750000000000002</c:v>
                </c:pt>
                <c:pt idx="295">
                  <c:v>0.26750000000000002</c:v>
                </c:pt>
                <c:pt idx="296">
                  <c:v>0.26750000000000002</c:v>
                </c:pt>
                <c:pt idx="297">
                  <c:v>0.26740000000000003</c:v>
                </c:pt>
                <c:pt idx="298">
                  <c:v>0.26740000000000003</c:v>
                </c:pt>
                <c:pt idx="299">
                  <c:v>0.26740000000000003</c:v>
                </c:pt>
                <c:pt idx="300">
                  <c:v>0.26729999999999998</c:v>
                </c:pt>
                <c:pt idx="301">
                  <c:v>0.26729999999999998</c:v>
                </c:pt>
                <c:pt idx="302">
                  <c:v>0.26729999999999998</c:v>
                </c:pt>
                <c:pt idx="303">
                  <c:v>0.26729999999999998</c:v>
                </c:pt>
                <c:pt idx="304">
                  <c:v>0.26719999999999999</c:v>
                </c:pt>
                <c:pt idx="305">
                  <c:v>0.26719999999999999</c:v>
                </c:pt>
                <c:pt idx="306">
                  <c:v>0.26719999999999999</c:v>
                </c:pt>
                <c:pt idx="307">
                  <c:v>0.26719999999999999</c:v>
                </c:pt>
                <c:pt idx="308">
                  <c:v>0.26719999999999999</c:v>
                </c:pt>
                <c:pt idx="309">
                  <c:v>0.2671</c:v>
                </c:pt>
                <c:pt idx="310">
                  <c:v>0.2671</c:v>
                </c:pt>
                <c:pt idx="311">
                  <c:v>0.2671</c:v>
                </c:pt>
                <c:pt idx="312">
                  <c:v>0.2671</c:v>
                </c:pt>
                <c:pt idx="313">
                  <c:v>0.2671</c:v>
                </c:pt>
                <c:pt idx="314">
                  <c:v>0.26700000000000002</c:v>
                </c:pt>
                <c:pt idx="315">
                  <c:v>0.26700000000000002</c:v>
                </c:pt>
                <c:pt idx="316">
                  <c:v>0.2671</c:v>
                </c:pt>
                <c:pt idx="317">
                  <c:v>0.26700000000000002</c:v>
                </c:pt>
                <c:pt idx="318">
                  <c:v>0.26700000000000002</c:v>
                </c:pt>
                <c:pt idx="319">
                  <c:v>0.26700000000000002</c:v>
                </c:pt>
                <c:pt idx="320">
                  <c:v>0.26700000000000002</c:v>
                </c:pt>
                <c:pt idx="321">
                  <c:v>0.26700000000000002</c:v>
                </c:pt>
                <c:pt idx="322">
                  <c:v>0.26700000000000002</c:v>
                </c:pt>
                <c:pt idx="323">
                  <c:v>0.26690000000000003</c:v>
                </c:pt>
                <c:pt idx="324">
                  <c:v>0.26690000000000003</c:v>
                </c:pt>
                <c:pt idx="325">
                  <c:v>0.26690000000000003</c:v>
                </c:pt>
                <c:pt idx="326">
                  <c:v>0.26690000000000003</c:v>
                </c:pt>
                <c:pt idx="327">
                  <c:v>0.26690000000000003</c:v>
                </c:pt>
                <c:pt idx="328">
                  <c:v>0.26690000000000003</c:v>
                </c:pt>
                <c:pt idx="329">
                  <c:v>0.26690000000000003</c:v>
                </c:pt>
                <c:pt idx="330">
                  <c:v>0.26679999999999998</c:v>
                </c:pt>
                <c:pt idx="331">
                  <c:v>0.26679999999999998</c:v>
                </c:pt>
                <c:pt idx="332">
                  <c:v>0.26679999999999998</c:v>
                </c:pt>
                <c:pt idx="333">
                  <c:v>0.26679999999999998</c:v>
                </c:pt>
                <c:pt idx="334">
                  <c:v>0.26679999999999998</c:v>
                </c:pt>
                <c:pt idx="335">
                  <c:v>0.26679999999999998</c:v>
                </c:pt>
                <c:pt idx="336">
                  <c:v>0.26679999999999998</c:v>
                </c:pt>
                <c:pt idx="337">
                  <c:v>0.26679999999999998</c:v>
                </c:pt>
                <c:pt idx="338">
                  <c:v>0.26669999999999999</c:v>
                </c:pt>
                <c:pt idx="339">
                  <c:v>0.26669999999999999</c:v>
                </c:pt>
                <c:pt idx="340">
                  <c:v>0.26669999999999999</c:v>
                </c:pt>
                <c:pt idx="341">
                  <c:v>0.26669999999999999</c:v>
                </c:pt>
                <c:pt idx="342">
                  <c:v>0.26669999999999999</c:v>
                </c:pt>
                <c:pt idx="343">
                  <c:v>0.26669999999999999</c:v>
                </c:pt>
                <c:pt idx="344">
                  <c:v>0.26669999999999999</c:v>
                </c:pt>
                <c:pt idx="345">
                  <c:v>0.26669999999999999</c:v>
                </c:pt>
                <c:pt idx="346">
                  <c:v>0.26669999999999999</c:v>
                </c:pt>
                <c:pt idx="347">
                  <c:v>0.26669999999999999</c:v>
                </c:pt>
                <c:pt idx="348">
                  <c:v>0.2666</c:v>
                </c:pt>
                <c:pt idx="349">
                  <c:v>0.2666</c:v>
                </c:pt>
                <c:pt idx="350">
                  <c:v>0.2666</c:v>
                </c:pt>
                <c:pt idx="351">
                  <c:v>0.2666</c:v>
                </c:pt>
                <c:pt idx="352">
                  <c:v>0.2666</c:v>
                </c:pt>
                <c:pt idx="353">
                  <c:v>0.2666</c:v>
                </c:pt>
                <c:pt idx="354">
                  <c:v>0.2666</c:v>
                </c:pt>
                <c:pt idx="355">
                  <c:v>0.2666</c:v>
                </c:pt>
                <c:pt idx="356">
                  <c:v>0.2666</c:v>
                </c:pt>
                <c:pt idx="357">
                  <c:v>0.2666</c:v>
                </c:pt>
                <c:pt idx="358">
                  <c:v>0.26650000000000001</c:v>
                </c:pt>
                <c:pt idx="359">
                  <c:v>0.2666</c:v>
                </c:pt>
                <c:pt idx="360">
                  <c:v>0.26650000000000001</c:v>
                </c:pt>
                <c:pt idx="361">
                  <c:v>0.26650000000000001</c:v>
                </c:pt>
                <c:pt idx="362">
                  <c:v>0.26650000000000001</c:v>
                </c:pt>
                <c:pt idx="363">
                  <c:v>0.26650000000000001</c:v>
                </c:pt>
                <c:pt idx="364">
                  <c:v>0.26650000000000001</c:v>
                </c:pt>
                <c:pt idx="365">
                  <c:v>0.26650000000000001</c:v>
                </c:pt>
                <c:pt idx="366">
                  <c:v>0.26650000000000001</c:v>
                </c:pt>
                <c:pt idx="367">
                  <c:v>0.26650000000000001</c:v>
                </c:pt>
                <c:pt idx="368">
                  <c:v>0.26650000000000001</c:v>
                </c:pt>
                <c:pt idx="369">
                  <c:v>0.26650000000000001</c:v>
                </c:pt>
                <c:pt idx="370">
                  <c:v>0.26650000000000001</c:v>
                </c:pt>
                <c:pt idx="371">
                  <c:v>0.26640000000000003</c:v>
                </c:pt>
                <c:pt idx="372">
                  <c:v>0.26650000000000001</c:v>
                </c:pt>
                <c:pt idx="373">
                  <c:v>0.26650000000000001</c:v>
                </c:pt>
                <c:pt idx="374">
                  <c:v>0.26640000000000003</c:v>
                </c:pt>
                <c:pt idx="375">
                  <c:v>0.26640000000000003</c:v>
                </c:pt>
                <c:pt idx="376">
                  <c:v>0.26640000000000003</c:v>
                </c:pt>
                <c:pt idx="377">
                  <c:v>0.26650000000000001</c:v>
                </c:pt>
                <c:pt idx="378">
                  <c:v>0.26640000000000003</c:v>
                </c:pt>
                <c:pt idx="379">
                  <c:v>0.26640000000000003</c:v>
                </c:pt>
                <c:pt idx="380">
                  <c:v>0.26640000000000003</c:v>
                </c:pt>
                <c:pt idx="381">
                  <c:v>0.26640000000000003</c:v>
                </c:pt>
                <c:pt idx="382">
                  <c:v>0.26640000000000003</c:v>
                </c:pt>
                <c:pt idx="383">
                  <c:v>0.26640000000000003</c:v>
                </c:pt>
                <c:pt idx="384">
                  <c:v>0.26640000000000003</c:v>
                </c:pt>
                <c:pt idx="385">
                  <c:v>0.26640000000000003</c:v>
                </c:pt>
                <c:pt idx="386">
                  <c:v>0.26640000000000003</c:v>
                </c:pt>
                <c:pt idx="387">
                  <c:v>0.26640000000000003</c:v>
                </c:pt>
                <c:pt idx="388">
                  <c:v>0.26640000000000003</c:v>
                </c:pt>
                <c:pt idx="389">
                  <c:v>0.26640000000000003</c:v>
                </c:pt>
                <c:pt idx="390">
                  <c:v>0.26640000000000003</c:v>
                </c:pt>
                <c:pt idx="391">
                  <c:v>0.26640000000000003</c:v>
                </c:pt>
                <c:pt idx="392">
                  <c:v>0.26640000000000003</c:v>
                </c:pt>
                <c:pt idx="393">
                  <c:v>0.26640000000000003</c:v>
                </c:pt>
                <c:pt idx="394">
                  <c:v>0.26640000000000003</c:v>
                </c:pt>
                <c:pt idx="395">
                  <c:v>0.26640000000000003</c:v>
                </c:pt>
                <c:pt idx="396">
                  <c:v>0.26629999999999998</c:v>
                </c:pt>
                <c:pt idx="397">
                  <c:v>0.26629999999999998</c:v>
                </c:pt>
                <c:pt idx="398">
                  <c:v>0.26629999999999998</c:v>
                </c:pt>
                <c:pt idx="399">
                  <c:v>0.26629999999999998</c:v>
                </c:pt>
                <c:pt idx="400">
                  <c:v>0.26629999999999998</c:v>
                </c:pt>
                <c:pt idx="401">
                  <c:v>0.26629999999999998</c:v>
                </c:pt>
                <c:pt idx="402">
                  <c:v>0.26629999999999998</c:v>
                </c:pt>
                <c:pt idx="403">
                  <c:v>0.26629999999999998</c:v>
                </c:pt>
                <c:pt idx="404">
                  <c:v>0.26629999999999998</c:v>
                </c:pt>
                <c:pt idx="405">
                  <c:v>0.26629999999999998</c:v>
                </c:pt>
                <c:pt idx="406">
                  <c:v>0.26629999999999998</c:v>
                </c:pt>
                <c:pt idx="407">
                  <c:v>0.26629999999999998</c:v>
                </c:pt>
                <c:pt idx="408">
                  <c:v>0.26629999999999998</c:v>
                </c:pt>
                <c:pt idx="409">
                  <c:v>0.26629999999999998</c:v>
                </c:pt>
                <c:pt idx="410">
                  <c:v>0.26629999999999998</c:v>
                </c:pt>
                <c:pt idx="411">
                  <c:v>0.26629999999999998</c:v>
                </c:pt>
                <c:pt idx="412">
                  <c:v>0.26629999999999998</c:v>
                </c:pt>
                <c:pt idx="413">
                  <c:v>0.26629999999999998</c:v>
                </c:pt>
                <c:pt idx="414">
                  <c:v>0.26629999999999998</c:v>
                </c:pt>
                <c:pt idx="415">
                  <c:v>0.26629999999999998</c:v>
                </c:pt>
                <c:pt idx="416">
                  <c:v>0.26629999999999998</c:v>
                </c:pt>
                <c:pt idx="417">
                  <c:v>0.26629999999999998</c:v>
                </c:pt>
                <c:pt idx="418">
                  <c:v>0.26629999999999998</c:v>
                </c:pt>
                <c:pt idx="419">
                  <c:v>0.26629999999999998</c:v>
                </c:pt>
                <c:pt idx="420">
                  <c:v>0.26629999999999998</c:v>
                </c:pt>
                <c:pt idx="421">
                  <c:v>0.26629999999999998</c:v>
                </c:pt>
                <c:pt idx="422">
                  <c:v>0.26629999999999998</c:v>
                </c:pt>
                <c:pt idx="423">
                  <c:v>0.26619999999999999</c:v>
                </c:pt>
                <c:pt idx="424">
                  <c:v>0.26619999999999999</c:v>
                </c:pt>
                <c:pt idx="425">
                  <c:v>0.26619999999999999</c:v>
                </c:pt>
                <c:pt idx="426">
                  <c:v>0.26619999999999999</c:v>
                </c:pt>
                <c:pt idx="427">
                  <c:v>0.26619999999999999</c:v>
                </c:pt>
                <c:pt idx="428">
                  <c:v>0.26619999999999999</c:v>
                </c:pt>
                <c:pt idx="429">
                  <c:v>0.26619999999999999</c:v>
                </c:pt>
                <c:pt idx="430">
                  <c:v>0.26619999999999999</c:v>
                </c:pt>
                <c:pt idx="431">
                  <c:v>0.26619999999999999</c:v>
                </c:pt>
                <c:pt idx="432">
                  <c:v>0.26619999999999999</c:v>
                </c:pt>
                <c:pt idx="433">
                  <c:v>0.26619999999999999</c:v>
                </c:pt>
                <c:pt idx="434">
                  <c:v>0.26619999999999999</c:v>
                </c:pt>
                <c:pt idx="435">
                  <c:v>0.26619999999999999</c:v>
                </c:pt>
                <c:pt idx="436">
                  <c:v>0.26619999999999999</c:v>
                </c:pt>
                <c:pt idx="437">
                  <c:v>0.26619999999999999</c:v>
                </c:pt>
                <c:pt idx="438">
                  <c:v>0.26619999999999999</c:v>
                </c:pt>
                <c:pt idx="439">
                  <c:v>0.26619999999999999</c:v>
                </c:pt>
                <c:pt idx="440">
                  <c:v>0.26619999999999999</c:v>
                </c:pt>
                <c:pt idx="441">
                  <c:v>0.26619999999999999</c:v>
                </c:pt>
                <c:pt idx="442">
                  <c:v>0.26619999999999999</c:v>
                </c:pt>
                <c:pt idx="443">
                  <c:v>0.26619999999999999</c:v>
                </c:pt>
                <c:pt idx="444">
                  <c:v>0.26619999999999999</c:v>
                </c:pt>
                <c:pt idx="445">
                  <c:v>0.26619999999999999</c:v>
                </c:pt>
                <c:pt idx="446">
                  <c:v>0.26619999999999999</c:v>
                </c:pt>
                <c:pt idx="447">
                  <c:v>0.26619999999999999</c:v>
                </c:pt>
                <c:pt idx="448">
                  <c:v>0.2661</c:v>
                </c:pt>
                <c:pt idx="449">
                  <c:v>0.26619999999999999</c:v>
                </c:pt>
                <c:pt idx="450">
                  <c:v>0.26619999999999999</c:v>
                </c:pt>
                <c:pt idx="451">
                  <c:v>0.26619999999999999</c:v>
                </c:pt>
                <c:pt idx="452">
                  <c:v>0.2661</c:v>
                </c:pt>
                <c:pt idx="453">
                  <c:v>0.2661</c:v>
                </c:pt>
                <c:pt idx="454">
                  <c:v>0.2661</c:v>
                </c:pt>
                <c:pt idx="455">
                  <c:v>0.2661</c:v>
                </c:pt>
                <c:pt idx="456">
                  <c:v>0.2661</c:v>
                </c:pt>
                <c:pt idx="457">
                  <c:v>0.2661</c:v>
                </c:pt>
                <c:pt idx="458">
                  <c:v>0.2661</c:v>
                </c:pt>
                <c:pt idx="459">
                  <c:v>0.2661</c:v>
                </c:pt>
                <c:pt idx="460">
                  <c:v>0.2661</c:v>
                </c:pt>
                <c:pt idx="461">
                  <c:v>0.2661</c:v>
                </c:pt>
                <c:pt idx="462">
                  <c:v>0.2661</c:v>
                </c:pt>
                <c:pt idx="463">
                  <c:v>0.2661</c:v>
                </c:pt>
                <c:pt idx="464">
                  <c:v>0.2661</c:v>
                </c:pt>
                <c:pt idx="465">
                  <c:v>0.2661</c:v>
                </c:pt>
                <c:pt idx="466">
                  <c:v>0.2661</c:v>
                </c:pt>
                <c:pt idx="467">
                  <c:v>0.2661</c:v>
                </c:pt>
                <c:pt idx="468">
                  <c:v>0.2661</c:v>
                </c:pt>
                <c:pt idx="469">
                  <c:v>0.2661</c:v>
                </c:pt>
                <c:pt idx="470">
                  <c:v>0.2661</c:v>
                </c:pt>
                <c:pt idx="471">
                  <c:v>0.2661</c:v>
                </c:pt>
                <c:pt idx="472">
                  <c:v>0.2661</c:v>
                </c:pt>
                <c:pt idx="473">
                  <c:v>0.2661</c:v>
                </c:pt>
                <c:pt idx="474">
                  <c:v>0.2661</c:v>
                </c:pt>
                <c:pt idx="475">
                  <c:v>0.2661</c:v>
                </c:pt>
                <c:pt idx="476">
                  <c:v>0.2661</c:v>
                </c:pt>
                <c:pt idx="477">
                  <c:v>0.2661</c:v>
                </c:pt>
                <c:pt idx="478">
                  <c:v>0.2661</c:v>
                </c:pt>
                <c:pt idx="479">
                  <c:v>0.2661</c:v>
                </c:pt>
                <c:pt idx="480">
                  <c:v>0.2661</c:v>
                </c:pt>
                <c:pt idx="481">
                  <c:v>0.2661</c:v>
                </c:pt>
                <c:pt idx="482">
                  <c:v>0.26600000000000001</c:v>
                </c:pt>
                <c:pt idx="483">
                  <c:v>0.2661</c:v>
                </c:pt>
                <c:pt idx="484">
                  <c:v>0.2661</c:v>
                </c:pt>
                <c:pt idx="485">
                  <c:v>0.2661</c:v>
                </c:pt>
                <c:pt idx="486">
                  <c:v>0.2661</c:v>
                </c:pt>
                <c:pt idx="487">
                  <c:v>0.2661</c:v>
                </c:pt>
                <c:pt idx="488">
                  <c:v>0.2661</c:v>
                </c:pt>
                <c:pt idx="489">
                  <c:v>0.26600000000000001</c:v>
                </c:pt>
                <c:pt idx="490">
                  <c:v>0.26600000000000001</c:v>
                </c:pt>
                <c:pt idx="491">
                  <c:v>0.26600000000000001</c:v>
                </c:pt>
                <c:pt idx="492">
                  <c:v>0.26600000000000001</c:v>
                </c:pt>
                <c:pt idx="493">
                  <c:v>0.26600000000000001</c:v>
                </c:pt>
                <c:pt idx="494">
                  <c:v>0.26600000000000001</c:v>
                </c:pt>
                <c:pt idx="495">
                  <c:v>0.26600000000000001</c:v>
                </c:pt>
                <c:pt idx="496">
                  <c:v>0.26600000000000001</c:v>
                </c:pt>
                <c:pt idx="497">
                  <c:v>0.26600000000000001</c:v>
                </c:pt>
                <c:pt idx="498">
                  <c:v>0.26600000000000001</c:v>
                </c:pt>
                <c:pt idx="499">
                  <c:v>0.26600000000000001</c:v>
                </c:pt>
                <c:pt idx="500">
                  <c:v>0.26600000000000001</c:v>
                </c:pt>
                <c:pt idx="501">
                  <c:v>0.26600000000000001</c:v>
                </c:pt>
                <c:pt idx="502">
                  <c:v>0.26600000000000001</c:v>
                </c:pt>
                <c:pt idx="503">
                  <c:v>0.26600000000000001</c:v>
                </c:pt>
                <c:pt idx="504">
                  <c:v>0.26600000000000001</c:v>
                </c:pt>
                <c:pt idx="505">
                  <c:v>0.26600000000000001</c:v>
                </c:pt>
                <c:pt idx="506">
                  <c:v>0.26600000000000001</c:v>
                </c:pt>
                <c:pt idx="507">
                  <c:v>0.26600000000000001</c:v>
                </c:pt>
                <c:pt idx="508">
                  <c:v>0.26600000000000001</c:v>
                </c:pt>
                <c:pt idx="509">
                  <c:v>0.26600000000000001</c:v>
                </c:pt>
                <c:pt idx="510">
                  <c:v>0.26600000000000001</c:v>
                </c:pt>
                <c:pt idx="511">
                  <c:v>0.26600000000000001</c:v>
                </c:pt>
                <c:pt idx="512">
                  <c:v>0.26600000000000001</c:v>
                </c:pt>
                <c:pt idx="513">
                  <c:v>0.26600000000000001</c:v>
                </c:pt>
                <c:pt idx="514">
                  <c:v>0.26600000000000001</c:v>
                </c:pt>
                <c:pt idx="515">
                  <c:v>0.26600000000000001</c:v>
                </c:pt>
                <c:pt idx="516">
                  <c:v>0.26600000000000001</c:v>
                </c:pt>
                <c:pt idx="517">
                  <c:v>0.26600000000000001</c:v>
                </c:pt>
                <c:pt idx="518">
                  <c:v>0.26600000000000001</c:v>
                </c:pt>
                <c:pt idx="519">
                  <c:v>0.26600000000000001</c:v>
                </c:pt>
                <c:pt idx="520">
                  <c:v>0.26600000000000001</c:v>
                </c:pt>
                <c:pt idx="521">
                  <c:v>0.26600000000000001</c:v>
                </c:pt>
                <c:pt idx="522">
                  <c:v>0.26600000000000001</c:v>
                </c:pt>
                <c:pt idx="523">
                  <c:v>0.26600000000000001</c:v>
                </c:pt>
                <c:pt idx="524">
                  <c:v>0.26600000000000001</c:v>
                </c:pt>
                <c:pt idx="525">
                  <c:v>0.26600000000000001</c:v>
                </c:pt>
                <c:pt idx="526">
                  <c:v>0.26600000000000001</c:v>
                </c:pt>
                <c:pt idx="527">
                  <c:v>0.26600000000000001</c:v>
                </c:pt>
                <c:pt idx="528">
                  <c:v>0.26600000000000001</c:v>
                </c:pt>
                <c:pt idx="529">
                  <c:v>0.26600000000000001</c:v>
                </c:pt>
                <c:pt idx="530">
                  <c:v>0.26600000000000001</c:v>
                </c:pt>
                <c:pt idx="531">
                  <c:v>0.26600000000000001</c:v>
                </c:pt>
                <c:pt idx="532">
                  <c:v>0.26590000000000003</c:v>
                </c:pt>
                <c:pt idx="533">
                  <c:v>0.26600000000000001</c:v>
                </c:pt>
                <c:pt idx="534">
                  <c:v>0.26590000000000003</c:v>
                </c:pt>
                <c:pt idx="535">
                  <c:v>0.26590000000000003</c:v>
                </c:pt>
                <c:pt idx="536">
                  <c:v>0.26590000000000003</c:v>
                </c:pt>
                <c:pt idx="537">
                  <c:v>0.26590000000000003</c:v>
                </c:pt>
                <c:pt idx="538">
                  <c:v>0.26590000000000003</c:v>
                </c:pt>
                <c:pt idx="539">
                  <c:v>0.26590000000000003</c:v>
                </c:pt>
                <c:pt idx="540">
                  <c:v>0.26590000000000003</c:v>
                </c:pt>
                <c:pt idx="541">
                  <c:v>0.26590000000000003</c:v>
                </c:pt>
                <c:pt idx="542">
                  <c:v>0.26590000000000003</c:v>
                </c:pt>
                <c:pt idx="543">
                  <c:v>0.26590000000000003</c:v>
                </c:pt>
                <c:pt idx="544">
                  <c:v>0.26590000000000003</c:v>
                </c:pt>
                <c:pt idx="545">
                  <c:v>0.26590000000000003</c:v>
                </c:pt>
                <c:pt idx="546">
                  <c:v>0.26590000000000003</c:v>
                </c:pt>
                <c:pt idx="547">
                  <c:v>0.26590000000000003</c:v>
                </c:pt>
                <c:pt idx="548">
                  <c:v>0.26590000000000003</c:v>
                </c:pt>
                <c:pt idx="549">
                  <c:v>0.26590000000000003</c:v>
                </c:pt>
                <c:pt idx="550">
                  <c:v>0.26590000000000003</c:v>
                </c:pt>
                <c:pt idx="551">
                  <c:v>0.26590000000000003</c:v>
                </c:pt>
                <c:pt idx="552">
                  <c:v>0.26590000000000003</c:v>
                </c:pt>
                <c:pt idx="553">
                  <c:v>0.26590000000000003</c:v>
                </c:pt>
                <c:pt idx="554">
                  <c:v>0.26590000000000003</c:v>
                </c:pt>
                <c:pt idx="555">
                  <c:v>0.26590000000000003</c:v>
                </c:pt>
                <c:pt idx="556">
                  <c:v>0.26590000000000003</c:v>
                </c:pt>
                <c:pt idx="557">
                  <c:v>0.26590000000000003</c:v>
                </c:pt>
                <c:pt idx="558">
                  <c:v>0.26590000000000003</c:v>
                </c:pt>
                <c:pt idx="559">
                  <c:v>0.26590000000000003</c:v>
                </c:pt>
                <c:pt idx="560">
                  <c:v>0.26590000000000003</c:v>
                </c:pt>
                <c:pt idx="561">
                  <c:v>0.26590000000000003</c:v>
                </c:pt>
                <c:pt idx="562">
                  <c:v>0.26590000000000003</c:v>
                </c:pt>
                <c:pt idx="563">
                  <c:v>0.26590000000000003</c:v>
                </c:pt>
                <c:pt idx="564">
                  <c:v>0.26590000000000003</c:v>
                </c:pt>
                <c:pt idx="565">
                  <c:v>0.26590000000000003</c:v>
                </c:pt>
                <c:pt idx="566">
                  <c:v>0.26590000000000003</c:v>
                </c:pt>
                <c:pt idx="567">
                  <c:v>0.26590000000000003</c:v>
                </c:pt>
                <c:pt idx="568">
                  <c:v>0.26590000000000003</c:v>
                </c:pt>
                <c:pt idx="569">
                  <c:v>0.26590000000000003</c:v>
                </c:pt>
                <c:pt idx="570">
                  <c:v>0.26590000000000003</c:v>
                </c:pt>
                <c:pt idx="571">
                  <c:v>0.26590000000000003</c:v>
                </c:pt>
                <c:pt idx="572">
                  <c:v>0.26590000000000003</c:v>
                </c:pt>
                <c:pt idx="573">
                  <c:v>0.26590000000000003</c:v>
                </c:pt>
                <c:pt idx="574">
                  <c:v>0.26590000000000003</c:v>
                </c:pt>
                <c:pt idx="575">
                  <c:v>0.26590000000000003</c:v>
                </c:pt>
                <c:pt idx="576">
                  <c:v>0.26590000000000003</c:v>
                </c:pt>
                <c:pt idx="577">
                  <c:v>0.26590000000000003</c:v>
                </c:pt>
                <c:pt idx="578">
                  <c:v>0.26590000000000003</c:v>
                </c:pt>
                <c:pt idx="579">
                  <c:v>0.26590000000000003</c:v>
                </c:pt>
                <c:pt idx="580">
                  <c:v>0.26590000000000003</c:v>
                </c:pt>
                <c:pt idx="581">
                  <c:v>0.26590000000000003</c:v>
                </c:pt>
                <c:pt idx="582">
                  <c:v>0.26590000000000003</c:v>
                </c:pt>
                <c:pt idx="583">
                  <c:v>0.26590000000000003</c:v>
                </c:pt>
                <c:pt idx="584">
                  <c:v>0.26590000000000003</c:v>
                </c:pt>
                <c:pt idx="585">
                  <c:v>0.26579999999999998</c:v>
                </c:pt>
                <c:pt idx="586">
                  <c:v>0.26579999999999998</c:v>
                </c:pt>
                <c:pt idx="587">
                  <c:v>0.26579999999999998</c:v>
                </c:pt>
                <c:pt idx="588">
                  <c:v>0.26579999999999998</c:v>
                </c:pt>
                <c:pt idx="589">
                  <c:v>0.26579999999999998</c:v>
                </c:pt>
                <c:pt idx="590">
                  <c:v>0.26579999999999998</c:v>
                </c:pt>
                <c:pt idx="591">
                  <c:v>0.26579999999999998</c:v>
                </c:pt>
                <c:pt idx="592">
                  <c:v>0.26579999999999998</c:v>
                </c:pt>
                <c:pt idx="593">
                  <c:v>0.26579999999999998</c:v>
                </c:pt>
                <c:pt idx="594">
                  <c:v>0.26579999999999998</c:v>
                </c:pt>
                <c:pt idx="595">
                  <c:v>0.26579999999999998</c:v>
                </c:pt>
                <c:pt idx="596">
                  <c:v>0.26579999999999998</c:v>
                </c:pt>
                <c:pt idx="597">
                  <c:v>0.26579999999999998</c:v>
                </c:pt>
                <c:pt idx="598">
                  <c:v>0.26579999999999998</c:v>
                </c:pt>
                <c:pt idx="599">
                  <c:v>0.26579999999999998</c:v>
                </c:pt>
                <c:pt idx="600">
                  <c:v>0.26579999999999998</c:v>
                </c:pt>
                <c:pt idx="601">
                  <c:v>0.26579999999999998</c:v>
                </c:pt>
                <c:pt idx="602">
                  <c:v>0.26579999999999998</c:v>
                </c:pt>
                <c:pt idx="603">
                  <c:v>0.26579999999999998</c:v>
                </c:pt>
                <c:pt idx="604">
                  <c:v>0.26579999999999998</c:v>
                </c:pt>
                <c:pt idx="605">
                  <c:v>0.26579999999999998</c:v>
                </c:pt>
                <c:pt idx="606">
                  <c:v>0.26579999999999998</c:v>
                </c:pt>
                <c:pt idx="607">
                  <c:v>0.26579999999999998</c:v>
                </c:pt>
                <c:pt idx="608">
                  <c:v>0.26579999999999998</c:v>
                </c:pt>
                <c:pt idx="609">
                  <c:v>0.26579999999999998</c:v>
                </c:pt>
                <c:pt idx="610">
                  <c:v>0.26579999999999998</c:v>
                </c:pt>
                <c:pt idx="611">
                  <c:v>0.26579999999999998</c:v>
                </c:pt>
                <c:pt idx="612">
                  <c:v>0.26579999999999998</c:v>
                </c:pt>
                <c:pt idx="613">
                  <c:v>0.26579999999999998</c:v>
                </c:pt>
                <c:pt idx="614">
                  <c:v>0.26579999999999998</c:v>
                </c:pt>
                <c:pt idx="615">
                  <c:v>0.26579999999999998</c:v>
                </c:pt>
                <c:pt idx="616">
                  <c:v>0.26579999999999998</c:v>
                </c:pt>
                <c:pt idx="617">
                  <c:v>0.26579999999999998</c:v>
                </c:pt>
                <c:pt idx="618">
                  <c:v>0.26579999999999998</c:v>
                </c:pt>
                <c:pt idx="619">
                  <c:v>0.26579999999999998</c:v>
                </c:pt>
                <c:pt idx="620">
                  <c:v>0.26579999999999998</c:v>
                </c:pt>
                <c:pt idx="621">
                  <c:v>0.26579999999999998</c:v>
                </c:pt>
                <c:pt idx="622">
                  <c:v>0.26579999999999998</c:v>
                </c:pt>
                <c:pt idx="623">
                  <c:v>0.26579999999999998</c:v>
                </c:pt>
                <c:pt idx="624">
                  <c:v>0.26579999999999998</c:v>
                </c:pt>
                <c:pt idx="625">
                  <c:v>0.26579999999999998</c:v>
                </c:pt>
                <c:pt idx="626">
                  <c:v>0.26579999999999998</c:v>
                </c:pt>
                <c:pt idx="627">
                  <c:v>0.26579999999999998</c:v>
                </c:pt>
                <c:pt idx="628">
                  <c:v>0.26579999999999998</c:v>
                </c:pt>
                <c:pt idx="629">
                  <c:v>0.26579999999999998</c:v>
                </c:pt>
                <c:pt idx="630">
                  <c:v>0.26579999999999998</c:v>
                </c:pt>
                <c:pt idx="631">
                  <c:v>0.26579999999999998</c:v>
                </c:pt>
                <c:pt idx="632">
                  <c:v>0.26579999999999998</c:v>
                </c:pt>
                <c:pt idx="633">
                  <c:v>0.26579999999999998</c:v>
                </c:pt>
                <c:pt idx="634">
                  <c:v>0.26579999999999998</c:v>
                </c:pt>
                <c:pt idx="635">
                  <c:v>0.26579999999999998</c:v>
                </c:pt>
                <c:pt idx="636">
                  <c:v>0.26579999999999998</c:v>
                </c:pt>
                <c:pt idx="637">
                  <c:v>0.26579999999999998</c:v>
                </c:pt>
                <c:pt idx="638">
                  <c:v>0.26579999999999998</c:v>
                </c:pt>
                <c:pt idx="639">
                  <c:v>0.26579999999999998</c:v>
                </c:pt>
                <c:pt idx="640">
                  <c:v>0.26579999999999998</c:v>
                </c:pt>
                <c:pt idx="641">
                  <c:v>0.26579999999999998</c:v>
                </c:pt>
                <c:pt idx="642">
                  <c:v>0.26579999999999998</c:v>
                </c:pt>
                <c:pt idx="643">
                  <c:v>0.26569999999999999</c:v>
                </c:pt>
                <c:pt idx="644">
                  <c:v>0.26569999999999999</c:v>
                </c:pt>
                <c:pt idx="645">
                  <c:v>0.26569999999999999</c:v>
                </c:pt>
                <c:pt idx="646">
                  <c:v>0.26569999999999999</c:v>
                </c:pt>
                <c:pt idx="647">
                  <c:v>0.26569999999999999</c:v>
                </c:pt>
                <c:pt idx="648">
                  <c:v>0.26569999999999999</c:v>
                </c:pt>
                <c:pt idx="649">
                  <c:v>0.26569999999999999</c:v>
                </c:pt>
                <c:pt idx="650">
                  <c:v>0.26569999999999999</c:v>
                </c:pt>
                <c:pt idx="651">
                  <c:v>0.26569999999999999</c:v>
                </c:pt>
                <c:pt idx="652">
                  <c:v>0.26569999999999999</c:v>
                </c:pt>
                <c:pt idx="653">
                  <c:v>0.26569999999999999</c:v>
                </c:pt>
                <c:pt idx="654">
                  <c:v>0.26569999999999999</c:v>
                </c:pt>
                <c:pt idx="655">
                  <c:v>0.26569999999999999</c:v>
                </c:pt>
                <c:pt idx="656">
                  <c:v>0.26569999999999999</c:v>
                </c:pt>
                <c:pt idx="657">
                  <c:v>0.26569999999999999</c:v>
                </c:pt>
                <c:pt idx="658">
                  <c:v>0.26569999999999999</c:v>
                </c:pt>
                <c:pt idx="659">
                  <c:v>0.26569999999999999</c:v>
                </c:pt>
                <c:pt idx="660">
                  <c:v>0.26569999999999999</c:v>
                </c:pt>
                <c:pt idx="661">
                  <c:v>0.26569999999999999</c:v>
                </c:pt>
                <c:pt idx="662">
                  <c:v>0.26569999999999999</c:v>
                </c:pt>
                <c:pt idx="663">
                  <c:v>0.26569999999999999</c:v>
                </c:pt>
                <c:pt idx="664">
                  <c:v>0.26569999999999999</c:v>
                </c:pt>
                <c:pt idx="665">
                  <c:v>0.26569999999999999</c:v>
                </c:pt>
                <c:pt idx="666">
                  <c:v>0.26569999999999999</c:v>
                </c:pt>
                <c:pt idx="667">
                  <c:v>0.26569999999999999</c:v>
                </c:pt>
                <c:pt idx="668">
                  <c:v>0.26569999999999999</c:v>
                </c:pt>
                <c:pt idx="669">
                  <c:v>0.26569999999999999</c:v>
                </c:pt>
                <c:pt idx="670">
                  <c:v>0.26569999999999999</c:v>
                </c:pt>
                <c:pt idx="671">
                  <c:v>0.26569999999999999</c:v>
                </c:pt>
                <c:pt idx="672">
                  <c:v>0.26550000000000001</c:v>
                </c:pt>
                <c:pt idx="673">
                  <c:v>0.26569999999999999</c:v>
                </c:pt>
                <c:pt idx="674">
                  <c:v>0.26569999999999999</c:v>
                </c:pt>
                <c:pt idx="675">
                  <c:v>0.26569999999999999</c:v>
                </c:pt>
                <c:pt idx="676">
                  <c:v>0.26569999999999999</c:v>
                </c:pt>
                <c:pt idx="677">
                  <c:v>0.26569999999999999</c:v>
                </c:pt>
                <c:pt idx="678">
                  <c:v>0.26569999999999999</c:v>
                </c:pt>
                <c:pt idx="679">
                  <c:v>0.26569999999999999</c:v>
                </c:pt>
                <c:pt idx="680">
                  <c:v>0.26569999999999999</c:v>
                </c:pt>
                <c:pt idx="681">
                  <c:v>0.26569999999999999</c:v>
                </c:pt>
                <c:pt idx="682">
                  <c:v>0.26569999999999999</c:v>
                </c:pt>
                <c:pt idx="683">
                  <c:v>0.26569999999999999</c:v>
                </c:pt>
                <c:pt idx="684">
                  <c:v>0.2656</c:v>
                </c:pt>
                <c:pt idx="685">
                  <c:v>0.2656</c:v>
                </c:pt>
                <c:pt idx="686">
                  <c:v>0.2656</c:v>
                </c:pt>
                <c:pt idx="687">
                  <c:v>0.2656</c:v>
                </c:pt>
                <c:pt idx="688">
                  <c:v>0.2656</c:v>
                </c:pt>
                <c:pt idx="689">
                  <c:v>0.2656</c:v>
                </c:pt>
                <c:pt idx="690">
                  <c:v>0.2656</c:v>
                </c:pt>
                <c:pt idx="691">
                  <c:v>0.2656</c:v>
                </c:pt>
                <c:pt idx="692">
                  <c:v>0.2656</c:v>
                </c:pt>
                <c:pt idx="693">
                  <c:v>0.2656</c:v>
                </c:pt>
                <c:pt idx="694">
                  <c:v>0.2656</c:v>
                </c:pt>
                <c:pt idx="695">
                  <c:v>0.2656</c:v>
                </c:pt>
                <c:pt idx="696">
                  <c:v>0.2656</c:v>
                </c:pt>
                <c:pt idx="697">
                  <c:v>0.2656</c:v>
                </c:pt>
                <c:pt idx="698">
                  <c:v>0.2656</c:v>
                </c:pt>
                <c:pt idx="699">
                  <c:v>0.2656</c:v>
                </c:pt>
                <c:pt idx="700">
                  <c:v>0.2656</c:v>
                </c:pt>
                <c:pt idx="701">
                  <c:v>0.2656</c:v>
                </c:pt>
                <c:pt idx="702">
                  <c:v>0.2656</c:v>
                </c:pt>
                <c:pt idx="703">
                  <c:v>0.2656</c:v>
                </c:pt>
                <c:pt idx="704">
                  <c:v>0.2656</c:v>
                </c:pt>
                <c:pt idx="705">
                  <c:v>0.2656</c:v>
                </c:pt>
                <c:pt idx="706">
                  <c:v>0.2656</c:v>
                </c:pt>
                <c:pt idx="707">
                  <c:v>0.2656</c:v>
                </c:pt>
                <c:pt idx="708">
                  <c:v>0.26569999999999999</c:v>
                </c:pt>
                <c:pt idx="709">
                  <c:v>0.2656</c:v>
                </c:pt>
                <c:pt idx="710">
                  <c:v>0.26550000000000001</c:v>
                </c:pt>
                <c:pt idx="711">
                  <c:v>0.26540000000000002</c:v>
                </c:pt>
                <c:pt idx="712">
                  <c:v>0.26519999999999999</c:v>
                </c:pt>
                <c:pt idx="713">
                  <c:v>0.26500000000000001</c:v>
                </c:pt>
                <c:pt idx="714">
                  <c:v>0.26469999999999999</c:v>
                </c:pt>
                <c:pt idx="715">
                  <c:v>0.26440000000000002</c:v>
                </c:pt>
                <c:pt idx="716">
                  <c:v>0.2641</c:v>
                </c:pt>
                <c:pt idx="717">
                  <c:v>0.26369999999999999</c:v>
                </c:pt>
                <c:pt idx="718">
                  <c:v>0.26340000000000002</c:v>
                </c:pt>
                <c:pt idx="719">
                  <c:v>0.26300000000000001</c:v>
                </c:pt>
                <c:pt idx="720">
                  <c:v>0.2626</c:v>
                </c:pt>
                <c:pt idx="721">
                  <c:v>0.26229999999999998</c:v>
                </c:pt>
                <c:pt idx="722">
                  <c:v>0.26190000000000002</c:v>
                </c:pt>
                <c:pt idx="723">
                  <c:v>0.26150000000000001</c:v>
                </c:pt>
                <c:pt idx="724">
                  <c:v>0.2611</c:v>
                </c:pt>
                <c:pt idx="725">
                  <c:v>0.26069999999999999</c:v>
                </c:pt>
                <c:pt idx="726">
                  <c:v>0.26019999999999999</c:v>
                </c:pt>
                <c:pt idx="727">
                  <c:v>0.25979999999999998</c:v>
                </c:pt>
                <c:pt idx="728">
                  <c:v>0.25940000000000002</c:v>
                </c:pt>
                <c:pt idx="729">
                  <c:v>0.25900000000000001</c:v>
                </c:pt>
                <c:pt idx="730">
                  <c:v>0.2586</c:v>
                </c:pt>
                <c:pt idx="731">
                  <c:v>0.25819999999999999</c:v>
                </c:pt>
                <c:pt idx="732">
                  <c:v>0.25769999999999998</c:v>
                </c:pt>
                <c:pt idx="733">
                  <c:v>0.25729999999999997</c:v>
                </c:pt>
                <c:pt idx="734">
                  <c:v>0.25700000000000001</c:v>
                </c:pt>
                <c:pt idx="735">
                  <c:v>0.25659999999999999</c:v>
                </c:pt>
                <c:pt idx="736">
                  <c:v>0.25609999999999999</c:v>
                </c:pt>
                <c:pt idx="737">
                  <c:v>0.25580000000000003</c:v>
                </c:pt>
                <c:pt idx="738">
                  <c:v>0.25530000000000003</c:v>
                </c:pt>
                <c:pt idx="739">
                  <c:v>0.25490000000000002</c:v>
                </c:pt>
                <c:pt idx="740">
                  <c:v>0.2545</c:v>
                </c:pt>
                <c:pt idx="741">
                  <c:v>0.25409999999999999</c:v>
                </c:pt>
                <c:pt idx="742">
                  <c:v>0.25369999999999998</c:v>
                </c:pt>
                <c:pt idx="743">
                  <c:v>0.25330000000000003</c:v>
                </c:pt>
                <c:pt idx="744">
                  <c:v>0.25290000000000001</c:v>
                </c:pt>
                <c:pt idx="745">
                  <c:v>0.25240000000000001</c:v>
                </c:pt>
                <c:pt idx="746">
                  <c:v>0.252</c:v>
                </c:pt>
                <c:pt idx="747">
                  <c:v>0.25159999999999999</c:v>
                </c:pt>
                <c:pt idx="748">
                  <c:v>0.25119999999999998</c:v>
                </c:pt>
                <c:pt idx="749">
                  <c:v>0.25080000000000002</c:v>
                </c:pt>
                <c:pt idx="750">
                  <c:v>0.2505</c:v>
                </c:pt>
                <c:pt idx="751">
                  <c:v>0.25</c:v>
                </c:pt>
                <c:pt idx="752">
                  <c:v>0.24959999999999999</c:v>
                </c:pt>
                <c:pt idx="753">
                  <c:v>0.2492</c:v>
                </c:pt>
                <c:pt idx="754">
                  <c:v>0.24879999999999999</c:v>
                </c:pt>
                <c:pt idx="755">
                  <c:v>0.24829999999999999</c:v>
                </c:pt>
                <c:pt idx="756">
                  <c:v>0.24790000000000001</c:v>
                </c:pt>
                <c:pt idx="757">
                  <c:v>0.2475</c:v>
                </c:pt>
                <c:pt idx="758">
                  <c:v>0.2472</c:v>
                </c:pt>
                <c:pt idx="759">
                  <c:v>0.24679999999999999</c:v>
                </c:pt>
                <c:pt idx="760">
                  <c:v>0.24640000000000001</c:v>
                </c:pt>
                <c:pt idx="761">
                  <c:v>0.246</c:v>
                </c:pt>
                <c:pt idx="762">
                  <c:v>0.24560000000000001</c:v>
                </c:pt>
                <c:pt idx="763">
                  <c:v>0.2452</c:v>
                </c:pt>
                <c:pt idx="764">
                  <c:v>0.24479999999999999</c:v>
                </c:pt>
                <c:pt idx="765">
                  <c:v>0.24440000000000001</c:v>
                </c:pt>
                <c:pt idx="766">
                  <c:v>0.24399999999999999</c:v>
                </c:pt>
                <c:pt idx="767">
                  <c:v>0.24360000000000001</c:v>
                </c:pt>
                <c:pt idx="768">
                  <c:v>0.2432</c:v>
                </c:pt>
                <c:pt idx="769">
                  <c:v>0.24279999999999999</c:v>
                </c:pt>
                <c:pt idx="770">
                  <c:v>0.24249999999999999</c:v>
                </c:pt>
                <c:pt idx="771">
                  <c:v>0.24210000000000001</c:v>
                </c:pt>
                <c:pt idx="772">
                  <c:v>0.2417</c:v>
                </c:pt>
                <c:pt idx="773">
                  <c:v>0.24129999999999999</c:v>
                </c:pt>
                <c:pt idx="774">
                  <c:v>0.2409</c:v>
                </c:pt>
                <c:pt idx="775">
                  <c:v>0.24049999999999999</c:v>
                </c:pt>
                <c:pt idx="776">
                  <c:v>0.24010000000000001</c:v>
                </c:pt>
                <c:pt idx="777">
                  <c:v>0.2397</c:v>
                </c:pt>
                <c:pt idx="778">
                  <c:v>0.23930000000000001</c:v>
                </c:pt>
                <c:pt idx="779">
                  <c:v>0.2389</c:v>
                </c:pt>
                <c:pt idx="780">
                  <c:v>0.23849999999999999</c:v>
                </c:pt>
                <c:pt idx="781">
                  <c:v>0.2382</c:v>
                </c:pt>
                <c:pt idx="782">
                  <c:v>0.23780000000000001</c:v>
                </c:pt>
                <c:pt idx="783">
                  <c:v>0.23749999999999999</c:v>
                </c:pt>
                <c:pt idx="784">
                  <c:v>0.23710000000000001</c:v>
                </c:pt>
                <c:pt idx="785">
                  <c:v>0.23669999999999999</c:v>
                </c:pt>
                <c:pt idx="786">
                  <c:v>0.23630000000000001</c:v>
                </c:pt>
                <c:pt idx="787">
                  <c:v>0.2359</c:v>
                </c:pt>
                <c:pt idx="788">
                  <c:v>0.23549999999999999</c:v>
                </c:pt>
                <c:pt idx="789">
                  <c:v>0.2351</c:v>
                </c:pt>
                <c:pt idx="790">
                  <c:v>0.23469999999999999</c:v>
                </c:pt>
                <c:pt idx="791">
                  <c:v>0.2344</c:v>
                </c:pt>
                <c:pt idx="792">
                  <c:v>0.23400000000000001</c:v>
                </c:pt>
                <c:pt idx="793">
                  <c:v>0.23369999999999999</c:v>
                </c:pt>
                <c:pt idx="794">
                  <c:v>0.23350000000000001</c:v>
                </c:pt>
                <c:pt idx="795">
                  <c:v>0.2334</c:v>
                </c:pt>
                <c:pt idx="796">
                  <c:v>0.23319999999999999</c:v>
                </c:pt>
                <c:pt idx="797">
                  <c:v>0.2331</c:v>
                </c:pt>
                <c:pt idx="798">
                  <c:v>0.23300000000000001</c:v>
                </c:pt>
                <c:pt idx="799">
                  <c:v>0.2329</c:v>
                </c:pt>
                <c:pt idx="800">
                  <c:v>0.2329</c:v>
                </c:pt>
                <c:pt idx="801">
                  <c:v>0.23280000000000001</c:v>
                </c:pt>
                <c:pt idx="802">
                  <c:v>0.23269999999999999</c:v>
                </c:pt>
                <c:pt idx="803">
                  <c:v>0.2326</c:v>
                </c:pt>
                <c:pt idx="804">
                  <c:v>0.2326</c:v>
                </c:pt>
                <c:pt idx="805">
                  <c:v>0.23250000000000001</c:v>
                </c:pt>
                <c:pt idx="806">
                  <c:v>0.23250000000000001</c:v>
                </c:pt>
                <c:pt idx="807">
                  <c:v>0.23250000000000001</c:v>
                </c:pt>
                <c:pt idx="808">
                  <c:v>0.2324</c:v>
                </c:pt>
                <c:pt idx="809">
                  <c:v>0.2324</c:v>
                </c:pt>
                <c:pt idx="810">
                  <c:v>0.23230000000000001</c:v>
                </c:pt>
                <c:pt idx="811">
                  <c:v>0.23230000000000001</c:v>
                </c:pt>
                <c:pt idx="812">
                  <c:v>0.23230000000000001</c:v>
                </c:pt>
                <c:pt idx="813">
                  <c:v>0.23219999999999999</c:v>
                </c:pt>
                <c:pt idx="814">
                  <c:v>0.23219999999999999</c:v>
                </c:pt>
                <c:pt idx="815">
                  <c:v>0.23219999999999999</c:v>
                </c:pt>
                <c:pt idx="816">
                  <c:v>0.2321</c:v>
                </c:pt>
                <c:pt idx="817">
                  <c:v>0.2321</c:v>
                </c:pt>
                <c:pt idx="818">
                  <c:v>0.23200000000000001</c:v>
                </c:pt>
              </c:numCache>
            </c:numRef>
          </c:xVal>
          <c:yVal>
            <c:numRef>
              <c:f>consolidation!$CD$8:$CD$826</c:f>
              <c:numCache>
                <c:formatCode>General</c:formatCode>
                <c:ptCount val="819"/>
                <c:pt idx="39" formatCode="0.00E+00">
                  <c:v>4.8786999999999998E-17</c:v>
                </c:pt>
                <c:pt idx="40" formatCode="0.00E+00">
                  <c:v>4.8969999999999998E-17</c:v>
                </c:pt>
                <c:pt idx="41" formatCode="0.00E+00">
                  <c:v>4.8865999999999999E-17</c:v>
                </c:pt>
                <c:pt idx="42" formatCode="0.00E+00">
                  <c:v>4.8407999999999997E-17</c:v>
                </c:pt>
                <c:pt idx="43" formatCode="0.00E+00">
                  <c:v>4.8551E-17</c:v>
                </c:pt>
                <c:pt idx="44" formatCode="0.00E+00">
                  <c:v>4.7985999999999997E-17</c:v>
                </c:pt>
                <c:pt idx="45" formatCode="0.00E+00">
                  <c:v>4.7210000000000001E-17</c:v>
                </c:pt>
                <c:pt idx="46" formatCode="0.00E+00">
                  <c:v>4.6351000000000002E-17</c:v>
                </c:pt>
                <c:pt idx="47" formatCode="0.00E+00">
                  <c:v>4.6180999999999998E-17</c:v>
                </c:pt>
                <c:pt idx="48" formatCode="0.00E+00">
                  <c:v>4.6048999999999999E-17</c:v>
                </c:pt>
                <c:pt idx="49" formatCode="0.00E+00">
                  <c:v>4.5636E-17</c:v>
                </c:pt>
                <c:pt idx="50" formatCode="0.00E+00">
                  <c:v>4.5409000000000002E-17</c:v>
                </c:pt>
                <c:pt idx="51" formatCode="0.00E+00">
                  <c:v>4.5241000000000001E-17</c:v>
                </c:pt>
                <c:pt idx="52" formatCode="0.00E+00">
                  <c:v>4.4759999999999999E-17</c:v>
                </c:pt>
                <c:pt idx="53" formatCode="0.00E+00">
                  <c:v>4.4759E-17</c:v>
                </c:pt>
                <c:pt idx="54" formatCode="0.00E+00">
                  <c:v>4.4941000000000001E-17</c:v>
                </c:pt>
                <c:pt idx="55" formatCode="0.00E+00">
                  <c:v>4.4586E-17</c:v>
                </c:pt>
                <c:pt idx="56" formatCode="0.00E+00">
                  <c:v>4.3877000000000002E-17</c:v>
                </c:pt>
                <c:pt idx="57" formatCode="0.00E+00">
                  <c:v>4.3426000000000003E-17</c:v>
                </c:pt>
                <c:pt idx="58" formatCode="0.00E+00">
                  <c:v>4.2575E-17</c:v>
                </c:pt>
                <c:pt idx="59" formatCode="0.00E+00">
                  <c:v>4.2505E-17</c:v>
                </c:pt>
                <c:pt idx="60" formatCode="0.00E+00">
                  <c:v>4.2693999999999998E-17</c:v>
                </c:pt>
                <c:pt idx="61" formatCode="0.00E+00">
                  <c:v>4.1969000000000002E-17</c:v>
                </c:pt>
                <c:pt idx="62" formatCode="0.00E+00">
                  <c:v>4.2281999999999997E-17</c:v>
                </c:pt>
                <c:pt idx="63" formatCode="0.00E+00">
                  <c:v>4.1268999999999998E-17</c:v>
                </c:pt>
                <c:pt idx="64" formatCode="0.00E+00">
                  <c:v>4.1399E-17</c:v>
                </c:pt>
                <c:pt idx="65" formatCode="0.00E+00">
                  <c:v>4.0521000000000002E-17</c:v>
                </c:pt>
                <c:pt idx="66" formatCode="0.00E+00">
                  <c:v>4.0087999999999998E-17</c:v>
                </c:pt>
                <c:pt idx="67" formatCode="0.00E+00">
                  <c:v>3.9747000000000003E-17</c:v>
                </c:pt>
                <c:pt idx="68" formatCode="0.00E+00">
                  <c:v>3.9405000000000003E-17</c:v>
                </c:pt>
                <c:pt idx="69" formatCode="0.00E+00">
                  <c:v>3.9023E-17</c:v>
                </c:pt>
                <c:pt idx="70" formatCode="0.00E+00">
                  <c:v>3.8697000000000003E-17</c:v>
                </c:pt>
                <c:pt idx="71" formatCode="0.00E+00">
                  <c:v>3.8081999999999998E-17</c:v>
                </c:pt>
                <c:pt idx="72" formatCode="0.00E+00">
                  <c:v>3.7749999999999997E-17</c:v>
                </c:pt>
                <c:pt idx="73" formatCode="0.00E+00">
                  <c:v>3.7020000000000002E-17</c:v>
                </c:pt>
                <c:pt idx="74" formatCode="0.00E+00">
                  <c:v>3.6763999999999999E-17</c:v>
                </c:pt>
                <c:pt idx="75" formatCode="0.00E+00">
                  <c:v>3.6398E-17</c:v>
                </c:pt>
                <c:pt idx="76" formatCode="0.00E+00">
                  <c:v>3.5953E-17</c:v>
                </c:pt>
                <c:pt idx="77" formatCode="0.00E+00">
                  <c:v>3.5567000000000002E-17</c:v>
                </c:pt>
                <c:pt idx="78" formatCode="0.00E+00">
                  <c:v>3.5854E-17</c:v>
                </c:pt>
                <c:pt idx="79" formatCode="0.00E+00">
                  <c:v>3.5382999999999997E-17</c:v>
                </c:pt>
                <c:pt idx="80" formatCode="0.00E+00">
                  <c:v>3.5287E-17</c:v>
                </c:pt>
                <c:pt idx="81" formatCode="0.00E+00">
                  <c:v>3.4955999999999998E-17</c:v>
                </c:pt>
                <c:pt idx="82" formatCode="0.00E+00">
                  <c:v>3.4743000000000001E-17</c:v>
                </c:pt>
                <c:pt idx="83" formatCode="0.00E+00">
                  <c:v>3.4003999999999999E-17</c:v>
                </c:pt>
                <c:pt idx="84" formatCode="0.00E+00">
                  <c:v>3.3951000000000001E-17</c:v>
                </c:pt>
                <c:pt idx="85" formatCode="0.00E+00">
                  <c:v>3.3083000000000002E-17</c:v>
                </c:pt>
                <c:pt idx="86" formatCode="0.00E+00">
                  <c:v>3.3113999999999998E-17</c:v>
                </c:pt>
                <c:pt idx="87" formatCode="0.00E+00">
                  <c:v>3.2437000000000001E-17</c:v>
                </c:pt>
                <c:pt idx="88" formatCode="0.00E+00">
                  <c:v>3.2536999999999999E-17</c:v>
                </c:pt>
                <c:pt idx="89" formatCode="0.00E+00">
                  <c:v>3.2255E-17</c:v>
                </c:pt>
                <c:pt idx="90" formatCode="0.00E+00">
                  <c:v>3.1955999999999999E-17</c:v>
                </c:pt>
                <c:pt idx="91" formatCode="0.00E+00">
                  <c:v>3.1743000000000001E-17</c:v>
                </c:pt>
                <c:pt idx="92" formatCode="0.00E+00">
                  <c:v>3.1519E-17</c:v>
                </c:pt>
                <c:pt idx="93" formatCode="0.00E+00">
                  <c:v>3.0948999999999998E-17</c:v>
                </c:pt>
                <c:pt idx="94" formatCode="0.00E+00">
                  <c:v>3.0342999999999999E-17</c:v>
                </c:pt>
                <c:pt idx="163" formatCode="0.00E+00">
                  <c:v>1.564E-17</c:v>
                </c:pt>
                <c:pt idx="164" formatCode="0.00E+00">
                  <c:v>1.5640999999999999E-17</c:v>
                </c:pt>
                <c:pt idx="165" formatCode="0.00E+00">
                  <c:v>1.5644000000000001E-17</c:v>
                </c:pt>
                <c:pt idx="166" formatCode="0.00E+00">
                  <c:v>1.553E-17</c:v>
                </c:pt>
                <c:pt idx="167" formatCode="0.00E+00">
                  <c:v>1.5517000000000001E-17</c:v>
                </c:pt>
                <c:pt idx="168" formatCode="0.00E+00">
                  <c:v>1.5462999999999999E-17</c:v>
                </c:pt>
                <c:pt idx="169" formatCode="0.00E+00">
                  <c:v>1.5333999999999999E-17</c:v>
                </c:pt>
                <c:pt idx="170" formatCode="0.00E+00">
                  <c:v>1.5384000000000001E-17</c:v>
                </c:pt>
                <c:pt idx="171" formatCode="0.00E+00">
                  <c:v>1.5274000000000001E-17</c:v>
                </c:pt>
                <c:pt idx="172" formatCode="0.00E+00">
                  <c:v>1.5204E-17</c:v>
                </c:pt>
                <c:pt idx="173" formatCode="0.00E+00">
                  <c:v>1.5206999999999999E-17</c:v>
                </c:pt>
                <c:pt idx="174" formatCode="0.00E+00">
                  <c:v>1.5009999999999999E-17</c:v>
                </c:pt>
                <c:pt idx="175" formatCode="0.00E+00">
                  <c:v>1.4878999999999999E-17</c:v>
                </c:pt>
                <c:pt idx="176" formatCode="0.00E+00">
                  <c:v>1.4717E-17</c:v>
                </c:pt>
                <c:pt idx="177" formatCode="0.00E+00">
                  <c:v>1.4625999999999999E-17</c:v>
                </c:pt>
                <c:pt idx="178" formatCode="0.00E+00">
                  <c:v>1.4412E-17</c:v>
                </c:pt>
                <c:pt idx="179" formatCode="0.00E+00">
                  <c:v>1.4253E-17</c:v>
                </c:pt>
                <c:pt idx="180" formatCode="0.00E+00">
                  <c:v>1.3968000000000001E-17</c:v>
                </c:pt>
                <c:pt idx="181" formatCode="0.00E+00">
                  <c:v>1.3891000000000001E-17</c:v>
                </c:pt>
                <c:pt idx="182" formatCode="0.00E+00">
                  <c:v>1.3787999999999999E-17</c:v>
                </c:pt>
                <c:pt idx="183" formatCode="0.00E+00">
                  <c:v>1.3616000000000001E-17</c:v>
                </c:pt>
                <c:pt idx="184" formatCode="0.00E+00">
                  <c:v>1.343E-17</c:v>
                </c:pt>
                <c:pt idx="185" formatCode="0.00E+00">
                  <c:v>1.3253E-17</c:v>
                </c:pt>
                <c:pt idx="186" formatCode="0.00E+00">
                  <c:v>1.3068E-17</c:v>
                </c:pt>
                <c:pt idx="187" formatCode="0.00E+00">
                  <c:v>1.2934999999999999E-17</c:v>
                </c:pt>
                <c:pt idx="188" formatCode="0.00E+00">
                  <c:v>1.2790000000000001E-17</c:v>
                </c:pt>
                <c:pt idx="189" formatCode="0.00E+00">
                  <c:v>1.2754E-17</c:v>
                </c:pt>
                <c:pt idx="190" formatCode="0.00E+00">
                  <c:v>1.2668999999999999E-17</c:v>
                </c:pt>
                <c:pt idx="191" formatCode="0.00E+00">
                  <c:v>1.2573999999999999E-17</c:v>
                </c:pt>
                <c:pt idx="192" formatCode="0.00E+00">
                  <c:v>1.2515E-17</c:v>
                </c:pt>
                <c:pt idx="193" formatCode="0.00E+00">
                  <c:v>1.2548E-17</c:v>
                </c:pt>
                <c:pt idx="194" formatCode="0.00E+00">
                  <c:v>1.2363E-17</c:v>
                </c:pt>
                <c:pt idx="195" formatCode="0.00E+00">
                  <c:v>1.233E-17</c:v>
                </c:pt>
                <c:pt idx="196" formatCode="0.00E+00">
                  <c:v>1.2156000000000001E-17</c:v>
                </c:pt>
                <c:pt idx="197" formatCode="0.00E+00">
                  <c:v>1.2068999999999999E-17</c:v>
                </c:pt>
                <c:pt idx="198" formatCode="0.00E+00">
                  <c:v>1.1996E-17</c:v>
                </c:pt>
                <c:pt idx="199" formatCode="0.00E+00">
                  <c:v>1.1999000000000001E-17</c:v>
                </c:pt>
                <c:pt idx="200" formatCode="0.00E+00">
                  <c:v>1.1894E-17</c:v>
                </c:pt>
                <c:pt idx="201" formatCode="0.00E+00">
                  <c:v>1.1855E-17</c:v>
                </c:pt>
                <c:pt idx="202" formatCode="0.00E+00">
                  <c:v>1.1763E-17</c:v>
                </c:pt>
                <c:pt idx="203" formatCode="0.00E+00">
                  <c:v>1.1801000000000001E-17</c:v>
                </c:pt>
                <c:pt idx="204" formatCode="0.00E+00">
                  <c:v>1.1715E-17</c:v>
                </c:pt>
                <c:pt idx="205" formatCode="0.00E+00">
                  <c:v>1.1732E-17</c:v>
                </c:pt>
                <c:pt idx="206" formatCode="0.00E+00">
                  <c:v>1.1588E-17</c:v>
                </c:pt>
                <c:pt idx="207" formatCode="0.00E+00">
                  <c:v>1.1503E-17</c:v>
                </c:pt>
                <c:pt idx="208" formatCode="0.00E+00">
                  <c:v>1.1319E-17</c:v>
                </c:pt>
                <c:pt idx="209" formatCode="0.00E+00">
                  <c:v>1.1308E-17</c:v>
                </c:pt>
                <c:pt idx="210" formatCode="0.00E+00">
                  <c:v>1.1173000000000001E-17</c:v>
                </c:pt>
                <c:pt idx="211" formatCode="0.00E+00">
                  <c:v>1.1173999999999999E-17</c:v>
                </c:pt>
                <c:pt idx="212" formatCode="0.00E+00">
                  <c:v>1.1167999999999999E-17</c:v>
                </c:pt>
                <c:pt idx="213" formatCode="0.00E+00">
                  <c:v>1.1179E-17</c:v>
                </c:pt>
                <c:pt idx="214" formatCode="0.00E+00">
                  <c:v>1.1152E-17</c:v>
                </c:pt>
                <c:pt idx="215" formatCode="0.00E+00">
                  <c:v>1.1144E-17</c:v>
                </c:pt>
                <c:pt idx="216" formatCode="0.00E+00">
                  <c:v>1.1036E-17</c:v>
                </c:pt>
                <c:pt idx="217" formatCode="0.00E+00">
                  <c:v>1.0931E-17</c:v>
                </c:pt>
                <c:pt idx="218" formatCode="0.00E+00">
                  <c:v>1.0723999999999999E-17</c:v>
                </c:pt>
                <c:pt idx="219" formatCode="0.00E+00">
                  <c:v>1.0585E-17</c:v>
                </c:pt>
                <c:pt idx="220" formatCode="0.00E+00">
                  <c:v>1.0477999999999999E-17</c:v>
                </c:pt>
                <c:pt idx="221" formatCode="0.00E+00">
                  <c:v>1.0399E-17</c:v>
                </c:pt>
                <c:pt idx="222" formatCode="0.00E+00">
                  <c:v>1.0374E-17</c:v>
                </c:pt>
                <c:pt idx="223" formatCode="0.00E+00">
                  <c:v>1.037E-17</c:v>
                </c:pt>
                <c:pt idx="224" formatCode="0.00E+00">
                  <c:v>1.0316E-17</c:v>
                </c:pt>
                <c:pt idx="225" formatCode="0.00E+00">
                  <c:v>1.0276E-17</c:v>
                </c:pt>
                <c:pt idx="226" formatCode="0.00E+00">
                  <c:v>1.0225999999999999E-17</c:v>
                </c:pt>
                <c:pt idx="227" formatCode="0.00E+00">
                  <c:v>1.0133E-17</c:v>
                </c:pt>
                <c:pt idx="228" formatCode="0.00E+00">
                  <c:v>9.9821000000000002E-18</c:v>
                </c:pt>
                <c:pt idx="229" formatCode="0.00E+00">
                  <c:v>9.9074000000000001E-18</c:v>
                </c:pt>
                <c:pt idx="230" formatCode="0.00E+00">
                  <c:v>9.7479999999999993E-18</c:v>
                </c:pt>
                <c:pt idx="231" formatCode="0.00E+00">
                  <c:v>9.6781999999999999E-18</c:v>
                </c:pt>
                <c:pt idx="232" formatCode="0.00E+00">
                  <c:v>9.6652E-18</c:v>
                </c:pt>
                <c:pt idx="233" formatCode="0.00E+00">
                  <c:v>9.5515999999999993E-18</c:v>
                </c:pt>
                <c:pt idx="234" formatCode="0.00E+00">
                  <c:v>9.5273000000000001E-18</c:v>
                </c:pt>
                <c:pt idx="235" formatCode="0.00E+00">
                  <c:v>9.4997999999999993E-18</c:v>
                </c:pt>
                <c:pt idx="236" formatCode="0.00E+00">
                  <c:v>9.3994999999999999E-18</c:v>
                </c:pt>
                <c:pt idx="237" formatCode="0.00E+00">
                  <c:v>9.3030999999999994E-18</c:v>
                </c:pt>
                <c:pt idx="238" formatCode="0.00E+00">
                  <c:v>9.1406000000000005E-18</c:v>
                </c:pt>
                <c:pt idx="239" formatCode="0.00E+00">
                  <c:v>9.0500999999999993E-18</c:v>
                </c:pt>
                <c:pt idx="240" formatCode="0.00E+00">
                  <c:v>8.9830999999999996E-18</c:v>
                </c:pt>
                <c:pt idx="241" formatCode="0.00E+00">
                  <c:v>8.9525000000000007E-18</c:v>
                </c:pt>
                <c:pt idx="242" formatCode="0.00E+00">
                  <c:v>8.8613000000000008E-18</c:v>
                </c:pt>
                <c:pt idx="243" formatCode="0.00E+00">
                  <c:v>8.8387000000000006E-18</c:v>
                </c:pt>
                <c:pt idx="244" formatCode="0.00E+00">
                  <c:v>8.8075000000000003E-18</c:v>
                </c:pt>
                <c:pt idx="245" formatCode="0.00E+00">
                  <c:v>8.7011000000000006E-18</c:v>
                </c:pt>
                <c:pt idx="246" formatCode="0.00E+00">
                  <c:v>8.6476000000000001E-18</c:v>
                </c:pt>
                <c:pt idx="247" formatCode="0.00E+00">
                  <c:v>8.5774000000000003E-18</c:v>
                </c:pt>
                <c:pt idx="248" formatCode="0.00E+00">
                  <c:v>8.4634999999999997E-18</c:v>
                </c:pt>
                <c:pt idx="249" formatCode="0.00E+00">
                  <c:v>8.3906000000000006E-18</c:v>
                </c:pt>
                <c:pt idx="250" formatCode="0.00E+00">
                  <c:v>8.2818000000000001E-18</c:v>
                </c:pt>
                <c:pt idx="251" formatCode="0.00E+00">
                  <c:v>8.2122000000000001E-18</c:v>
                </c:pt>
                <c:pt idx="252" formatCode="0.00E+00">
                  <c:v>8.1646000000000005E-18</c:v>
                </c:pt>
                <c:pt idx="253" formatCode="0.00E+00">
                  <c:v>8.0922999999999997E-18</c:v>
                </c:pt>
                <c:pt idx="254" formatCode="0.00E+00">
                  <c:v>8.0436999999999998E-18</c:v>
                </c:pt>
                <c:pt idx="255" formatCode="0.00E+00">
                  <c:v>7.9896999999999999E-18</c:v>
                </c:pt>
                <c:pt idx="256" formatCode="0.00E+00">
                  <c:v>7.9126999999999995E-18</c:v>
                </c:pt>
                <c:pt idx="257" formatCode="0.00E+00">
                  <c:v>7.8322000000000006E-18</c:v>
                </c:pt>
                <c:pt idx="258" formatCode="0.00E+00">
                  <c:v>7.7928999999999996E-18</c:v>
                </c:pt>
                <c:pt idx="259" formatCode="0.00E+00">
                  <c:v>7.6609000000000006E-18</c:v>
                </c:pt>
                <c:pt idx="260" formatCode="0.00E+00">
                  <c:v>7.5888999999999997E-18</c:v>
                </c:pt>
                <c:pt idx="261" formatCode="0.00E+00">
                  <c:v>7.5252000000000006E-18</c:v>
                </c:pt>
                <c:pt idx="262" formatCode="0.00E+00">
                  <c:v>7.4642000000000007E-18</c:v>
                </c:pt>
                <c:pt idx="263" formatCode="0.00E+00">
                  <c:v>7.3803000000000007E-18</c:v>
                </c:pt>
                <c:pt idx="264" formatCode="0.00E+00">
                  <c:v>7.3201000000000001E-18</c:v>
                </c:pt>
                <c:pt idx="265" formatCode="0.00E+00">
                  <c:v>7.2722999999999994E-18</c:v>
                </c:pt>
                <c:pt idx="266" formatCode="0.00E+00">
                  <c:v>7.2543E-18</c:v>
                </c:pt>
                <c:pt idx="267" formatCode="0.00E+00">
                  <c:v>7.1841000000000002E-18</c:v>
                </c:pt>
                <c:pt idx="268" formatCode="0.00E+00">
                  <c:v>7.1263999999999993E-18</c:v>
                </c:pt>
                <c:pt idx="269" formatCode="0.00E+00">
                  <c:v>7.0295999999999999E-18</c:v>
                </c:pt>
                <c:pt idx="270" formatCode="0.00E+00">
                  <c:v>6.9837999999999998E-18</c:v>
                </c:pt>
                <c:pt idx="271" formatCode="0.00E+00">
                  <c:v>6.9095999999999998E-18</c:v>
                </c:pt>
                <c:pt idx="272" formatCode="0.00E+00">
                  <c:v>6.8331000000000003E-18</c:v>
                </c:pt>
                <c:pt idx="273" formatCode="0.00E+00">
                  <c:v>6.7862999999999999E-18</c:v>
                </c:pt>
                <c:pt idx="274" formatCode="0.00E+00">
                  <c:v>6.6926000000000001E-18</c:v>
                </c:pt>
                <c:pt idx="275" formatCode="0.00E+00">
                  <c:v>6.6437000000000003E-18</c:v>
                </c:pt>
                <c:pt idx="276" formatCode="0.00E+00">
                  <c:v>6.5879999999999999E-18</c:v>
                </c:pt>
                <c:pt idx="277" formatCode="0.00E+00">
                  <c:v>6.5582000000000003E-18</c:v>
                </c:pt>
                <c:pt idx="726" formatCode="0.00E+00">
                  <c:v>5.0192000000000002E-18</c:v>
                </c:pt>
                <c:pt idx="727" formatCode="0.00E+00">
                  <c:v>5.0735E-18</c:v>
                </c:pt>
                <c:pt idx="728" formatCode="0.00E+00">
                  <c:v>5.0635999999999998E-18</c:v>
                </c:pt>
                <c:pt idx="729" formatCode="0.00E+00">
                  <c:v>5.0540000000000002E-18</c:v>
                </c:pt>
                <c:pt idx="730" formatCode="0.00E+00">
                  <c:v>5.0656000000000002E-18</c:v>
                </c:pt>
                <c:pt idx="731" formatCode="0.00E+00">
                  <c:v>5.0273000000000002E-18</c:v>
                </c:pt>
                <c:pt idx="732" formatCode="0.00E+00">
                  <c:v>4.9944999999999999E-18</c:v>
                </c:pt>
                <c:pt idx="733" formatCode="0.00E+00">
                  <c:v>4.9516999999999996E-18</c:v>
                </c:pt>
                <c:pt idx="734" formatCode="0.00E+00">
                  <c:v>4.9057E-18</c:v>
                </c:pt>
                <c:pt idx="735" formatCode="0.00E+00">
                  <c:v>4.8857000000000001E-18</c:v>
                </c:pt>
                <c:pt idx="736" formatCode="0.00E+00">
                  <c:v>4.8552999999999999E-18</c:v>
                </c:pt>
                <c:pt idx="737" formatCode="0.00E+00">
                  <c:v>4.8391999999999996E-18</c:v>
                </c:pt>
                <c:pt idx="738" formatCode="0.00E+00">
                  <c:v>4.8015999999999999E-18</c:v>
                </c:pt>
                <c:pt idx="739" formatCode="0.00E+00">
                  <c:v>4.7754E-18</c:v>
                </c:pt>
                <c:pt idx="740" formatCode="0.00E+00">
                  <c:v>4.7444999999999997E-18</c:v>
                </c:pt>
                <c:pt idx="741" formatCode="0.00E+00">
                  <c:v>4.7206000000000001E-18</c:v>
                </c:pt>
                <c:pt idx="742" formatCode="0.00E+00">
                  <c:v>4.6690000000000003E-18</c:v>
                </c:pt>
                <c:pt idx="743" formatCode="0.00E+00">
                  <c:v>4.6253000000000003E-18</c:v>
                </c:pt>
                <c:pt idx="744" formatCode="0.00E+00">
                  <c:v>4.5854000000000003E-18</c:v>
                </c:pt>
                <c:pt idx="745" formatCode="0.00E+00">
                  <c:v>4.5620999999999998E-18</c:v>
                </c:pt>
                <c:pt idx="746" formatCode="0.00E+00">
                  <c:v>4.5360000000000004E-18</c:v>
                </c:pt>
                <c:pt idx="747" formatCode="0.00E+00">
                  <c:v>4.5061999999999999E-18</c:v>
                </c:pt>
                <c:pt idx="748" formatCode="0.00E+00">
                  <c:v>4.4778999999999999E-18</c:v>
                </c:pt>
                <c:pt idx="749" formatCode="0.00E+00">
                  <c:v>4.4695999999999997E-18</c:v>
                </c:pt>
                <c:pt idx="750" formatCode="0.00E+00">
                  <c:v>4.4260000000000002E-18</c:v>
                </c:pt>
                <c:pt idx="751" formatCode="0.00E+00">
                  <c:v>4.3969000000000001E-18</c:v>
                </c:pt>
                <c:pt idx="752" formatCode="0.00E+00">
                  <c:v>4.3367999999999999E-18</c:v>
                </c:pt>
                <c:pt idx="753" formatCode="0.00E+00">
                  <c:v>4.3000000000000002E-18</c:v>
                </c:pt>
                <c:pt idx="754" formatCode="0.00E+00">
                  <c:v>4.2421999999999997E-18</c:v>
                </c:pt>
                <c:pt idx="755" formatCode="0.00E+00">
                  <c:v>4.2024999999999998E-18</c:v>
                </c:pt>
                <c:pt idx="756" formatCode="0.00E+00">
                  <c:v>4.1586000000000004E-18</c:v>
                </c:pt>
                <c:pt idx="757" formatCode="0.00E+00">
                  <c:v>4.1304E-18</c:v>
                </c:pt>
                <c:pt idx="758" formatCode="0.00E+00">
                  <c:v>4.101E-18</c:v>
                </c:pt>
                <c:pt idx="759" formatCode="0.00E+00">
                  <c:v>4.0724999999999997E-18</c:v>
                </c:pt>
                <c:pt idx="760" formatCode="0.00E+00">
                  <c:v>4.0611999999999996E-18</c:v>
                </c:pt>
                <c:pt idx="761" formatCode="0.00E+00">
                  <c:v>4.0235999999999999E-18</c:v>
                </c:pt>
                <c:pt idx="762" formatCode="0.00E+00">
                  <c:v>3.9990999999999998E-18</c:v>
                </c:pt>
                <c:pt idx="763" formatCode="0.00E+00">
                  <c:v>3.9588000000000001E-18</c:v>
                </c:pt>
                <c:pt idx="764" formatCode="0.00E+00">
                  <c:v>3.9404999999999999E-18</c:v>
                </c:pt>
                <c:pt idx="765" formatCode="0.00E+00">
                  <c:v>3.8902000000000003E-18</c:v>
                </c:pt>
                <c:pt idx="766" formatCode="0.00E+00">
                  <c:v>3.8530000000000002E-18</c:v>
                </c:pt>
                <c:pt idx="767" formatCode="0.00E+00">
                  <c:v>3.8237999999999996E-18</c:v>
                </c:pt>
                <c:pt idx="768" formatCode="0.00E+00">
                  <c:v>3.7991999999999998E-18</c:v>
                </c:pt>
                <c:pt idx="769" formatCode="0.00E+00">
                  <c:v>3.7708E-18</c:v>
                </c:pt>
                <c:pt idx="770" formatCode="0.00E+00">
                  <c:v>3.7487999999999997E-18</c:v>
                </c:pt>
                <c:pt idx="771" formatCode="0.00E+00">
                  <c:v>3.7174E-18</c:v>
                </c:pt>
                <c:pt idx="772" formatCode="0.00E+00">
                  <c:v>3.6723000000000001E-18</c:v>
                </c:pt>
                <c:pt idx="773" formatCode="0.00E+00">
                  <c:v>3.6346999999999996E-18</c:v>
                </c:pt>
                <c:pt idx="774" formatCode="0.00E+00">
                  <c:v>3.5921000000000003E-18</c:v>
                </c:pt>
                <c:pt idx="775" formatCode="0.00E+00">
                  <c:v>3.5614000000000002E-18</c:v>
                </c:pt>
                <c:pt idx="776" formatCode="0.00E+00">
                  <c:v>3.5371999999999999E-18</c:v>
                </c:pt>
                <c:pt idx="777" formatCode="0.00E+00">
                  <c:v>3.5072000000000001E-18</c:v>
                </c:pt>
                <c:pt idx="778" formatCode="0.00E+00">
                  <c:v>3.4800999999999997E-18</c:v>
                </c:pt>
                <c:pt idx="779" formatCode="0.00E+00">
                  <c:v>3.4678000000000001E-18</c:v>
                </c:pt>
                <c:pt idx="780" formatCode="0.00E+00">
                  <c:v>3.4489999999999999E-18</c:v>
                </c:pt>
                <c:pt idx="781" formatCode="0.00E+00">
                  <c:v>3.3936000000000002E-18</c:v>
                </c:pt>
              </c:numCache>
            </c:numRef>
          </c:yVal>
          <c:smooth val="0"/>
          <c:extLst xmlns:c16r2="http://schemas.microsoft.com/office/drawing/2015/06/chart">
            <c:ext xmlns:c16="http://schemas.microsoft.com/office/drawing/2014/chart" uri="{C3380CC4-5D6E-409C-BE32-E72D297353CC}">
              <c16:uniqueId val="{00000005-8958-4871-AEF3-7212491B3393}"/>
            </c:ext>
          </c:extLst>
        </c:ser>
        <c:ser>
          <c:idx val="1"/>
          <c:order val="5"/>
          <c:tx>
            <c:v>R. Boston Blue Clay (RBBC)</c:v>
          </c:tx>
          <c:spPr>
            <a:ln w="28575">
              <a:noFill/>
            </a:ln>
          </c:spPr>
          <c:marker>
            <c:symbol val="circle"/>
            <c:size val="3"/>
            <c:spPr>
              <a:solidFill>
                <a:srgbClr val="0015FF"/>
              </a:solidFill>
              <a:ln>
                <a:noFill/>
              </a:ln>
            </c:spPr>
          </c:marker>
          <c:xVal>
            <c:numRef>
              <c:f>consolidation!$L$9:$L$894</c:f>
              <c:numCache>
                <c:formatCode>General</c:formatCode>
                <c:ptCount val="886"/>
                <c:pt idx="0">
                  <c:v>0.55710000000000004</c:v>
                </c:pt>
                <c:pt idx="1">
                  <c:v>0.55710000000000004</c:v>
                </c:pt>
                <c:pt idx="2">
                  <c:v>0.55710000000000004</c:v>
                </c:pt>
                <c:pt idx="3">
                  <c:v>0.55710000000000004</c:v>
                </c:pt>
                <c:pt idx="4">
                  <c:v>0.55710000000000004</c:v>
                </c:pt>
                <c:pt idx="5">
                  <c:v>0.55710000000000004</c:v>
                </c:pt>
                <c:pt idx="6">
                  <c:v>0.55710000000000004</c:v>
                </c:pt>
                <c:pt idx="7">
                  <c:v>0.55710000000000004</c:v>
                </c:pt>
                <c:pt idx="8">
                  <c:v>0.55710000000000004</c:v>
                </c:pt>
                <c:pt idx="9">
                  <c:v>0.55710000000000004</c:v>
                </c:pt>
                <c:pt idx="10">
                  <c:v>0.55710000000000004</c:v>
                </c:pt>
                <c:pt idx="11">
                  <c:v>0.55710000000000004</c:v>
                </c:pt>
                <c:pt idx="12">
                  <c:v>0.55710000000000004</c:v>
                </c:pt>
                <c:pt idx="13">
                  <c:v>0.55720000000000003</c:v>
                </c:pt>
                <c:pt idx="14">
                  <c:v>0.55720000000000003</c:v>
                </c:pt>
                <c:pt idx="15">
                  <c:v>0.55710000000000004</c:v>
                </c:pt>
                <c:pt idx="16">
                  <c:v>0.55710000000000004</c:v>
                </c:pt>
                <c:pt idx="17">
                  <c:v>0.55720000000000003</c:v>
                </c:pt>
                <c:pt idx="18">
                  <c:v>0.55720000000000003</c:v>
                </c:pt>
                <c:pt idx="19">
                  <c:v>0.55720000000000003</c:v>
                </c:pt>
                <c:pt idx="20">
                  <c:v>0.55720000000000003</c:v>
                </c:pt>
                <c:pt idx="21">
                  <c:v>0.55720000000000003</c:v>
                </c:pt>
                <c:pt idx="22">
                  <c:v>0.55720000000000003</c:v>
                </c:pt>
                <c:pt idx="23">
                  <c:v>0.55730000000000002</c:v>
                </c:pt>
                <c:pt idx="24">
                  <c:v>0.55730000000000002</c:v>
                </c:pt>
                <c:pt idx="25">
                  <c:v>0.55730000000000002</c:v>
                </c:pt>
                <c:pt idx="26">
                  <c:v>0.55730000000000002</c:v>
                </c:pt>
                <c:pt idx="27">
                  <c:v>0.55730000000000002</c:v>
                </c:pt>
                <c:pt idx="28">
                  <c:v>0.55730000000000002</c:v>
                </c:pt>
                <c:pt idx="29">
                  <c:v>0.55730000000000002</c:v>
                </c:pt>
                <c:pt idx="30">
                  <c:v>0.55730000000000002</c:v>
                </c:pt>
                <c:pt idx="31">
                  <c:v>0.55720000000000003</c:v>
                </c:pt>
                <c:pt idx="32">
                  <c:v>0.55720000000000003</c:v>
                </c:pt>
                <c:pt idx="33">
                  <c:v>0.55720000000000003</c:v>
                </c:pt>
                <c:pt idx="34">
                  <c:v>0.55720000000000003</c:v>
                </c:pt>
                <c:pt idx="35">
                  <c:v>0.55720000000000003</c:v>
                </c:pt>
                <c:pt idx="36">
                  <c:v>0.55720000000000003</c:v>
                </c:pt>
                <c:pt idx="37">
                  <c:v>0.55720000000000003</c:v>
                </c:pt>
                <c:pt idx="38">
                  <c:v>0.55720000000000003</c:v>
                </c:pt>
                <c:pt idx="39">
                  <c:v>0.55720000000000003</c:v>
                </c:pt>
                <c:pt idx="40">
                  <c:v>0.55720000000000003</c:v>
                </c:pt>
                <c:pt idx="41">
                  <c:v>0.55720000000000003</c:v>
                </c:pt>
                <c:pt idx="42">
                  <c:v>0.55720000000000003</c:v>
                </c:pt>
                <c:pt idx="43">
                  <c:v>0.55720000000000003</c:v>
                </c:pt>
                <c:pt idx="44">
                  <c:v>0.55720000000000003</c:v>
                </c:pt>
                <c:pt idx="45">
                  <c:v>0.55720000000000003</c:v>
                </c:pt>
                <c:pt idx="46">
                  <c:v>0.55720000000000003</c:v>
                </c:pt>
                <c:pt idx="47">
                  <c:v>0.55720000000000003</c:v>
                </c:pt>
                <c:pt idx="48">
                  <c:v>0.55720000000000003</c:v>
                </c:pt>
                <c:pt idx="49">
                  <c:v>0.55740000000000001</c:v>
                </c:pt>
                <c:pt idx="50">
                  <c:v>0.55740000000000001</c:v>
                </c:pt>
                <c:pt idx="51">
                  <c:v>0.55730000000000002</c:v>
                </c:pt>
                <c:pt idx="52">
                  <c:v>0.55740000000000001</c:v>
                </c:pt>
                <c:pt idx="53">
                  <c:v>0.55740000000000001</c:v>
                </c:pt>
                <c:pt idx="54">
                  <c:v>0.55740000000000001</c:v>
                </c:pt>
                <c:pt idx="55">
                  <c:v>0.55740000000000001</c:v>
                </c:pt>
                <c:pt idx="56">
                  <c:v>0.55740000000000001</c:v>
                </c:pt>
                <c:pt idx="57">
                  <c:v>0.55740000000000001</c:v>
                </c:pt>
                <c:pt idx="58">
                  <c:v>0.55740000000000001</c:v>
                </c:pt>
                <c:pt idx="59">
                  <c:v>0.55740000000000001</c:v>
                </c:pt>
                <c:pt idx="60">
                  <c:v>0.55740000000000001</c:v>
                </c:pt>
                <c:pt idx="61">
                  <c:v>0.55740000000000001</c:v>
                </c:pt>
                <c:pt idx="62">
                  <c:v>0.55730000000000002</c:v>
                </c:pt>
                <c:pt idx="63">
                  <c:v>0.55740000000000001</c:v>
                </c:pt>
                <c:pt idx="64">
                  <c:v>0.55740000000000001</c:v>
                </c:pt>
                <c:pt idx="65">
                  <c:v>0.55740000000000001</c:v>
                </c:pt>
                <c:pt idx="66">
                  <c:v>0.55740000000000001</c:v>
                </c:pt>
                <c:pt idx="67">
                  <c:v>0.55740000000000001</c:v>
                </c:pt>
                <c:pt idx="68">
                  <c:v>0.55730000000000002</c:v>
                </c:pt>
                <c:pt idx="69">
                  <c:v>0.55740000000000001</c:v>
                </c:pt>
                <c:pt idx="70">
                  <c:v>0.55730000000000002</c:v>
                </c:pt>
                <c:pt idx="71">
                  <c:v>0.55730000000000002</c:v>
                </c:pt>
                <c:pt idx="72">
                  <c:v>0.55740000000000001</c:v>
                </c:pt>
                <c:pt idx="73">
                  <c:v>0.55730000000000002</c:v>
                </c:pt>
                <c:pt idx="74">
                  <c:v>0.55740000000000001</c:v>
                </c:pt>
                <c:pt idx="75">
                  <c:v>0.55740000000000001</c:v>
                </c:pt>
                <c:pt idx="76">
                  <c:v>0.55730000000000002</c:v>
                </c:pt>
                <c:pt idx="77">
                  <c:v>0.55730000000000002</c:v>
                </c:pt>
                <c:pt idx="78">
                  <c:v>0.55740000000000001</c:v>
                </c:pt>
                <c:pt idx="79">
                  <c:v>0.55740000000000001</c:v>
                </c:pt>
                <c:pt idx="80">
                  <c:v>0.55740000000000001</c:v>
                </c:pt>
                <c:pt idx="81">
                  <c:v>0.55740000000000001</c:v>
                </c:pt>
                <c:pt idx="82">
                  <c:v>0.55740000000000001</c:v>
                </c:pt>
                <c:pt idx="83">
                  <c:v>0.55740000000000001</c:v>
                </c:pt>
                <c:pt idx="84">
                  <c:v>0.55740000000000001</c:v>
                </c:pt>
                <c:pt idx="85">
                  <c:v>0.55740000000000001</c:v>
                </c:pt>
                <c:pt idx="86">
                  <c:v>0.55740000000000001</c:v>
                </c:pt>
                <c:pt idx="87">
                  <c:v>0.55740000000000001</c:v>
                </c:pt>
                <c:pt idx="88">
                  <c:v>0.55740000000000001</c:v>
                </c:pt>
                <c:pt idx="89">
                  <c:v>0.55740000000000001</c:v>
                </c:pt>
                <c:pt idx="90">
                  <c:v>0.55730000000000002</c:v>
                </c:pt>
                <c:pt idx="91">
                  <c:v>0.55730000000000002</c:v>
                </c:pt>
                <c:pt idx="92">
                  <c:v>0.55730000000000002</c:v>
                </c:pt>
                <c:pt idx="93">
                  <c:v>0.55740000000000001</c:v>
                </c:pt>
                <c:pt idx="94">
                  <c:v>0.55740000000000001</c:v>
                </c:pt>
                <c:pt idx="95">
                  <c:v>0.55740000000000001</c:v>
                </c:pt>
                <c:pt idx="96">
                  <c:v>0.55740000000000001</c:v>
                </c:pt>
                <c:pt idx="97">
                  <c:v>0.55740000000000001</c:v>
                </c:pt>
                <c:pt idx="98">
                  <c:v>0.55730000000000002</c:v>
                </c:pt>
                <c:pt idx="99">
                  <c:v>0.55730000000000002</c:v>
                </c:pt>
                <c:pt idx="100">
                  <c:v>0.55730000000000002</c:v>
                </c:pt>
                <c:pt idx="101">
                  <c:v>0.55730000000000002</c:v>
                </c:pt>
                <c:pt idx="102">
                  <c:v>0.55730000000000002</c:v>
                </c:pt>
                <c:pt idx="103">
                  <c:v>0.55730000000000002</c:v>
                </c:pt>
                <c:pt idx="104">
                  <c:v>0.55740000000000001</c:v>
                </c:pt>
                <c:pt idx="105">
                  <c:v>0.55740000000000001</c:v>
                </c:pt>
                <c:pt idx="106">
                  <c:v>0.55730000000000002</c:v>
                </c:pt>
                <c:pt idx="107">
                  <c:v>0.55730000000000002</c:v>
                </c:pt>
                <c:pt idx="108">
                  <c:v>0.5575</c:v>
                </c:pt>
                <c:pt idx="109">
                  <c:v>0.5575</c:v>
                </c:pt>
                <c:pt idx="110">
                  <c:v>0.5575</c:v>
                </c:pt>
                <c:pt idx="111">
                  <c:v>0.5575</c:v>
                </c:pt>
                <c:pt idx="112">
                  <c:v>0.55740000000000001</c:v>
                </c:pt>
                <c:pt idx="113">
                  <c:v>0.5575</c:v>
                </c:pt>
                <c:pt idx="114">
                  <c:v>0.5575</c:v>
                </c:pt>
                <c:pt idx="115">
                  <c:v>0.5575</c:v>
                </c:pt>
                <c:pt idx="116">
                  <c:v>0.5575</c:v>
                </c:pt>
                <c:pt idx="117">
                  <c:v>0.5575</c:v>
                </c:pt>
                <c:pt idx="118">
                  <c:v>0.5575</c:v>
                </c:pt>
                <c:pt idx="119">
                  <c:v>0.5575</c:v>
                </c:pt>
                <c:pt idx="120">
                  <c:v>0.5575</c:v>
                </c:pt>
                <c:pt idx="121">
                  <c:v>0.5575</c:v>
                </c:pt>
                <c:pt idx="122">
                  <c:v>0.5575</c:v>
                </c:pt>
                <c:pt idx="123">
                  <c:v>0.5575</c:v>
                </c:pt>
                <c:pt idx="124">
                  <c:v>0.55720000000000003</c:v>
                </c:pt>
                <c:pt idx="125">
                  <c:v>0.55679999999999996</c:v>
                </c:pt>
                <c:pt idx="126">
                  <c:v>0.55630000000000002</c:v>
                </c:pt>
                <c:pt idx="127">
                  <c:v>0.55589999999999995</c:v>
                </c:pt>
                <c:pt idx="128">
                  <c:v>0.55549999999999999</c:v>
                </c:pt>
                <c:pt idx="129">
                  <c:v>0.55510000000000004</c:v>
                </c:pt>
                <c:pt idx="130">
                  <c:v>0.55469999999999997</c:v>
                </c:pt>
                <c:pt idx="131">
                  <c:v>0.55420000000000003</c:v>
                </c:pt>
                <c:pt idx="132">
                  <c:v>0.55379999999999996</c:v>
                </c:pt>
                <c:pt idx="133">
                  <c:v>0.5534</c:v>
                </c:pt>
                <c:pt idx="134">
                  <c:v>0.55310000000000004</c:v>
                </c:pt>
                <c:pt idx="135">
                  <c:v>0.55269999999999997</c:v>
                </c:pt>
                <c:pt idx="136">
                  <c:v>0.55230000000000001</c:v>
                </c:pt>
                <c:pt idx="137">
                  <c:v>0.55189999999999995</c:v>
                </c:pt>
                <c:pt idx="138">
                  <c:v>0.55149999999999999</c:v>
                </c:pt>
                <c:pt idx="139">
                  <c:v>0.55120000000000002</c:v>
                </c:pt>
                <c:pt idx="140">
                  <c:v>0.55069999999999997</c:v>
                </c:pt>
                <c:pt idx="141">
                  <c:v>0.5504</c:v>
                </c:pt>
                <c:pt idx="142">
                  <c:v>0.54990000000000006</c:v>
                </c:pt>
                <c:pt idx="143">
                  <c:v>0.54949999999999999</c:v>
                </c:pt>
                <c:pt idx="144">
                  <c:v>0.54910000000000003</c:v>
                </c:pt>
                <c:pt idx="145">
                  <c:v>0.54869999999999997</c:v>
                </c:pt>
                <c:pt idx="146">
                  <c:v>0.54830000000000001</c:v>
                </c:pt>
                <c:pt idx="147">
                  <c:v>0.54779999999999995</c:v>
                </c:pt>
                <c:pt idx="148">
                  <c:v>0.5474</c:v>
                </c:pt>
                <c:pt idx="149">
                  <c:v>0.54700000000000004</c:v>
                </c:pt>
                <c:pt idx="150">
                  <c:v>0.54659999999999997</c:v>
                </c:pt>
                <c:pt idx="151">
                  <c:v>0.54610000000000003</c:v>
                </c:pt>
                <c:pt idx="152">
                  <c:v>0.54569999999999996</c:v>
                </c:pt>
                <c:pt idx="153">
                  <c:v>0.54530000000000001</c:v>
                </c:pt>
                <c:pt idx="154">
                  <c:v>0.54490000000000005</c:v>
                </c:pt>
                <c:pt idx="155">
                  <c:v>0.5444</c:v>
                </c:pt>
                <c:pt idx="156">
                  <c:v>0.54390000000000005</c:v>
                </c:pt>
                <c:pt idx="157">
                  <c:v>0.54349999999999998</c:v>
                </c:pt>
                <c:pt idx="158">
                  <c:v>0.54310000000000003</c:v>
                </c:pt>
                <c:pt idx="159">
                  <c:v>0.54259999999999997</c:v>
                </c:pt>
                <c:pt idx="160">
                  <c:v>0.54220000000000002</c:v>
                </c:pt>
                <c:pt idx="161">
                  <c:v>0.54169999999999996</c:v>
                </c:pt>
                <c:pt idx="162">
                  <c:v>0.5413</c:v>
                </c:pt>
                <c:pt idx="163">
                  <c:v>0.54090000000000005</c:v>
                </c:pt>
                <c:pt idx="164">
                  <c:v>0.54039999999999999</c:v>
                </c:pt>
                <c:pt idx="165">
                  <c:v>0.54</c:v>
                </c:pt>
                <c:pt idx="166">
                  <c:v>0.53949999999999998</c:v>
                </c:pt>
                <c:pt idx="167">
                  <c:v>0.53900000000000003</c:v>
                </c:pt>
                <c:pt idx="168">
                  <c:v>0.53859999999999997</c:v>
                </c:pt>
                <c:pt idx="169">
                  <c:v>0.53810000000000002</c:v>
                </c:pt>
                <c:pt idx="170">
                  <c:v>0.53759999999999997</c:v>
                </c:pt>
                <c:pt idx="171">
                  <c:v>0.53720000000000001</c:v>
                </c:pt>
                <c:pt idx="172">
                  <c:v>0.53669999999999995</c:v>
                </c:pt>
                <c:pt idx="173">
                  <c:v>0.5363</c:v>
                </c:pt>
                <c:pt idx="174">
                  <c:v>0.53580000000000005</c:v>
                </c:pt>
                <c:pt idx="175">
                  <c:v>0.5353</c:v>
                </c:pt>
                <c:pt idx="176">
                  <c:v>0.53490000000000004</c:v>
                </c:pt>
                <c:pt idx="177">
                  <c:v>0.53439999999999999</c:v>
                </c:pt>
                <c:pt idx="178">
                  <c:v>0.53390000000000004</c:v>
                </c:pt>
                <c:pt idx="179">
                  <c:v>0.53339999999999999</c:v>
                </c:pt>
                <c:pt idx="180">
                  <c:v>0.53300000000000003</c:v>
                </c:pt>
                <c:pt idx="181">
                  <c:v>0.53249999999999997</c:v>
                </c:pt>
                <c:pt idx="182">
                  <c:v>0.53210000000000002</c:v>
                </c:pt>
                <c:pt idx="183">
                  <c:v>0.53159999999999996</c:v>
                </c:pt>
                <c:pt idx="184">
                  <c:v>0.53110000000000002</c:v>
                </c:pt>
                <c:pt idx="185">
                  <c:v>0.53059999999999996</c:v>
                </c:pt>
                <c:pt idx="186">
                  <c:v>0.5302</c:v>
                </c:pt>
                <c:pt idx="187">
                  <c:v>0.52969999999999995</c:v>
                </c:pt>
                <c:pt idx="188">
                  <c:v>0.5292</c:v>
                </c:pt>
                <c:pt idx="189">
                  <c:v>0.52869999999999995</c:v>
                </c:pt>
                <c:pt idx="190">
                  <c:v>0.5282</c:v>
                </c:pt>
                <c:pt idx="191">
                  <c:v>0.52769999999999995</c:v>
                </c:pt>
                <c:pt idx="192">
                  <c:v>0.52729999999999999</c:v>
                </c:pt>
                <c:pt idx="193">
                  <c:v>0.52680000000000005</c:v>
                </c:pt>
                <c:pt idx="194">
                  <c:v>0.52629999999999999</c:v>
                </c:pt>
                <c:pt idx="195">
                  <c:v>0.52580000000000005</c:v>
                </c:pt>
                <c:pt idx="196">
                  <c:v>0.52529999999999999</c:v>
                </c:pt>
                <c:pt idx="197">
                  <c:v>0.52470000000000006</c:v>
                </c:pt>
                <c:pt idx="198">
                  <c:v>0.52439999999999998</c:v>
                </c:pt>
                <c:pt idx="199">
                  <c:v>0.52380000000000004</c:v>
                </c:pt>
                <c:pt idx="200">
                  <c:v>0.52329999999999999</c:v>
                </c:pt>
                <c:pt idx="201">
                  <c:v>0.52280000000000004</c:v>
                </c:pt>
                <c:pt idx="202">
                  <c:v>0.52229999999999999</c:v>
                </c:pt>
                <c:pt idx="203">
                  <c:v>0.52180000000000004</c:v>
                </c:pt>
                <c:pt idx="204">
                  <c:v>0.52139999999999997</c:v>
                </c:pt>
                <c:pt idx="205">
                  <c:v>0.52090000000000003</c:v>
                </c:pt>
                <c:pt idx="206">
                  <c:v>0.52029999999999998</c:v>
                </c:pt>
                <c:pt idx="207">
                  <c:v>0.51980000000000004</c:v>
                </c:pt>
                <c:pt idx="208">
                  <c:v>0.51929999999999998</c:v>
                </c:pt>
                <c:pt idx="209">
                  <c:v>0.51880000000000004</c:v>
                </c:pt>
                <c:pt idx="210">
                  <c:v>0.51829999999999998</c:v>
                </c:pt>
                <c:pt idx="211">
                  <c:v>0.51790000000000003</c:v>
                </c:pt>
                <c:pt idx="212">
                  <c:v>0.51739999999999997</c:v>
                </c:pt>
                <c:pt idx="213">
                  <c:v>0.51690000000000003</c:v>
                </c:pt>
                <c:pt idx="214">
                  <c:v>0.51639999999999997</c:v>
                </c:pt>
                <c:pt idx="215">
                  <c:v>0.51590000000000003</c:v>
                </c:pt>
                <c:pt idx="216">
                  <c:v>0.51539999999999997</c:v>
                </c:pt>
                <c:pt idx="217">
                  <c:v>0.51490000000000002</c:v>
                </c:pt>
                <c:pt idx="218">
                  <c:v>0.51429999999999998</c:v>
                </c:pt>
                <c:pt idx="219">
                  <c:v>0.51380000000000003</c:v>
                </c:pt>
                <c:pt idx="220">
                  <c:v>0.51329999999999998</c:v>
                </c:pt>
                <c:pt idx="221">
                  <c:v>0.51280000000000003</c:v>
                </c:pt>
                <c:pt idx="222">
                  <c:v>0.51229999999999998</c:v>
                </c:pt>
                <c:pt idx="223">
                  <c:v>0.51170000000000004</c:v>
                </c:pt>
                <c:pt idx="224">
                  <c:v>0.51119999999999999</c:v>
                </c:pt>
                <c:pt idx="225">
                  <c:v>0.51070000000000004</c:v>
                </c:pt>
                <c:pt idx="226">
                  <c:v>0.51019999999999999</c:v>
                </c:pt>
                <c:pt idx="227">
                  <c:v>0.50970000000000004</c:v>
                </c:pt>
                <c:pt idx="228">
                  <c:v>0.50919999999999999</c:v>
                </c:pt>
                <c:pt idx="229">
                  <c:v>0.50860000000000005</c:v>
                </c:pt>
                <c:pt idx="230">
                  <c:v>0.5081</c:v>
                </c:pt>
                <c:pt idx="231">
                  <c:v>0.50760000000000005</c:v>
                </c:pt>
                <c:pt idx="232">
                  <c:v>0.50700000000000001</c:v>
                </c:pt>
                <c:pt idx="233">
                  <c:v>0.50649999999999995</c:v>
                </c:pt>
                <c:pt idx="234">
                  <c:v>0.50600000000000001</c:v>
                </c:pt>
                <c:pt idx="235">
                  <c:v>0.50549999999999995</c:v>
                </c:pt>
                <c:pt idx="236">
                  <c:v>0.505</c:v>
                </c:pt>
                <c:pt idx="237">
                  <c:v>0.50439999999999996</c:v>
                </c:pt>
                <c:pt idx="238">
                  <c:v>0.50390000000000001</c:v>
                </c:pt>
                <c:pt idx="239">
                  <c:v>0.50329999999999997</c:v>
                </c:pt>
                <c:pt idx="240">
                  <c:v>0.50280000000000002</c:v>
                </c:pt>
                <c:pt idx="241">
                  <c:v>0.50229999999999997</c:v>
                </c:pt>
                <c:pt idx="242">
                  <c:v>0.50180000000000002</c:v>
                </c:pt>
                <c:pt idx="243">
                  <c:v>0.50119999999999998</c:v>
                </c:pt>
                <c:pt idx="244">
                  <c:v>0.50070000000000003</c:v>
                </c:pt>
                <c:pt idx="245">
                  <c:v>0.50009999999999999</c:v>
                </c:pt>
                <c:pt idx="246">
                  <c:v>0.49959999999999999</c:v>
                </c:pt>
                <c:pt idx="247">
                  <c:v>0.49909999999999999</c:v>
                </c:pt>
                <c:pt idx="248">
                  <c:v>0.4985</c:v>
                </c:pt>
                <c:pt idx="249">
                  <c:v>0.498</c:v>
                </c:pt>
                <c:pt idx="250">
                  <c:v>0.4975</c:v>
                </c:pt>
                <c:pt idx="251">
                  <c:v>0.49669999999999997</c:v>
                </c:pt>
                <c:pt idx="252">
                  <c:v>0.49640000000000001</c:v>
                </c:pt>
                <c:pt idx="253">
                  <c:v>0.49580000000000002</c:v>
                </c:pt>
                <c:pt idx="254">
                  <c:v>0.49530000000000002</c:v>
                </c:pt>
                <c:pt idx="255">
                  <c:v>0.49469999999999997</c:v>
                </c:pt>
                <c:pt idx="256">
                  <c:v>0.49419999999999997</c:v>
                </c:pt>
                <c:pt idx="257">
                  <c:v>0.49359999999999998</c:v>
                </c:pt>
                <c:pt idx="258">
                  <c:v>0.49309999999999998</c:v>
                </c:pt>
                <c:pt idx="259">
                  <c:v>0.49249999999999999</c:v>
                </c:pt>
                <c:pt idx="260">
                  <c:v>0.49199999999999999</c:v>
                </c:pt>
                <c:pt idx="261">
                  <c:v>0.4914</c:v>
                </c:pt>
                <c:pt idx="262">
                  <c:v>0.4909</c:v>
                </c:pt>
                <c:pt idx="263">
                  <c:v>0.49030000000000001</c:v>
                </c:pt>
                <c:pt idx="264">
                  <c:v>0.48980000000000001</c:v>
                </c:pt>
                <c:pt idx="265">
                  <c:v>0.48920000000000002</c:v>
                </c:pt>
                <c:pt idx="266">
                  <c:v>0.48859999999999998</c:v>
                </c:pt>
                <c:pt idx="267">
                  <c:v>0.48809999999999998</c:v>
                </c:pt>
                <c:pt idx="268">
                  <c:v>0.48759999999999998</c:v>
                </c:pt>
                <c:pt idx="269">
                  <c:v>0.48699999999999999</c:v>
                </c:pt>
                <c:pt idx="270">
                  <c:v>0.4864</c:v>
                </c:pt>
                <c:pt idx="271">
                  <c:v>0.4859</c:v>
                </c:pt>
                <c:pt idx="272">
                  <c:v>0.48530000000000001</c:v>
                </c:pt>
                <c:pt idx="273">
                  <c:v>0.48470000000000002</c:v>
                </c:pt>
                <c:pt idx="274">
                  <c:v>0.48409999999999997</c:v>
                </c:pt>
                <c:pt idx="275">
                  <c:v>0.48359999999999997</c:v>
                </c:pt>
                <c:pt idx="276">
                  <c:v>0.48299999999999998</c:v>
                </c:pt>
                <c:pt idx="277">
                  <c:v>0.48249999999999998</c:v>
                </c:pt>
                <c:pt idx="278">
                  <c:v>0.4819</c:v>
                </c:pt>
                <c:pt idx="279">
                  <c:v>0.48120000000000002</c:v>
                </c:pt>
                <c:pt idx="280">
                  <c:v>0.48080000000000001</c:v>
                </c:pt>
                <c:pt idx="281">
                  <c:v>0.48020000000000002</c:v>
                </c:pt>
                <c:pt idx="282">
                  <c:v>0.47960000000000003</c:v>
                </c:pt>
                <c:pt idx="283">
                  <c:v>0.47899999999999998</c:v>
                </c:pt>
                <c:pt idx="284">
                  <c:v>0.47839999999999999</c:v>
                </c:pt>
                <c:pt idx="285">
                  <c:v>0.47789999999999999</c:v>
                </c:pt>
                <c:pt idx="286">
                  <c:v>0.4773</c:v>
                </c:pt>
                <c:pt idx="287">
                  <c:v>0.47670000000000001</c:v>
                </c:pt>
                <c:pt idx="288">
                  <c:v>0.47610000000000002</c:v>
                </c:pt>
                <c:pt idx="289">
                  <c:v>0.47560000000000002</c:v>
                </c:pt>
                <c:pt idx="290">
                  <c:v>0.47499999999999998</c:v>
                </c:pt>
                <c:pt idx="291">
                  <c:v>0.47439999999999999</c:v>
                </c:pt>
                <c:pt idx="292">
                  <c:v>0.4738</c:v>
                </c:pt>
                <c:pt idx="293">
                  <c:v>0.47320000000000001</c:v>
                </c:pt>
                <c:pt idx="294">
                  <c:v>0.47260000000000002</c:v>
                </c:pt>
                <c:pt idx="295">
                  <c:v>0.47199999999999998</c:v>
                </c:pt>
                <c:pt idx="296">
                  <c:v>0.47139999999999999</c:v>
                </c:pt>
                <c:pt idx="297">
                  <c:v>0.47089999999999999</c:v>
                </c:pt>
                <c:pt idx="298">
                  <c:v>0.4703</c:v>
                </c:pt>
                <c:pt idx="299">
                  <c:v>0.46970000000000001</c:v>
                </c:pt>
                <c:pt idx="300">
                  <c:v>0.46910000000000002</c:v>
                </c:pt>
                <c:pt idx="301">
                  <c:v>0.46850000000000003</c:v>
                </c:pt>
                <c:pt idx="302">
                  <c:v>0.46789999999999998</c:v>
                </c:pt>
                <c:pt idx="303">
                  <c:v>0.46729999999999999</c:v>
                </c:pt>
                <c:pt idx="304">
                  <c:v>0.4667</c:v>
                </c:pt>
                <c:pt idx="305">
                  <c:v>0.46610000000000001</c:v>
                </c:pt>
                <c:pt idx="306">
                  <c:v>0.46550000000000002</c:v>
                </c:pt>
                <c:pt idx="307">
                  <c:v>0.46489999999999998</c:v>
                </c:pt>
                <c:pt idx="308">
                  <c:v>0.46429999999999999</c:v>
                </c:pt>
                <c:pt idx="309">
                  <c:v>0.4637</c:v>
                </c:pt>
                <c:pt idx="310">
                  <c:v>0.46310000000000001</c:v>
                </c:pt>
                <c:pt idx="311">
                  <c:v>0.46250000000000002</c:v>
                </c:pt>
                <c:pt idx="312">
                  <c:v>0.46189999999999998</c:v>
                </c:pt>
                <c:pt idx="313">
                  <c:v>0.46129999999999999</c:v>
                </c:pt>
                <c:pt idx="314">
                  <c:v>0.46060000000000001</c:v>
                </c:pt>
                <c:pt idx="315">
                  <c:v>0.46</c:v>
                </c:pt>
                <c:pt idx="316">
                  <c:v>0.45939999999999998</c:v>
                </c:pt>
                <c:pt idx="317">
                  <c:v>0.45879999999999999</c:v>
                </c:pt>
                <c:pt idx="318">
                  <c:v>0.4582</c:v>
                </c:pt>
                <c:pt idx="319">
                  <c:v>0.45760000000000001</c:v>
                </c:pt>
                <c:pt idx="320">
                  <c:v>0.45700000000000002</c:v>
                </c:pt>
                <c:pt idx="321">
                  <c:v>0.45639999999999997</c:v>
                </c:pt>
                <c:pt idx="322">
                  <c:v>0.45579999999999998</c:v>
                </c:pt>
                <c:pt idx="323">
                  <c:v>0.45519999999999999</c:v>
                </c:pt>
                <c:pt idx="324">
                  <c:v>0.45450000000000002</c:v>
                </c:pt>
                <c:pt idx="325">
                  <c:v>0.45390000000000003</c:v>
                </c:pt>
                <c:pt idx="326">
                  <c:v>0.45329999999999998</c:v>
                </c:pt>
                <c:pt idx="327">
                  <c:v>0.45269999999999999</c:v>
                </c:pt>
                <c:pt idx="328">
                  <c:v>0.4521</c:v>
                </c:pt>
                <c:pt idx="329">
                  <c:v>0.45140000000000002</c:v>
                </c:pt>
                <c:pt idx="330">
                  <c:v>0.45079999999999998</c:v>
                </c:pt>
                <c:pt idx="331">
                  <c:v>0.45019999999999999</c:v>
                </c:pt>
                <c:pt idx="332">
                  <c:v>0.4496</c:v>
                </c:pt>
                <c:pt idx="333">
                  <c:v>0.44890000000000002</c:v>
                </c:pt>
                <c:pt idx="334">
                  <c:v>0.44829999999999998</c:v>
                </c:pt>
                <c:pt idx="335">
                  <c:v>0.44769999999999999</c:v>
                </c:pt>
                <c:pt idx="336">
                  <c:v>0.4471</c:v>
                </c:pt>
                <c:pt idx="337">
                  <c:v>0.44640000000000002</c:v>
                </c:pt>
                <c:pt idx="338">
                  <c:v>0.44579999999999997</c:v>
                </c:pt>
                <c:pt idx="339">
                  <c:v>0.44519999999999998</c:v>
                </c:pt>
                <c:pt idx="340">
                  <c:v>0.4446</c:v>
                </c:pt>
                <c:pt idx="341">
                  <c:v>0.44390000000000002</c:v>
                </c:pt>
                <c:pt idx="342">
                  <c:v>0.44330000000000003</c:v>
                </c:pt>
                <c:pt idx="343">
                  <c:v>0.44259999999999999</c:v>
                </c:pt>
                <c:pt idx="344">
                  <c:v>0.442</c:v>
                </c:pt>
                <c:pt idx="345">
                  <c:v>0.44130000000000003</c:v>
                </c:pt>
                <c:pt idx="346">
                  <c:v>0.44069999999999998</c:v>
                </c:pt>
                <c:pt idx="347">
                  <c:v>0.44009999999999999</c:v>
                </c:pt>
                <c:pt idx="348">
                  <c:v>0.43940000000000001</c:v>
                </c:pt>
                <c:pt idx="349">
                  <c:v>0.43880000000000002</c:v>
                </c:pt>
                <c:pt idx="350">
                  <c:v>0.43809999999999999</c:v>
                </c:pt>
                <c:pt idx="351">
                  <c:v>0.4375</c:v>
                </c:pt>
                <c:pt idx="352">
                  <c:v>0.43690000000000001</c:v>
                </c:pt>
                <c:pt idx="353">
                  <c:v>0.43619999999999998</c:v>
                </c:pt>
                <c:pt idx="354">
                  <c:v>0.43559999999999999</c:v>
                </c:pt>
                <c:pt idx="355">
                  <c:v>0.43490000000000001</c:v>
                </c:pt>
                <c:pt idx="356">
                  <c:v>0.43430000000000002</c:v>
                </c:pt>
                <c:pt idx="357">
                  <c:v>0.43359999999999999</c:v>
                </c:pt>
                <c:pt idx="358">
                  <c:v>0.433</c:v>
                </c:pt>
                <c:pt idx="359">
                  <c:v>0.43230000000000002</c:v>
                </c:pt>
                <c:pt idx="360">
                  <c:v>0.43169999999999997</c:v>
                </c:pt>
                <c:pt idx="361">
                  <c:v>0.43109999999999998</c:v>
                </c:pt>
                <c:pt idx="362">
                  <c:v>0.4304</c:v>
                </c:pt>
                <c:pt idx="363">
                  <c:v>0.42970000000000003</c:v>
                </c:pt>
                <c:pt idx="364">
                  <c:v>0.42909999999999998</c:v>
                </c:pt>
                <c:pt idx="365">
                  <c:v>0.42909999999999998</c:v>
                </c:pt>
                <c:pt idx="366">
                  <c:v>0.42880000000000001</c:v>
                </c:pt>
                <c:pt idx="367">
                  <c:v>0.42870000000000003</c:v>
                </c:pt>
                <c:pt idx="368">
                  <c:v>0.42859999999999998</c:v>
                </c:pt>
                <c:pt idx="369">
                  <c:v>0.42859999999999998</c:v>
                </c:pt>
                <c:pt idx="370">
                  <c:v>0.42849999999999999</c:v>
                </c:pt>
                <c:pt idx="371">
                  <c:v>0.42849999999999999</c:v>
                </c:pt>
                <c:pt idx="372">
                  <c:v>0.42849999999999999</c:v>
                </c:pt>
                <c:pt idx="373">
                  <c:v>0.42849999999999999</c:v>
                </c:pt>
                <c:pt idx="374">
                  <c:v>0.42849999999999999</c:v>
                </c:pt>
                <c:pt idx="375">
                  <c:v>0.42849999999999999</c:v>
                </c:pt>
                <c:pt idx="376">
                  <c:v>0.42849999999999999</c:v>
                </c:pt>
                <c:pt idx="377">
                  <c:v>0.42849999999999999</c:v>
                </c:pt>
                <c:pt idx="378">
                  <c:v>0.42849999999999999</c:v>
                </c:pt>
                <c:pt idx="379">
                  <c:v>0.42849999999999999</c:v>
                </c:pt>
                <c:pt idx="380">
                  <c:v>0.4284</c:v>
                </c:pt>
                <c:pt idx="381">
                  <c:v>0.4284</c:v>
                </c:pt>
                <c:pt idx="382">
                  <c:v>0.4284</c:v>
                </c:pt>
                <c:pt idx="383">
                  <c:v>0.4284</c:v>
                </c:pt>
                <c:pt idx="384">
                  <c:v>0.4284</c:v>
                </c:pt>
                <c:pt idx="385">
                  <c:v>0.4284</c:v>
                </c:pt>
                <c:pt idx="386">
                  <c:v>0.4284</c:v>
                </c:pt>
                <c:pt idx="387">
                  <c:v>0.4284</c:v>
                </c:pt>
                <c:pt idx="388">
                  <c:v>0.4284</c:v>
                </c:pt>
                <c:pt idx="389">
                  <c:v>0.4284</c:v>
                </c:pt>
                <c:pt idx="390">
                  <c:v>0.4284</c:v>
                </c:pt>
                <c:pt idx="391">
                  <c:v>0.4284</c:v>
                </c:pt>
                <c:pt idx="392">
                  <c:v>0.4284</c:v>
                </c:pt>
                <c:pt idx="393">
                  <c:v>0.4284</c:v>
                </c:pt>
                <c:pt idx="394">
                  <c:v>0.4284</c:v>
                </c:pt>
                <c:pt idx="395">
                  <c:v>0.4284</c:v>
                </c:pt>
                <c:pt idx="396">
                  <c:v>0.4284</c:v>
                </c:pt>
                <c:pt idx="397">
                  <c:v>0.4284</c:v>
                </c:pt>
                <c:pt idx="398">
                  <c:v>0.4284</c:v>
                </c:pt>
                <c:pt idx="399">
                  <c:v>0.4284</c:v>
                </c:pt>
                <c:pt idx="400">
                  <c:v>0.4284</c:v>
                </c:pt>
                <c:pt idx="401">
                  <c:v>0.4284</c:v>
                </c:pt>
                <c:pt idx="402">
                  <c:v>0.4284</c:v>
                </c:pt>
                <c:pt idx="403">
                  <c:v>0.4284</c:v>
                </c:pt>
                <c:pt idx="404">
                  <c:v>0.4284</c:v>
                </c:pt>
                <c:pt idx="405">
                  <c:v>0.4284</c:v>
                </c:pt>
                <c:pt idx="406">
                  <c:v>0.4284</c:v>
                </c:pt>
                <c:pt idx="407">
                  <c:v>0.4284</c:v>
                </c:pt>
                <c:pt idx="408">
                  <c:v>0.4284</c:v>
                </c:pt>
                <c:pt idx="409">
                  <c:v>0.4284</c:v>
                </c:pt>
                <c:pt idx="410">
                  <c:v>0.4284</c:v>
                </c:pt>
                <c:pt idx="411">
                  <c:v>0.4284</c:v>
                </c:pt>
                <c:pt idx="412">
                  <c:v>0.4284</c:v>
                </c:pt>
                <c:pt idx="413">
                  <c:v>0.4284</c:v>
                </c:pt>
                <c:pt idx="414">
                  <c:v>0.4284</c:v>
                </c:pt>
                <c:pt idx="415">
                  <c:v>0.4284</c:v>
                </c:pt>
                <c:pt idx="416">
                  <c:v>0.4284</c:v>
                </c:pt>
                <c:pt idx="417">
                  <c:v>0.4284</c:v>
                </c:pt>
                <c:pt idx="418">
                  <c:v>0.42830000000000001</c:v>
                </c:pt>
                <c:pt idx="419">
                  <c:v>0.4284</c:v>
                </c:pt>
                <c:pt idx="420">
                  <c:v>0.42830000000000001</c:v>
                </c:pt>
                <c:pt idx="421">
                  <c:v>0.42830000000000001</c:v>
                </c:pt>
                <c:pt idx="422">
                  <c:v>0.42830000000000001</c:v>
                </c:pt>
                <c:pt idx="423">
                  <c:v>0.42830000000000001</c:v>
                </c:pt>
                <c:pt idx="424">
                  <c:v>0.42830000000000001</c:v>
                </c:pt>
                <c:pt idx="425">
                  <c:v>0.42830000000000001</c:v>
                </c:pt>
                <c:pt idx="426">
                  <c:v>0.42830000000000001</c:v>
                </c:pt>
                <c:pt idx="427">
                  <c:v>0.42830000000000001</c:v>
                </c:pt>
                <c:pt idx="428">
                  <c:v>0.42830000000000001</c:v>
                </c:pt>
                <c:pt idx="429">
                  <c:v>0.42830000000000001</c:v>
                </c:pt>
                <c:pt idx="430">
                  <c:v>0.42830000000000001</c:v>
                </c:pt>
                <c:pt idx="431">
                  <c:v>0.42830000000000001</c:v>
                </c:pt>
                <c:pt idx="432">
                  <c:v>0.42830000000000001</c:v>
                </c:pt>
                <c:pt idx="433">
                  <c:v>0.42830000000000001</c:v>
                </c:pt>
                <c:pt idx="434">
                  <c:v>0.42830000000000001</c:v>
                </c:pt>
                <c:pt idx="435">
                  <c:v>0.42830000000000001</c:v>
                </c:pt>
                <c:pt idx="436">
                  <c:v>0.42830000000000001</c:v>
                </c:pt>
                <c:pt idx="437">
                  <c:v>0.42830000000000001</c:v>
                </c:pt>
                <c:pt idx="438">
                  <c:v>0.42830000000000001</c:v>
                </c:pt>
                <c:pt idx="439">
                  <c:v>0.42830000000000001</c:v>
                </c:pt>
                <c:pt idx="440">
                  <c:v>0.42830000000000001</c:v>
                </c:pt>
                <c:pt idx="441">
                  <c:v>0.42830000000000001</c:v>
                </c:pt>
                <c:pt idx="442">
                  <c:v>0.42830000000000001</c:v>
                </c:pt>
                <c:pt idx="443">
                  <c:v>0.42830000000000001</c:v>
                </c:pt>
                <c:pt idx="444">
                  <c:v>0.42830000000000001</c:v>
                </c:pt>
                <c:pt idx="445">
                  <c:v>0.42830000000000001</c:v>
                </c:pt>
                <c:pt idx="446">
                  <c:v>0.42830000000000001</c:v>
                </c:pt>
                <c:pt idx="447">
                  <c:v>0.42830000000000001</c:v>
                </c:pt>
                <c:pt idx="448">
                  <c:v>0.42830000000000001</c:v>
                </c:pt>
                <c:pt idx="449">
                  <c:v>0.42830000000000001</c:v>
                </c:pt>
                <c:pt idx="450">
                  <c:v>0.42830000000000001</c:v>
                </c:pt>
                <c:pt idx="451">
                  <c:v>0.42830000000000001</c:v>
                </c:pt>
                <c:pt idx="452">
                  <c:v>0.42830000000000001</c:v>
                </c:pt>
                <c:pt idx="453">
                  <c:v>0.42830000000000001</c:v>
                </c:pt>
                <c:pt idx="454">
                  <c:v>0.42830000000000001</c:v>
                </c:pt>
                <c:pt idx="455">
                  <c:v>0.42830000000000001</c:v>
                </c:pt>
                <c:pt idx="456">
                  <c:v>0.42830000000000001</c:v>
                </c:pt>
                <c:pt idx="457">
                  <c:v>0.42830000000000001</c:v>
                </c:pt>
                <c:pt idx="458">
                  <c:v>0.42830000000000001</c:v>
                </c:pt>
                <c:pt idx="459">
                  <c:v>0.42830000000000001</c:v>
                </c:pt>
                <c:pt idx="460">
                  <c:v>0.42820000000000003</c:v>
                </c:pt>
                <c:pt idx="461">
                  <c:v>0.42830000000000001</c:v>
                </c:pt>
                <c:pt idx="462">
                  <c:v>0.42830000000000001</c:v>
                </c:pt>
                <c:pt idx="463">
                  <c:v>0.42849999999999999</c:v>
                </c:pt>
                <c:pt idx="464">
                  <c:v>0.42880000000000001</c:v>
                </c:pt>
                <c:pt idx="465">
                  <c:v>0.42930000000000001</c:v>
                </c:pt>
                <c:pt idx="466">
                  <c:v>0.42980000000000002</c:v>
                </c:pt>
                <c:pt idx="467">
                  <c:v>0.43030000000000002</c:v>
                </c:pt>
                <c:pt idx="468">
                  <c:v>0.43080000000000002</c:v>
                </c:pt>
                <c:pt idx="469">
                  <c:v>0.43130000000000002</c:v>
                </c:pt>
                <c:pt idx="470">
                  <c:v>0.43190000000000001</c:v>
                </c:pt>
                <c:pt idx="471">
                  <c:v>0.43240000000000001</c:v>
                </c:pt>
                <c:pt idx="472">
                  <c:v>0.433</c:v>
                </c:pt>
                <c:pt idx="473">
                  <c:v>0.43359999999999999</c:v>
                </c:pt>
                <c:pt idx="474">
                  <c:v>0.43419999999999997</c:v>
                </c:pt>
                <c:pt idx="475">
                  <c:v>0.43480000000000002</c:v>
                </c:pt>
                <c:pt idx="476">
                  <c:v>0.43530000000000002</c:v>
                </c:pt>
                <c:pt idx="477">
                  <c:v>0.43590000000000001</c:v>
                </c:pt>
                <c:pt idx="478">
                  <c:v>0.4365</c:v>
                </c:pt>
                <c:pt idx="479">
                  <c:v>0.43709999999999999</c:v>
                </c:pt>
                <c:pt idx="480">
                  <c:v>0.43769999999999998</c:v>
                </c:pt>
                <c:pt idx="481">
                  <c:v>0.43830000000000002</c:v>
                </c:pt>
                <c:pt idx="482">
                  <c:v>0.43890000000000001</c:v>
                </c:pt>
                <c:pt idx="483">
                  <c:v>0.4395</c:v>
                </c:pt>
                <c:pt idx="484">
                  <c:v>0.44009999999999999</c:v>
                </c:pt>
                <c:pt idx="485">
                  <c:v>0.44069999999999998</c:v>
                </c:pt>
                <c:pt idx="486">
                  <c:v>0.44130000000000003</c:v>
                </c:pt>
                <c:pt idx="487">
                  <c:v>0.44180000000000003</c:v>
                </c:pt>
                <c:pt idx="488">
                  <c:v>0.44240000000000002</c:v>
                </c:pt>
                <c:pt idx="489">
                  <c:v>0.44290000000000002</c:v>
                </c:pt>
                <c:pt idx="490">
                  <c:v>0.44330000000000003</c:v>
                </c:pt>
                <c:pt idx="491">
                  <c:v>0.44350000000000001</c:v>
                </c:pt>
                <c:pt idx="492">
                  <c:v>0.44819999999999999</c:v>
                </c:pt>
                <c:pt idx="493">
                  <c:v>0.44819999999999999</c:v>
                </c:pt>
                <c:pt idx="494">
                  <c:v>0.44819999999999999</c:v>
                </c:pt>
                <c:pt idx="495">
                  <c:v>0.44819999999999999</c:v>
                </c:pt>
                <c:pt idx="496">
                  <c:v>0.44819999999999999</c:v>
                </c:pt>
                <c:pt idx="497">
                  <c:v>0.4481</c:v>
                </c:pt>
                <c:pt idx="498">
                  <c:v>0.44879999999999998</c:v>
                </c:pt>
                <c:pt idx="499">
                  <c:v>0.44879999999999998</c:v>
                </c:pt>
                <c:pt idx="500">
                  <c:v>0.4486</c:v>
                </c:pt>
                <c:pt idx="501">
                  <c:v>0.44879999999999998</c:v>
                </c:pt>
                <c:pt idx="502">
                  <c:v>0.44879999999999998</c:v>
                </c:pt>
                <c:pt idx="503">
                  <c:v>0.44879999999999998</c:v>
                </c:pt>
                <c:pt idx="504">
                  <c:v>0.44879999999999998</c:v>
                </c:pt>
                <c:pt idx="505">
                  <c:v>0.44879999999999998</c:v>
                </c:pt>
                <c:pt idx="506">
                  <c:v>0.44890000000000002</c:v>
                </c:pt>
                <c:pt idx="507">
                  <c:v>0.44890000000000002</c:v>
                </c:pt>
                <c:pt idx="508">
                  <c:v>0.44850000000000001</c:v>
                </c:pt>
                <c:pt idx="509">
                  <c:v>0.4481</c:v>
                </c:pt>
                <c:pt idx="510">
                  <c:v>0.4476</c:v>
                </c:pt>
                <c:pt idx="511">
                  <c:v>0.4471</c:v>
                </c:pt>
                <c:pt idx="512">
                  <c:v>0.44650000000000001</c:v>
                </c:pt>
                <c:pt idx="513">
                  <c:v>0.44590000000000002</c:v>
                </c:pt>
                <c:pt idx="514">
                  <c:v>0.44529999999999997</c:v>
                </c:pt>
                <c:pt idx="515">
                  <c:v>0.44469999999999998</c:v>
                </c:pt>
                <c:pt idx="516">
                  <c:v>0.44409999999999999</c:v>
                </c:pt>
                <c:pt idx="517">
                  <c:v>0.44350000000000001</c:v>
                </c:pt>
                <c:pt idx="518">
                  <c:v>0.443</c:v>
                </c:pt>
                <c:pt idx="519">
                  <c:v>0.44230000000000003</c:v>
                </c:pt>
                <c:pt idx="520">
                  <c:v>0.44169999999999998</c:v>
                </c:pt>
                <c:pt idx="521">
                  <c:v>0.44109999999999999</c:v>
                </c:pt>
                <c:pt idx="522">
                  <c:v>0.4405</c:v>
                </c:pt>
                <c:pt idx="523">
                  <c:v>0.43990000000000001</c:v>
                </c:pt>
                <c:pt idx="524">
                  <c:v>0.43930000000000002</c:v>
                </c:pt>
                <c:pt idx="525">
                  <c:v>0.43869999999999998</c:v>
                </c:pt>
                <c:pt idx="526">
                  <c:v>0.43809999999999999</c:v>
                </c:pt>
                <c:pt idx="527">
                  <c:v>0.4375</c:v>
                </c:pt>
                <c:pt idx="528">
                  <c:v>0.43680000000000002</c:v>
                </c:pt>
                <c:pt idx="529">
                  <c:v>0.43630000000000002</c:v>
                </c:pt>
                <c:pt idx="530">
                  <c:v>0.43559999999999999</c:v>
                </c:pt>
                <c:pt idx="531">
                  <c:v>0.435</c:v>
                </c:pt>
                <c:pt idx="532">
                  <c:v>0.43440000000000001</c:v>
                </c:pt>
                <c:pt idx="533">
                  <c:v>0.43380000000000002</c:v>
                </c:pt>
                <c:pt idx="534">
                  <c:v>0.43319999999999997</c:v>
                </c:pt>
                <c:pt idx="535">
                  <c:v>0.43259999999999998</c:v>
                </c:pt>
                <c:pt idx="536">
                  <c:v>0.432</c:v>
                </c:pt>
                <c:pt idx="537">
                  <c:v>0.43140000000000001</c:v>
                </c:pt>
                <c:pt idx="538">
                  <c:v>0.43080000000000002</c:v>
                </c:pt>
                <c:pt idx="539">
                  <c:v>0.43020000000000003</c:v>
                </c:pt>
                <c:pt idx="540">
                  <c:v>0.42959999999999998</c:v>
                </c:pt>
                <c:pt idx="541">
                  <c:v>0.42899999999999999</c:v>
                </c:pt>
                <c:pt idx="542">
                  <c:v>0.42830000000000001</c:v>
                </c:pt>
                <c:pt idx="543">
                  <c:v>0.42780000000000001</c:v>
                </c:pt>
                <c:pt idx="544">
                  <c:v>0.42699999999999999</c:v>
                </c:pt>
                <c:pt idx="545">
                  <c:v>0.42649999999999999</c:v>
                </c:pt>
                <c:pt idx="546">
                  <c:v>0.4259</c:v>
                </c:pt>
                <c:pt idx="547">
                  <c:v>0.42509999999999998</c:v>
                </c:pt>
                <c:pt idx="548">
                  <c:v>0.42449999999999999</c:v>
                </c:pt>
                <c:pt idx="549">
                  <c:v>0.42399999999999999</c:v>
                </c:pt>
                <c:pt idx="550">
                  <c:v>0.42330000000000001</c:v>
                </c:pt>
                <c:pt idx="551">
                  <c:v>0.42270000000000002</c:v>
                </c:pt>
                <c:pt idx="552">
                  <c:v>0.42199999999999999</c:v>
                </c:pt>
                <c:pt idx="553">
                  <c:v>0.4214</c:v>
                </c:pt>
                <c:pt idx="554">
                  <c:v>0.42080000000000001</c:v>
                </c:pt>
                <c:pt idx="555">
                  <c:v>0.42009999999999997</c:v>
                </c:pt>
                <c:pt idx="556">
                  <c:v>0.41949999999999998</c:v>
                </c:pt>
                <c:pt idx="557">
                  <c:v>0.41880000000000001</c:v>
                </c:pt>
                <c:pt idx="558">
                  <c:v>0.41820000000000002</c:v>
                </c:pt>
                <c:pt idx="559">
                  <c:v>0.41739999999999999</c:v>
                </c:pt>
                <c:pt idx="560">
                  <c:v>0.4168</c:v>
                </c:pt>
                <c:pt idx="561">
                  <c:v>0.41620000000000001</c:v>
                </c:pt>
                <c:pt idx="562">
                  <c:v>0.41549999999999998</c:v>
                </c:pt>
                <c:pt idx="563">
                  <c:v>0.41489999999999999</c:v>
                </c:pt>
                <c:pt idx="564">
                  <c:v>0.41420000000000001</c:v>
                </c:pt>
                <c:pt idx="565">
                  <c:v>0.41349999999999998</c:v>
                </c:pt>
                <c:pt idx="566">
                  <c:v>0.4128</c:v>
                </c:pt>
                <c:pt idx="567">
                  <c:v>0.41220000000000001</c:v>
                </c:pt>
                <c:pt idx="568">
                  <c:v>0.41149999999999998</c:v>
                </c:pt>
                <c:pt idx="569">
                  <c:v>0.4108</c:v>
                </c:pt>
                <c:pt idx="570">
                  <c:v>0.41010000000000002</c:v>
                </c:pt>
                <c:pt idx="571">
                  <c:v>0.40939999999999999</c:v>
                </c:pt>
                <c:pt idx="572">
                  <c:v>0.4088</c:v>
                </c:pt>
                <c:pt idx="573">
                  <c:v>0.40810000000000002</c:v>
                </c:pt>
                <c:pt idx="574">
                  <c:v>0.40739999999999998</c:v>
                </c:pt>
                <c:pt idx="575">
                  <c:v>0.40670000000000001</c:v>
                </c:pt>
                <c:pt idx="576">
                  <c:v>0.40600000000000003</c:v>
                </c:pt>
                <c:pt idx="577">
                  <c:v>0.40529999999999999</c:v>
                </c:pt>
                <c:pt idx="578">
                  <c:v>0.40460000000000002</c:v>
                </c:pt>
                <c:pt idx="579">
                  <c:v>0.40389999999999998</c:v>
                </c:pt>
                <c:pt idx="580">
                  <c:v>0.4032</c:v>
                </c:pt>
                <c:pt idx="581">
                  <c:v>0.40260000000000001</c:v>
                </c:pt>
                <c:pt idx="582">
                  <c:v>0.40189999999999998</c:v>
                </c:pt>
                <c:pt idx="583">
                  <c:v>0.4012</c:v>
                </c:pt>
                <c:pt idx="584">
                  <c:v>0.40050000000000002</c:v>
                </c:pt>
                <c:pt idx="585">
                  <c:v>0.39979999999999999</c:v>
                </c:pt>
                <c:pt idx="586">
                  <c:v>0.39910000000000001</c:v>
                </c:pt>
                <c:pt idx="587">
                  <c:v>0.39839999999999998</c:v>
                </c:pt>
                <c:pt idx="588">
                  <c:v>0.3977</c:v>
                </c:pt>
                <c:pt idx="589">
                  <c:v>0.39700000000000002</c:v>
                </c:pt>
                <c:pt idx="590">
                  <c:v>0.39629999999999999</c:v>
                </c:pt>
                <c:pt idx="591">
                  <c:v>0.39560000000000001</c:v>
                </c:pt>
                <c:pt idx="592">
                  <c:v>0.39489999999999997</c:v>
                </c:pt>
                <c:pt idx="593">
                  <c:v>0.39419999999999999</c:v>
                </c:pt>
                <c:pt idx="594">
                  <c:v>0.39350000000000002</c:v>
                </c:pt>
                <c:pt idx="595">
                  <c:v>0.39279999999999998</c:v>
                </c:pt>
                <c:pt idx="596">
                  <c:v>0.3921</c:v>
                </c:pt>
                <c:pt idx="597">
                  <c:v>0.39129999999999998</c:v>
                </c:pt>
                <c:pt idx="598">
                  <c:v>0.39069999999999999</c:v>
                </c:pt>
                <c:pt idx="599">
                  <c:v>0.39</c:v>
                </c:pt>
                <c:pt idx="600">
                  <c:v>0.38919999999999999</c:v>
                </c:pt>
                <c:pt idx="601">
                  <c:v>0.3886</c:v>
                </c:pt>
                <c:pt idx="602">
                  <c:v>0.38779999999999998</c:v>
                </c:pt>
                <c:pt idx="603">
                  <c:v>0.3871</c:v>
                </c:pt>
                <c:pt idx="604">
                  <c:v>0.38640000000000002</c:v>
                </c:pt>
                <c:pt idx="605">
                  <c:v>0.38569999999999999</c:v>
                </c:pt>
                <c:pt idx="606">
                  <c:v>0.38500000000000001</c:v>
                </c:pt>
                <c:pt idx="607">
                  <c:v>0.38429999999999997</c:v>
                </c:pt>
                <c:pt idx="608">
                  <c:v>0.3836</c:v>
                </c:pt>
                <c:pt idx="609">
                  <c:v>0.38290000000000002</c:v>
                </c:pt>
                <c:pt idx="610">
                  <c:v>0.38219999999999998</c:v>
                </c:pt>
                <c:pt idx="611">
                  <c:v>0.38140000000000002</c:v>
                </c:pt>
                <c:pt idx="612">
                  <c:v>0.38080000000000003</c:v>
                </c:pt>
                <c:pt idx="613">
                  <c:v>0.38</c:v>
                </c:pt>
                <c:pt idx="614">
                  <c:v>0.37930000000000003</c:v>
                </c:pt>
                <c:pt idx="615">
                  <c:v>0.37869999999999998</c:v>
                </c:pt>
                <c:pt idx="616">
                  <c:v>0.37790000000000001</c:v>
                </c:pt>
                <c:pt idx="617">
                  <c:v>0.37719999999999998</c:v>
                </c:pt>
                <c:pt idx="618">
                  <c:v>0.3765</c:v>
                </c:pt>
                <c:pt idx="619">
                  <c:v>0.37580000000000002</c:v>
                </c:pt>
                <c:pt idx="620">
                  <c:v>0.37509999999999999</c:v>
                </c:pt>
                <c:pt idx="621">
                  <c:v>0.37440000000000001</c:v>
                </c:pt>
                <c:pt idx="622">
                  <c:v>0.37359999999999999</c:v>
                </c:pt>
                <c:pt idx="623">
                  <c:v>0.37290000000000001</c:v>
                </c:pt>
                <c:pt idx="624">
                  <c:v>0.37219999999999998</c:v>
                </c:pt>
                <c:pt idx="625">
                  <c:v>0.37159999999999999</c:v>
                </c:pt>
                <c:pt idx="626">
                  <c:v>0.37090000000000001</c:v>
                </c:pt>
                <c:pt idx="627">
                  <c:v>0.37009999999999998</c:v>
                </c:pt>
                <c:pt idx="628">
                  <c:v>0.36940000000000001</c:v>
                </c:pt>
                <c:pt idx="629">
                  <c:v>0.36870000000000003</c:v>
                </c:pt>
                <c:pt idx="630">
                  <c:v>0.36799999999999999</c:v>
                </c:pt>
                <c:pt idx="631">
                  <c:v>0.36730000000000002</c:v>
                </c:pt>
                <c:pt idx="632">
                  <c:v>0.36659999999999998</c:v>
                </c:pt>
                <c:pt idx="633">
                  <c:v>0.36580000000000001</c:v>
                </c:pt>
                <c:pt idx="634">
                  <c:v>0.36509999999999998</c:v>
                </c:pt>
                <c:pt idx="635">
                  <c:v>0.3644</c:v>
                </c:pt>
                <c:pt idx="636">
                  <c:v>0.36370000000000002</c:v>
                </c:pt>
                <c:pt idx="637">
                  <c:v>0.36299999999999999</c:v>
                </c:pt>
                <c:pt idx="638">
                  <c:v>0.36230000000000001</c:v>
                </c:pt>
                <c:pt idx="639">
                  <c:v>0.36159999999999998</c:v>
                </c:pt>
                <c:pt idx="640">
                  <c:v>0.3609</c:v>
                </c:pt>
                <c:pt idx="641">
                  <c:v>0.36009999999999998</c:v>
                </c:pt>
                <c:pt idx="642">
                  <c:v>0.35949999999999999</c:v>
                </c:pt>
                <c:pt idx="643">
                  <c:v>0.35870000000000002</c:v>
                </c:pt>
                <c:pt idx="644">
                  <c:v>0.35799999999999998</c:v>
                </c:pt>
                <c:pt idx="645">
                  <c:v>0.35730000000000001</c:v>
                </c:pt>
                <c:pt idx="646">
                  <c:v>0.35659999999999997</c:v>
                </c:pt>
                <c:pt idx="647">
                  <c:v>0.35599999999999998</c:v>
                </c:pt>
                <c:pt idx="648">
                  <c:v>0.3553</c:v>
                </c:pt>
                <c:pt idx="649">
                  <c:v>0.35460000000000003</c:v>
                </c:pt>
                <c:pt idx="650">
                  <c:v>0.35399999999999998</c:v>
                </c:pt>
                <c:pt idx="651">
                  <c:v>0.3533</c:v>
                </c:pt>
                <c:pt idx="652">
                  <c:v>0.35260000000000002</c:v>
                </c:pt>
                <c:pt idx="653">
                  <c:v>0.35199999999999998</c:v>
                </c:pt>
                <c:pt idx="654">
                  <c:v>0.35120000000000001</c:v>
                </c:pt>
                <c:pt idx="655">
                  <c:v>0.35070000000000001</c:v>
                </c:pt>
                <c:pt idx="656">
                  <c:v>0.35</c:v>
                </c:pt>
                <c:pt idx="657">
                  <c:v>0.3493</c:v>
                </c:pt>
                <c:pt idx="658">
                  <c:v>0.34870000000000001</c:v>
                </c:pt>
                <c:pt idx="659">
                  <c:v>0.34799999999999998</c:v>
                </c:pt>
                <c:pt idx="660">
                  <c:v>0.3473</c:v>
                </c:pt>
                <c:pt idx="661">
                  <c:v>0.34670000000000001</c:v>
                </c:pt>
                <c:pt idx="662">
                  <c:v>0.34599999999999997</c:v>
                </c:pt>
                <c:pt idx="663">
                  <c:v>0.3453</c:v>
                </c:pt>
                <c:pt idx="664">
                  <c:v>0.34460000000000002</c:v>
                </c:pt>
                <c:pt idx="665">
                  <c:v>0.34399999999999997</c:v>
                </c:pt>
                <c:pt idx="666">
                  <c:v>0.34329999999999999</c:v>
                </c:pt>
                <c:pt idx="667">
                  <c:v>0.3427</c:v>
                </c:pt>
                <c:pt idx="668">
                  <c:v>0.34200000000000003</c:v>
                </c:pt>
                <c:pt idx="669">
                  <c:v>0.34139999999999998</c:v>
                </c:pt>
                <c:pt idx="670">
                  <c:v>0.3407</c:v>
                </c:pt>
                <c:pt idx="671">
                  <c:v>0.34</c:v>
                </c:pt>
                <c:pt idx="672">
                  <c:v>0.33939999999999998</c:v>
                </c:pt>
                <c:pt idx="673">
                  <c:v>0.3387</c:v>
                </c:pt>
                <c:pt idx="674">
                  <c:v>0.33800000000000002</c:v>
                </c:pt>
                <c:pt idx="675">
                  <c:v>0.33739999999999998</c:v>
                </c:pt>
                <c:pt idx="676">
                  <c:v>0.3367</c:v>
                </c:pt>
                <c:pt idx="677">
                  <c:v>0.33600000000000002</c:v>
                </c:pt>
                <c:pt idx="678">
                  <c:v>0.33539999999999998</c:v>
                </c:pt>
                <c:pt idx="679">
                  <c:v>0.33479999999999999</c:v>
                </c:pt>
                <c:pt idx="680">
                  <c:v>0.33410000000000001</c:v>
                </c:pt>
                <c:pt idx="681">
                  <c:v>0.33339999999999997</c:v>
                </c:pt>
                <c:pt idx="682">
                  <c:v>0.33279999999999998</c:v>
                </c:pt>
                <c:pt idx="683">
                  <c:v>0.33210000000000001</c:v>
                </c:pt>
                <c:pt idx="684">
                  <c:v>0.33150000000000002</c:v>
                </c:pt>
                <c:pt idx="685">
                  <c:v>0.33079999999999998</c:v>
                </c:pt>
                <c:pt idx="686">
                  <c:v>0.33019999999999999</c:v>
                </c:pt>
                <c:pt idx="687">
                  <c:v>0.3296</c:v>
                </c:pt>
                <c:pt idx="688">
                  <c:v>0.32890000000000003</c:v>
                </c:pt>
                <c:pt idx="689">
                  <c:v>0.32829999999999998</c:v>
                </c:pt>
                <c:pt idx="690">
                  <c:v>0.3276</c:v>
                </c:pt>
                <c:pt idx="691">
                  <c:v>0.32719999999999999</c:v>
                </c:pt>
                <c:pt idx="692">
                  <c:v>0.32640000000000002</c:v>
                </c:pt>
                <c:pt idx="693">
                  <c:v>0.32590000000000002</c:v>
                </c:pt>
                <c:pt idx="694">
                  <c:v>0.32540000000000002</c:v>
                </c:pt>
                <c:pt idx="695">
                  <c:v>0.32519999999999999</c:v>
                </c:pt>
                <c:pt idx="802">
                  <c:v>0.32250000000000001</c:v>
                </c:pt>
                <c:pt idx="803">
                  <c:v>0.3221</c:v>
                </c:pt>
                <c:pt idx="804">
                  <c:v>0.32169999999999999</c:v>
                </c:pt>
                <c:pt idx="805">
                  <c:v>0.32129999999999997</c:v>
                </c:pt>
                <c:pt idx="806">
                  <c:v>0.32079999999999997</c:v>
                </c:pt>
                <c:pt idx="807">
                  <c:v>0.32029999999999997</c:v>
                </c:pt>
                <c:pt idx="808">
                  <c:v>0.31979999999999997</c:v>
                </c:pt>
                <c:pt idx="809">
                  <c:v>0.31919999999999998</c:v>
                </c:pt>
                <c:pt idx="810">
                  <c:v>0.31869999999999998</c:v>
                </c:pt>
                <c:pt idx="811">
                  <c:v>0.31809999999999999</c:v>
                </c:pt>
                <c:pt idx="812">
                  <c:v>0.3175</c:v>
                </c:pt>
                <c:pt idx="813">
                  <c:v>0.31690000000000002</c:v>
                </c:pt>
                <c:pt idx="814">
                  <c:v>0.31630000000000003</c:v>
                </c:pt>
                <c:pt idx="815">
                  <c:v>0.31580000000000003</c:v>
                </c:pt>
                <c:pt idx="816">
                  <c:v>0.31519999999999998</c:v>
                </c:pt>
                <c:pt idx="817">
                  <c:v>0.31459999999999999</c:v>
                </c:pt>
                <c:pt idx="818">
                  <c:v>0.314</c:v>
                </c:pt>
                <c:pt idx="819">
                  <c:v>0.31340000000000001</c:v>
                </c:pt>
                <c:pt idx="820">
                  <c:v>0.31280000000000002</c:v>
                </c:pt>
                <c:pt idx="821">
                  <c:v>0.31219999999999998</c:v>
                </c:pt>
                <c:pt idx="822">
                  <c:v>0.31159999999999999</c:v>
                </c:pt>
                <c:pt idx="823">
                  <c:v>0.311</c:v>
                </c:pt>
                <c:pt idx="824">
                  <c:v>0.31040000000000001</c:v>
                </c:pt>
                <c:pt idx="825">
                  <c:v>0.30980000000000002</c:v>
                </c:pt>
                <c:pt idx="826">
                  <c:v>0.30930000000000002</c:v>
                </c:pt>
                <c:pt idx="827">
                  <c:v>0.30869999999999997</c:v>
                </c:pt>
                <c:pt idx="828">
                  <c:v>0.30809999999999998</c:v>
                </c:pt>
                <c:pt idx="829">
                  <c:v>0.3075</c:v>
                </c:pt>
                <c:pt idx="830">
                  <c:v>0.307</c:v>
                </c:pt>
                <c:pt idx="831">
                  <c:v>0.30640000000000001</c:v>
                </c:pt>
                <c:pt idx="832">
                  <c:v>0.30580000000000002</c:v>
                </c:pt>
                <c:pt idx="833">
                  <c:v>0.30520000000000003</c:v>
                </c:pt>
                <c:pt idx="834">
                  <c:v>0.30470000000000003</c:v>
                </c:pt>
                <c:pt idx="835">
                  <c:v>0.30409999999999998</c:v>
                </c:pt>
                <c:pt idx="836">
                  <c:v>0.30349999999999999</c:v>
                </c:pt>
                <c:pt idx="837">
                  <c:v>0.30299999999999999</c:v>
                </c:pt>
                <c:pt idx="838">
                  <c:v>0.3024</c:v>
                </c:pt>
                <c:pt idx="839">
                  <c:v>0.30180000000000001</c:v>
                </c:pt>
                <c:pt idx="840">
                  <c:v>0.30130000000000001</c:v>
                </c:pt>
                <c:pt idx="841">
                  <c:v>0.30070000000000002</c:v>
                </c:pt>
                <c:pt idx="842">
                  <c:v>0.30020000000000002</c:v>
                </c:pt>
                <c:pt idx="843">
                  <c:v>0.29970000000000002</c:v>
                </c:pt>
                <c:pt idx="844">
                  <c:v>0.29909999999999998</c:v>
                </c:pt>
                <c:pt idx="845">
                  <c:v>0.29859999999999998</c:v>
                </c:pt>
                <c:pt idx="846">
                  <c:v>0.29809999999999998</c:v>
                </c:pt>
                <c:pt idx="847">
                  <c:v>0.29749999999999999</c:v>
                </c:pt>
                <c:pt idx="848">
                  <c:v>0.29699999999999999</c:v>
                </c:pt>
                <c:pt idx="849">
                  <c:v>0.29649999999999999</c:v>
                </c:pt>
                <c:pt idx="850">
                  <c:v>0.29599999999999999</c:v>
                </c:pt>
                <c:pt idx="851">
                  <c:v>0.2954</c:v>
                </c:pt>
                <c:pt idx="852">
                  <c:v>0.2949</c:v>
                </c:pt>
                <c:pt idx="853">
                  <c:v>0.2944</c:v>
                </c:pt>
                <c:pt idx="854">
                  <c:v>0.29389999999999999</c:v>
                </c:pt>
                <c:pt idx="855">
                  <c:v>0.29339999999999999</c:v>
                </c:pt>
                <c:pt idx="856">
                  <c:v>0.29289999999999999</c:v>
                </c:pt>
                <c:pt idx="857">
                  <c:v>0.2923</c:v>
                </c:pt>
                <c:pt idx="858">
                  <c:v>0.29189999999999999</c:v>
                </c:pt>
                <c:pt idx="859">
                  <c:v>0.29139999999999999</c:v>
                </c:pt>
                <c:pt idx="860">
                  <c:v>0.29089999999999999</c:v>
                </c:pt>
                <c:pt idx="861">
                  <c:v>0.2903</c:v>
                </c:pt>
                <c:pt idx="862">
                  <c:v>0.28989999999999999</c:v>
                </c:pt>
                <c:pt idx="863">
                  <c:v>0.28939999999999999</c:v>
                </c:pt>
                <c:pt idx="864">
                  <c:v>0.28889999999999999</c:v>
                </c:pt>
                <c:pt idx="865">
                  <c:v>0.28839999999999999</c:v>
                </c:pt>
                <c:pt idx="866">
                  <c:v>0.28789999999999999</c:v>
                </c:pt>
                <c:pt idx="867">
                  <c:v>0.28739999999999999</c:v>
                </c:pt>
                <c:pt idx="868">
                  <c:v>0.28689999999999999</c:v>
                </c:pt>
                <c:pt idx="869">
                  <c:v>0.28649999999999998</c:v>
                </c:pt>
                <c:pt idx="870">
                  <c:v>0.28599999999999998</c:v>
                </c:pt>
                <c:pt idx="871">
                  <c:v>0.28549999999999998</c:v>
                </c:pt>
                <c:pt idx="872">
                  <c:v>0.28499999999999998</c:v>
                </c:pt>
                <c:pt idx="873">
                  <c:v>0.28460000000000002</c:v>
                </c:pt>
                <c:pt idx="874">
                  <c:v>0.28410000000000002</c:v>
                </c:pt>
                <c:pt idx="875">
                  <c:v>0.28370000000000001</c:v>
                </c:pt>
                <c:pt idx="876">
                  <c:v>0.28320000000000001</c:v>
                </c:pt>
                <c:pt idx="877">
                  <c:v>0.2828</c:v>
                </c:pt>
                <c:pt idx="878">
                  <c:v>0.28239999999999998</c:v>
                </c:pt>
                <c:pt idx="879">
                  <c:v>0.28189999999999998</c:v>
                </c:pt>
                <c:pt idx="880">
                  <c:v>0.28139999999999998</c:v>
                </c:pt>
                <c:pt idx="881">
                  <c:v>0.28100000000000003</c:v>
                </c:pt>
                <c:pt idx="882">
                  <c:v>0.28060000000000002</c:v>
                </c:pt>
                <c:pt idx="883">
                  <c:v>0.28010000000000002</c:v>
                </c:pt>
                <c:pt idx="884">
                  <c:v>0.2797</c:v>
                </c:pt>
                <c:pt idx="885">
                  <c:v>0.27929999999999999</c:v>
                </c:pt>
              </c:numCache>
            </c:numRef>
          </c:xVal>
          <c:yVal>
            <c:numRef>
              <c:f>consolidation!$N$9:$N$894</c:f>
              <c:numCache>
                <c:formatCode>General</c:formatCode>
                <c:ptCount val="886"/>
                <c:pt idx="145" formatCode="0.00E+00">
                  <c:v>1.0865E-16</c:v>
                </c:pt>
                <c:pt idx="146" formatCode="0.00E+00">
                  <c:v>1.0728E-16</c:v>
                </c:pt>
                <c:pt idx="147" formatCode="0.00E+00">
                  <c:v>1.0906E-16</c:v>
                </c:pt>
                <c:pt idx="148" formatCode="0.00E+00">
                  <c:v>1.1012E-16</c:v>
                </c:pt>
                <c:pt idx="149" formatCode="0.00E+00">
                  <c:v>1.0672E-16</c:v>
                </c:pt>
                <c:pt idx="150" formatCode="0.00E+00">
                  <c:v>1.0061E-16</c:v>
                </c:pt>
                <c:pt idx="151" formatCode="0.00E+00">
                  <c:v>9.9727999999999998E-17</c:v>
                </c:pt>
                <c:pt idx="152" formatCode="0.00E+00">
                  <c:v>9.9434000000000003E-17</c:v>
                </c:pt>
                <c:pt idx="153" formatCode="0.00E+00">
                  <c:v>9.9309000000000001E-17</c:v>
                </c:pt>
                <c:pt idx="154" formatCode="0.00E+00">
                  <c:v>1.0867E-16</c:v>
                </c:pt>
                <c:pt idx="155" formatCode="0.00E+00">
                  <c:v>1.0935E-16</c:v>
                </c:pt>
                <c:pt idx="156" formatCode="0.00E+00">
                  <c:v>1.0266E-16</c:v>
                </c:pt>
                <c:pt idx="157" formatCode="0.00E+00">
                  <c:v>9.6607000000000004E-17</c:v>
                </c:pt>
                <c:pt idx="158" formatCode="0.00E+00">
                  <c:v>1.0059E-16</c:v>
                </c:pt>
                <c:pt idx="159" formatCode="0.00E+00">
                  <c:v>9.788E-17</c:v>
                </c:pt>
                <c:pt idx="160" formatCode="0.00E+00">
                  <c:v>9.6625999999999997E-17</c:v>
                </c:pt>
                <c:pt idx="161" formatCode="0.00E+00">
                  <c:v>1.0057E-16</c:v>
                </c:pt>
                <c:pt idx="162" formatCode="0.00E+00">
                  <c:v>9.6319E-17</c:v>
                </c:pt>
                <c:pt idx="163" formatCode="0.00E+00">
                  <c:v>9.4309000000000006E-17</c:v>
                </c:pt>
                <c:pt idx="164" formatCode="0.00E+00">
                  <c:v>9.3917999999999996E-17</c:v>
                </c:pt>
                <c:pt idx="165" formatCode="0.00E+00">
                  <c:v>9.7459999999999998E-17</c:v>
                </c:pt>
                <c:pt idx="166" formatCode="0.00E+00">
                  <c:v>9.9253E-17</c:v>
                </c:pt>
                <c:pt idx="167" formatCode="0.00E+00">
                  <c:v>9.5514000000000005E-17</c:v>
                </c:pt>
                <c:pt idx="168" formatCode="0.00E+00">
                  <c:v>9.1759000000000006E-17</c:v>
                </c:pt>
                <c:pt idx="169" formatCode="0.00E+00">
                  <c:v>9.7258999999999997E-17</c:v>
                </c:pt>
                <c:pt idx="170" formatCode="0.00E+00">
                  <c:v>9.1601000000000004E-17</c:v>
                </c:pt>
                <c:pt idx="171" formatCode="0.00E+00">
                  <c:v>8.8105999999999996E-17</c:v>
                </c:pt>
                <c:pt idx="172" formatCode="0.00E+00">
                  <c:v>9.0635000000000005E-17</c:v>
                </c:pt>
                <c:pt idx="173" formatCode="0.00E+00">
                  <c:v>9.0388000000000003E-17</c:v>
                </c:pt>
                <c:pt idx="174" formatCode="0.00E+00">
                  <c:v>8.9575000000000006E-17</c:v>
                </c:pt>
                <c:pt idx="175" formatCode="0.00E+00">
                  <c:v>8.6941999999999999E-17</c:v>
                </c:pt>
                <c:pt idx="176" formatCode="0.00E+00">
                  <c:v>8.5432E-17</c:v>
                </c:pt>
                <c:pt idx="177" formatCode="0.00E+00">
                  <c:v>8.8621000000000003E-17</c:v>
                </c:pt>
                <c:pt idx="178" formatCode="0.00E+00">
                  <c:v>9.0566999999999996E-17</c:v>
                </c:pt>
                <c:pt idx="179" formatCode="0.00E+00">
                  <c:v>8.6811000000000004E-17</c:v>
                </c:pt>
                <c:pt idx="180" formatCode="0.00E+00">
                  <c:v>8.2791999999999995E-17</c:v>
                </c:pt>
                <c:pt idx="181" formatCode="0.00E+00">
                  <c:v>8.5840000000000005E-17</c:v>
                </c:pt>
                <c:pt idx="182" formatCode="0.00E+00">
                  <c:v>8.5560999999999996E-17</c:v>
                </c:pt>
                <c:pt idx="183" formatCode="0.00E+00">
                  <c:v>8.5100000000000005E-17</c:v>
                </c:pt>
                <c:pt idx="184" formatCode="0.00E+00">
                  <c:v>8.6656999999999997E-17</c:v>
                </c:pt>
                <c:pt idx="185" formatCode="0.00E+00">
                  <c:v>8.8863999999999998E-17</c:v>
                </c:pt>
                <c:pt idx="186" formatCode="0.00E+00">
                  <c:v>8.695E-17</c:v>
                </c:pt>
                <c:pt idx="187" formatCode="0.00E+00">
                  <c:v>8.7009000000000003E-17</c:v>
                </c:pt>
                <c:pt idx="188" formatCode="0.00E+00">
                  <c:v>9.0243999999999995E-17</c:v>
                </c:pt>
                <c:pt idx="189" formatCode="0.00E+00">
                  <c:v>8.8616000000000004E-17</c:v>
                </c:pt>
                <c:pt idx="190" formatCode="0.00E+00">
                  <c:v>8.5601000000000005E-17</c:v>
                </c:pt>
                <c:pt idx="191" formatCode="0.00E+00">
                  <c:v>8.3348000000000004E-17</c:v>
                </c:pt>
                <c:pt idx="192" formatCode="0.00E+00">
                  <c:v>8.4721000000000004E-17</c:v>
                </c:pt>
                <c:pt idx="193" formatCode="0.00E+00">
                  <c:v>8.4917999999999998E-17</c:v>
                </c:pt>
                <c:pt idx="194" formatCode="0.00E+00">
                  <c:v>8.1233000000000005E-17</c:v>
                </c:pt>
                <c:pt idx="195" formatCode="0.00E+00">
                  <c:v>8.2077999999999997E-17</c:v>
                </c:pt>
                <c:pt idx="196" formatCode="0.00E+00">
                  <c:v>9.3823000000000004E-17</c:v>
                </c:pt>
                <c:pt idx="197" formatCode="0.00E+00">
                  <c:v>8.0958999999999996E-17</c:v>
                </c:pt>
                <c:pt idx="198" formatCode="0.00E+00">
                  <c:v>7.4175000000000005E-17</c:v>
                </c:pt>
                <c:pt idx="199" formatCode="0.00E+00">
                  <c:v>8.4370000000000003E-17</c:v>
                </c:pt>
                <c:pt idx="200" formatCode="0.00E+00">
                  <c:v>7.7437000000000005E-17</c:v>
                </c:pt>
                <c:pt idx="201" formatCode="0.00E+00">
                  <c:v>8.2905000000000001E-17</c:v>
                </c:pt>
                <c:pt idx="202" formatCode="0.00E+00">
                  <c:v>7.7561000000000002E-17</c:v>
                </c:pt>
                <c:pt idx="203" formatCode="0.00E+00">
                  <c:v>7.3466999999999999E-17</c:v>
                </c:pt>
                <c:pt idx="204" formatCode="0.00E+00">
                  <c:v>7.6234999999999995E-17</c:v>
                </c:pt>
                <c:pt idx="205" formatCode="0.00E+00">
                  <c:v>8.2527000000000005E-17</c:v>
                </c:pt>
                <c:pt idx="206" formatCode="0.00E+00">
                  <c:v>7.8827000000000001E-17</c:v>
                </c:pt>
                <c:pt idx="207" formatCode="0.00E+00">
                  <c:v>7.3694000000000002E-17</c:v>
                </c:pt>
                <c:pt idx="208" formatCode="0.00E+00">
                  <c:v>7.5253000000000005E-17</c:v>
                </c:pt>
                <c:pt idx="209" formatCode="0.00E+00">
                  <c:v>7.2627999999999999E-17</c:v>
                </c:pt>
                <c:pt idx="210" formatCode="0.00E+00">
                  <c:v>6.7948999999999995E-17</c:v>
                </c:pt>
                <c:pt idx="211" formatCode="0.00E+00">
                  <c:v>6.7969999999999998E-17</c:v>
                </c:pt>
                <c:pt idx="212" formatCode="0.00E+00">
                  <c:v>7.2736999999999997E-17</c:v>
                </c:pt>
                <c:pt idx="213" formatCode="0.00E+00">
                  <c:v>7.2957000000000004E-17</c:v>
                </c:pt>
                <c:pt idx="214" formatCode="0.00E+00">
                  <c:v>7.1615999999999999E-17</c:v>
                </c:pt>
                <c:pt idx="215" formatCode="0.00E+00">
                  <c:v>7.1231000000000006E-17</c:v>
                </c:pt>
                <c:pt idx="216" formatCode="0.00E+00">
                  <c:v>7.1093999999999995E-17</c:v>
                </c:pt>
                <c:pt idx="217" formatCode="0.00E+00">
                  <c:v>7.3676000000000001E-17</c:v>
                </c:pt>
                <c:pt idx="218" formatCode="0.00E+00">
                  <c:v>7.3524999999999997E-17</c:v>
                </c:pt>
                <c:pt idx="219" formatCode="0.00E+00">
                  <c:v>6.8337000000000002E-17</c:v>
                </c:pt>
                <c:pt idx="220" formatCode="0.00E+00">
                  <c:v>6.6456999999999997E-17</c:v>
                </c:pt>
                <c:pt idx="221" formatCode="0.00E+00">
                  <c:v>7.0030000000000001E-17</c:v>
                </c:pt>
                <c:pt idx="222" formatCode="0.00E+00">
                  <c:v>7.3649000000000006E-17</c:v>
                </c:pt>
                <c:pt idx="223" formatCode="0.00E+00">
                  <c:v>6.5573000000000001E-17</c:v>
                </c:pt>
                <c:pt idx="224" formatCode="0.00E+00">
                  <c:v>6.0849E-17</c:v>
                </c:pt>
                <c:pt idx="225" formatCode="0.00E+00">
                  <c:v>6.4343000000000003E-17</c:v>
                </c:pt>
                <c:pt idx="226" formatCode="0.00E+00">
                  <c:v>6.4541999999999994E-17</c:v>
                </c:pt>
                <c:pt idx="227" formatCode="0.00E+00">
                  <c:v>6.4567999999999997E-17</c:v>
                </c:pt>
                <c:pt idx="228" formatCode="0.00E+00">
                  <c:v>6.5317000000000005E-17</c:v>
                </c:pt>
                <c:pt idx="229" formatCode="0.00E+00">
                  <c:v>6.6949000000000003E-17</c:v>
                </c:pt>
                <c:pt idx="230" formatCode="0.00E+00">
                  <c:v>6.3209999999999996E-17</c:v>
                </c:pt>
                <c:pt idx="231" formatCode="0.00E+00">
                  <c:v>6.0748999999999996E-17</c:v>
                </c:pt>
                <c:pt idx="232" formatCode="0.00E+00">
                  <c:v>6.0278999999999998E-17</c:v>
                </c:pt>
                <c:pt idx="233" formatCode="0.00E+00">
                  <c:v>6.0624999999999999E-17</c:v>
                </c:pt>
                <c:pt idx="234" formatCode="0.00E+00">
                  <c:v>6.0151000000000006E-17</c:v>
                </c:pt>
                <c:pt idx="235" formatCode="0.00E+00">
                  <c:v>5.5754000000000001E-17</c:v>
                </c:pt>
                <c:pt idx="236" formatCode="0.00E+00">
                  <c:v>5.6860000000000001E-17</c:v>
                </c:pt>
                <c:pt idx="237" formatCode="0.00E+00">
                  <c:v>5.9152999999999999E-17</c:v>
                </c:pt>
                <c:pt idx="238" formatCode="0.00E+00">
                  <c:v>6.1745000000000005E-17</c:v>
                </c:pt>
                <c:pt idx="239" formatCode="0.00E+00">
                  <c:v>5.6273999999999995E-17</c:v>
                </c:pt>
                <c:pt idx="240" formatCode="0.00E+00">
                  <c:v>5.6479999999999995E-17</c:v>
                </c:pt>
                <c:pt idx="241" formatCode="0.00E+00">
                  <c:v>5.6637999999999997E-17</c:v>
                </c:pt>
                <c:pt idx="242" formatCode="0.00E+00">
                  <c:v>5.5240999999999997E-17</c:v>
                </c:pt>
                <c:pt idx="243" formatCode="0.00E+00">
                  <c:v>5.6375999999999996E-17</c:v>
                </c:pt>
                <c:pt idx="244" formatCode="0.00E+00">
                  <c:v>5.6571000000000005E-17</c:v>
                </c:pt>
                <c:pt idx="245" formatCode="0.00E+00">
                  <c:v>5.5826999999999997E-17</c:v>
                </c:pt>
                <c:pt idx="246" formatCode="0.00E+00">
                  <c:v>5.6627000000000005E-17</c:v>
                </c:pt>
                <c:pt idx="247" formatCode="0.00E+00">
                  <c:v>5.4745000000000003E-17</c:v>
                </c:pt>
                <c:pt idx="248" formatCode="0.00E+00">
                  <c:v>5.3475000000000002E-17</c:v>
                </c:pt>
                <c:pt idx="249" formatCode="0.00E+00">
                  <c:v>5.1935E-17</c:v>
                </c:pt>
                <c:pt idx="250" formatCode="0.00E+00">
                  <c:v>6.2388000000000004E-17</c:v>
                </c:pt>
                <c:pt idx="251" formatCode="0.00E+00">
                  <c:v>5.2740000000000001E-17</c:v>
                </c:pt>
                <c:pt idx="252" formatCode="0.00E+00">
                  <c:v>4.3256999999999997E-17</c:v>
                </c:pt>
                <c:pt idx="253" formatCode="0.00E+00">
                  <c:v>5.1264000000000001E-17</c:v>
                </c:pt>
                <c:pt idx="254" formatCode="0.00E+00">
                  <c:v>5.1452999999999999E-17</c:v>
                </c:pt>
                <c:pt idx="255" formatCode="0.00E+00">
                  <c:v>5.0508000000000003E-17</c:v>
                </c:pt>
                <c:pt idx="256" formatCode="0.00E+00">
                  <c:v>5.0425000000000001E-17</c:v>
                </c:pt>
                <c:pt idx="257" formatCode="0.00E+00">
                  <c:v>4.5712999999999997E-17</c:v>
                </c:pt>
                <c:pt idx="258" formatCode="0.00E+00">
                  <c:v>4.5226000000000003E-17</c:v>
                </c:pt>
                <c:pt idx="259" formatCode="0.00E+00">
                  <c:v>4.8039000000000001E-17</c:v>
                </c:pt>
                <c:pt idx="260" formatCode="0.00E+00">
                  <c:v>4.8024000000000003E-17</c:v>
                </c:pt>
                <c:pt idx="261" formatCode="0.00E+00">
                  <c:v>4.7956999999999998E-17</c:v>
                </c:pt>
                <c:pt idx="262" formatCode="0.00E+00">
                  <c:v>4.7659000000000002E-17</c:v>
                </c:pt>
                <c:pt idx="263" formatCode="0.00E+00">
                  <c:v>4.5894999999999998E-17</c:v>
                </c:pt>
                <c:pt idx="264" formatCode="0.00E+00">
                  <c:v>4.5397999999999998E-17</c:v>
                </c:pt>
                <c:pt idx="265" formatCode="0.00E+00">
                  <c:v>4.8292000000000002E-17</c:v>
                </c:pt>
                <c:pt idx="266" formatCode="0.00E+00">
                  <c:v>4.4889000000000002E-17</c:v>
                </c:pt>
                <c:pt idx="267" formatCode="0.00E+00">
                  <c:v>4.1304000000000001E-17</c:v>
                </c:pt>
                <c:pt idx="268" formatCode="0.00E+00">
                  <c:v>4.5313999999999998E-17</c:v>
                </c:pt>
                <c:pt idx="269" formatCode="0.00E+00">
                  <c:v>4.4230999999999998E-17</c:v>
                </c:pt>
                <c:pt idx="270" formatCode="0.00E+00">
                  <c:v>4.2873000000000003E-17</c:v>
                </c:pt>
                <c:pt idx="271" formatCode="0.00E+00">
                  <c:v>4.2308999999999999E-17</c:v>
                </c:pt>
                <c:pt idx="272" formatCode="0.00E+00">
                  <c:v>4.28E-17</c:v>
                </c:pt>
                <c:pt idx="273" formatCode="0.00E+00">
                  <c:v>4.0209999999999998E-17</c:v>
                </c:pt>
                <c:pt idx="274" formatCode="0.00E+00">
                  <c:v>4.1081999999999998E-17</c:v>
                </c:pt>
                <c:pt idx="275" formatCode="0.00E+00">
                  <c:v>4.0340999999999998E-17</c:v>
                </c:pt>
                <c:pt idx="276" formatCode="0.00E+00">
                  <c:v>3.9051999999999998E-17</c:v>
                </c:pt>
                <c:pt idx="277" formatCode="0.00E+00">
                  <c:v>3.9373000000000001E-17</c:v>
                </c:pt>
                <c:pt idx="278" formatCode="0.00E+00">
                  <c:v>4.4576999999999999E-17</c:v>
                </c:pt>
                <c:pt idx="279" formatCode="0.00E+00">
                  <c:v>4.1174E-17</c:v>
                </c:pt>
                <c:pt idx="280" formatCode="0.00E+00">
                  <c:v>3.6083000000000001E-17</c:v>
                </c:pt>
                <c:pt idx="281" formatCode="0.00E+00">
                  <c:v>3.8746E-17</c:v>
                </c:pt>
                <c:pt idx="282" formatCode="0.00E+00">
                  <c:v>4.0165000000000002E-17</c:v>
                </c:pt>
                <c:pt idx="283" formatCode="0.00E+00">
                  <c:v>3.8694000000000001E-17</c:v>
                </c:pt>
                <c:pt idx="284" formatCode="0.00E+00">
                  <c:v>3.6839999999999998E-17</c:v>
                </c:pt>
                <c:pt idx="285" formatCode="0.00E+00">
                  <c:v>3.7602000000000001E-17</c:v>
                </c:pt>
                <c:pt idx="286" formatCode="0.00E+00">
                  <c:v>3.8821999999999999E-17</c:v>
                </c:pt>
                <c:pt idx="287" formatCode="0.00E+00">
                  <c:v>3.9891999999999997E-17</c:v>
                </c:pt>
                <c:pt idx="288" formatCode="0.00E+00">
                  <c:v>3.4878000000000002E-17</c:v>
                </c:pt>
                <c:pt idx="289" formatCode="0.00E+00">
                  <c:v>3.3441999999999998E-17</c:v>
                </c:pt>
                <c:pt idx="290" formatCode="0.00E+00">
                  <c:v>3.5760000000000001E-17</c:v>
                </c:pt>
                <c:pt idx="291" formatCode="0.00E+00">
                  <c:v>3.5288999999999998E-17</c:v>
                </c:pt>
                <c:pt idx="292" formatCode="0.00E+00">
                  <c:v>3.3839E-17</c:v>
                </c:pt>
                <c:pt idx="293" formatCode="0.00E+00">
                  <c:v>3.5067E-17</c:v>
                </c:pt>
                <c:pt idx="294" formatCode="0.00E+00">
                  <c:v>3.3364000000000002E-17</c:v>
                </c:pt>
                <c:pt idx="295" formatCode="0.00E+00">
                  <c:v>3.5590000000000002E-17</c:v>
                </c:pt>
                <c:pt idx="296" formatCode="0.00E+00">
                  <c:v>3.2237999999999997E-17</c:v>
                </c:pt>
                <c:pt idx="297" formatCode="0.00E+00">
                  <c:v>3.1454999999999998E-17</c:v>
                </c:pt>
                <c:pt idx="298" formatCode="0.00E+00">
                  <c:v>3.1022E-17</c:v>
                </c:pt>
                <c:pt idx="299" formatCode="0.00E+00">
                  <c:v>3.1804000000000001E-17</c:v>
                </c:pt>
                <c:pt idx="300" formatCode="0.00E+00">
                  <c:v>3.1233E-17</c:v>
                </c:pt>
                <c:pt idx="301" formatCode="0.00E+00">
                  <c:v>3.1899E-17</c:v>
                </c:pt>
                <c:pt idx="302" formatCode="0.00E+00">
                  <c:v>3.1996000000000001E-17</c:v>
                </c:pt>
                <c:pt idx="303" formatCode="0.00E+00">
                  <c:v>3.1008999999999999E-17</c:v>
                </c:pt>
                <c:pt idx="304" formatCode="0.00E+00">
                  <c:v>3.1167000000000001E-17</c:v>
                </c:pt>
                <c:pt idx="305" formatCode="0.00E+00">
                  <c:v>3.1091000000000002E-17</c:v>
                </c:pt>
                <c:pt idx="306" formatCode="0.00E+00">
                  <c:v>3.0198999999999998E-17</c:v>
                </c:pt>
                <c:pt idx="307" formatCode="0.00E+00">
                  <c:v>2.9636999999999997E-17</c:v>
                </c:pt>
                <c:pt idx="308" formatCode="0.00E+00">
                  <c:v>2.8993E-17</c:v>
                </c:pt>
                <c:pt idx="309" formatCode="0.00E+00">
                  <c:v>2.7971E-17</c:v>
                </c:pt>
                <c:pt idx="310" formatCode="0.00E+00">
                  <c:v>3.0704999999999998E-17</c:v>
                </c:pt>
                <c:pt idx="311" formatCode="0.00E+00">
                  <c:v>2.9083999999999997E-17</c:v>
                </c:pt>
                <c:pt idx="312" formatCode="0.00E+00">
                  <c:v>2.6996E-17</c:v>
                </c:pt>
                <c:pt idx="313" formatCode="0.00E+00">
                  <c:v>2.9325000000000001E-17</c:v>
                </c:pt>
                <c:pt idx="314" formatCode="0.00E+00">
                  <c:v>2.7817999999999998E-17</c:v>
                </c:pt>
                <c:pt idx="315" formatCode="0.00E+00">
                  <c:v>2.5569E-17</c:v>
                </c:pt>
                <c:pt idx="316" formatCode="0.00E+00">
                  <c:v>2.6464E-17</c:v>
                </c:pt>
                <c:pt idx="317" formatCode="0.00E+00">
                  <c:v>2.6293E-17</c:v>
                </c:pt>
                <c:pt idx="318" formatCode="0.00E+00">
                  <c:v>2.6834999999999999E-17</c:v>
                </c:pt>
                <c:pt idx="319" formatCode="0.00E+00">
                  <c:v>2.6696E-17</c:v>
                </c:pt>
                <c:pt idx="320" formatCode="0.00E+00">
                  <c:v>2.5468E-17</c:v>
                </c:pt>
                <c:pt idx="321" formatCode="0.00E+00">
                  <c:v>2.5702000000000001E-17</c:v>
                </c:pt>
                <c:pt idx="322" formatCode="0.00E+00">
                  <c:v>2.3595000000000001E-17</c:v>
                </c:pt>
                <c:pt idx="323" formatCode="0.00E+00">
                  <c:v>2.4463E-17</c:v>
                </c:pt>
                <c:pt idx="324" formatCode="0.00E+00">
                  <c:v>2.623E-17</c:v>
                </c:pt>
                <c:pt idx="325" formatCode="0.00E+00">
                  <c:v>2.4516000000000001E-17</c:v>
                </c:pt>
                <c:pt idx="326" formatCode="0.00E+00">
                  <c:v>2.3949000000000001E-17</c:v>
                </c:pt>
                <c:pt idx="327" formatCode="0.00E+00">
                  <c:v>2.2684999999999999E-17</c:v>
                </c:pt>
                <c:pt idx="328" formatCode="0.00E+00">
                  <c:v>2.2715E-17</c:v>
                </c:pt>
                <c:pt idx="329" formatCode="0.00E+00">
                  <c:v>2.3397E-17</c:v>
                </c:pt>
                <c:pt idx="330" formatCode="0.00E+00">
                  <c:v>2.3176000000000001E-17</c:v>
                </c:pt>
                <c:pt idx="331" formatCode="0.00E+00">
                  <c:v>2.2661999999999999E-17</c:v>
                </c:pt>
                <c:pt idx="332" formatCode="0.00E+00">
                  <c:v>2.2981000000000001E-17</c:v>
                </c:pt>
                <c:pt idx="333" formatCode="0.00E+00">
                  <c:v>2.2614E-17</c:v>
                </c:pt>
                <c:pt idx="334" formatCode="0.00E+00">
                  <c:v>2.1397000000000001E-17</c:v>
                </c:pt>
                <c:pt idx="335" formatCode="0.00E+00">
                  <c:v>2.1563000000000002E-17</c:v>
                </c:pt>
                <c:pt idx="336" formatCode="0.00E+00">
                  <c:v>2.3258999999999999E-17</c:v>
                </c:pt>
                <c:pt idx="337" formatCode="0.00E+00">
                  <c:v>2.0490000000000001E-17</c:v>
                </c:pt>
                <c:pt idx="338" formatCode="0.00E+00">
                  <c:v>1.9924E-17</c:v>
                </c:pt>
                <c:pt idx="339" formatCode="0.00E+00">
                  <c:v>2.0703000000000001E-17</c:v>
                </c:pt>
                <c:pt idx="340" formatCode="0.00E+00">
                  <c:v>1.9432E-17</c:v>
                </c:pt>
                <c:pt idx="341" formatCode="0.00E+00">
                  <c:v>1.9612E-17</c:v>
                </c:pt>
                <c:pt idx="342" formatCode="0.00E+00">
                  <c:v>2.0394000000000001E-17</c:v>
                </c:pt>
                <c:pt idx="343" formatCode="0.00E+00">
                  <c:v>1.9324E-17</c:v>
                </c:pt>
                <c:pt idx="344" formatCode="0.00E+00">
                  <c:v>2.0038999999999999E-17</c:v>
                </c:pt>
                <c:pt idx="345" formatCode="0.00E+00">
                  <c:v>1.9232999999999999E-17</c:v>
                </c:pt>
                <c:pt idx="346" formatCode="0.00E+00">
                  <c:v>1.8061E-17</c:v>
                </c:pt>
                <c:pt idx="347" formatCode="0.00E+00">
                  <c:v>1.8264000000000001E-17</c:v>
                </c:pt>
                <c:pt idx="348" formatCode="0.00E+00">
                  <c:v>1.8025000000000001E-17</c:v>
                </c:pt>
                <c:pt idx="349" formatCode="0.00E+00">
                  <c:v>1.789E-17</c:v>
                </c:pt>
                <c:pt idx="350" formatCode="0.00E+00">
                  <c:v>1.7994000000000001E-17</c:v>
                </c:pt>
                <c:pt idx="351" formatCode="0.00E+00">
                  <c:v>1.7498999999999999E-17</c:v>
                </c:pt>
                <c:pt idx="352" formatCode="0.00E+00">
                  <c:v>1.7062999999999999E-17</c:v>
                </c:pt>
                <c:pt idx="353" formatCode="0.00E+00">
                  <c:v>1.7163999999999999E-17</c:v>
                </c:pt>
                <c:pt idx="354" formatCode="0.00E+00">
                  <c:v>1.7121999999999999E-17</c:v>
                </c:pt>
                <c:pt idx="355" formatCode="0.00E+00">
                  <c:v>1.7018999999999999E-17</c:v>
                </c:pt>
                <c:pt idx="356" formatCode="0.00E+00">
                  <c:v>1.6472999999999999E-17</c:v>
                </c:pt>
                <c:pt idx="357" formatCode="0.00E+00">
                  <c:v>1.5799999999999999E-17</c:v>
                </c:pt>
                <c:pt idx="358" formatCode="0.00E+00">
                  <c:v>1.6281000000000001E-17</c:v>
                </c:pt>
                <c:pt idx="359" formatCode="0.00E+00">
                  <c:v>1.5890000000000001E-17</c:v>
                </c:pt>
                <c:pt idx="360" formatCode="0.00E+00">
                  <c:v>1.6092E-17</c:v>
                </c:pt>
                <c:pt idx="361" formatCode="0.00E+00">
                  <c:v>1.6073999999999999E-17</c:v>
                </c:pt>
                <c:pt idx="362" formatCode="0.00E+00">
                  <c:v>1.5626E-17</c:v>
                </c:pt>
                <c:pt idx="555" formatCode="0.00E+00">
                  <c:v>1.0619E-17</c:v>
                </c:pt>
                <c:pt idx="556" formatCode="0.00E+00">
                  <c:v>1.0667E-17</c:v>
                </c:pt>
                <c:pt idx="557" formatCode="0.00E+00">
                  <c:v>8.5600000000000007E-18</c:v>
                </c:pt>
                <c:pt idx="558" formatCode="0.00E+00">
                  <c:v>1.0703999999999999E-17</c:v>
                </c:pt>
                <c:pt idx="559" formatCode="0.00E+00">
                  <c:v>9.7883000000000005E-18</c:v>
                </c:pt>
                <c:pt idx="560" formatCode="0.00E+00">
                  <c:v>8.9915000000000003E-18</c:v>
                </c:pt>
                <c:pt idx="561" formatCode="0.00E+00">
                  <c:v>9.0081999999999996E-18</c:v>
                </c:pt>
                <c:pt idx="562" formatCode="0.00E+00">
                  <c:v>8.4372000000000001E-18</c:v>
                </c:pt>
                <c:pt idx="563" formatCode="0.00E+00">
                  <c:v>9.0779000000000001E-18</c:v>
                </c:pt>
                <c:pt idx="564" formatCode="0.00E+00">
                  <c:v>8.2149999999999998E-18</c:v>
                </c:pt>
                <c:pt idx="565" formatCode="0.00E+00">
                  <c:v>9.1988000000000007E-18</c:v>
                </c:pt>
                <c:pt idx="566" formatCode="0.00E+00">
                  <c:v>1.0045E-17</c:v>
                </c:pt>
                <c:pt idx="567" formatCode="0.00E+00">
                  <c:v>1.111E-17</c:v>
                </c:pt>
                <c:pt idx="568" formatCode="0.00E+00">
                  <c:v>1.0775E-17</c:v>
                </c:pt>
                <c:pt idx="569" formatCode="0.00E+00">
                  <c:v>7.5436999999999994E-18</c:v>
                </c:pt>
                <c:pt idx="570" formatCode="0.00E+00">
                  <c:v>7.4645000000000006E-18</c:v>
                </c:pt>
                <c:pt idx="571" formatCode="0.00E+00">
                  <c:v>8.8524999999999997E-18</c:v>
                </c:pt>
                <c:pt idx="572" formatCode="0.00E+00">
                  <c:v>9.9631000000000005E-18</c:v>
                </c:pt>
                <c:pt idx="573" formatCode="0.00E+00">
                  <c:v>9.1146999999999997E-18</c:v>
                </c:pt>
                <c:pt idx="574" formatCode="0.00E+00">
                  <c:v>7.8449999999999995E-18</c:v>
                </c:pt>
                <c:pt idx="575" formatCode="0.00E+00">
                  <c:v>7.4534000000000007E-18</c:v>
                </c:pt>
                <c:pt idx="576" formatCode="0.00E+00">
                  <c:v>8.5800999999999995E-18</c:v>
                </c:pt>
                <c:pt idx="577" formatCode="0.00E+00">
                  <c:v>8.4039999999999993E-18</c:v>
                </c:pt>
                <c:pt idx="578" formatCode="0.00E+00">
                  <c:v>7.5645000000000001E-18</c:v>
                </c:pt>
                <c:pt idx="579" formatCode="0.00E+00">
                  <c:v>7.3597999999999999E-18</c:v>
                </c:pt>
                <c:pt idx="580" formatCode="0.00E+00">
                  <c:v>6.4436999999999998E-18</c:v>
                </c:pt>
                <c:pt idx="581" formatCode="0.00E+00">
                  <c:v>6.7725999999999997E-18</c:v>
                </c:pt>
                <c:pt idx="582" formatCode="0.00E+00">
                  <c:v>6.6087000000000001E-18</c:v>
                </c:pt>
                <c:pt idx="583" formatCode="0.00E+00">
                  <c:v>6.8328000000000003E-18</c:v>
                </c:pt>
                <c:pt idx="584" formatCode="0.00E+00">
                  <c:v>6.3125000000000001E-18</c:v>
                </c:pt>
                <c:pt idx="585" formatCode="0.00E+00">
                  <c:v>7.0091000000000007E-18</c:v>
                </c:pt>
                <c:pt idx="586" formatCode="0.00E+00">
                  <c:v>7.1778000000000004E-18</c:v>
                </c:pt>
                <c:pt idx="587" formatCode="0.00E+00">
                  <c:v>6.0873999999999997E-18</c:v>
                </c:pt>
                <c:pt idx="588" formatCode="0.00E+00">
                  <c:v>5.8552000000000002E-18</c:v>
                </c:pt>
                <c:pt idx="589" formatCode="0.00E+00">
                  <c:v>5.2898999999999999E-18</c:v>
                </c:pt>
                <c:pt idx="590" formatCode="0.00E+00">
                  <c:v>5.4636999999999997E-18</c:v>
                </c:pt>
                <c:pt idx="591" formatCode="0.00E+00">
                  <c:v>6.0068000000000003E-18</c:v>
                </c:pt>
                <c:pt idx="592" formatCode="0.00E+00">
                  <c:v>6.9821999999999997E-18</c:v>
                </c:pt>
                <c:pt idx="593" formatCode="0.00E+00">
                  <c:v>6.2151999999999999E-18</c:v>
                </c:pt>
                <c:pt idx="594" formatCode="0.00E+00">
                  <c:v>5.1109000000000003E-18</c:v>
                </c:pt>
                <c:pt idx="595" formatCode="0.00E+00">
                  <c:v>5.9240999999999999E-18</c:v>
                </c:pt>
                <c:pt idx="596" formatCode="0.00E+00">
                  <c:v>5.4662999999999999E-18</c:v>
                </c:pt>
                <c:pt idx="597" formatCode="0.00E+00">
                  <c:v>5.4430999999999999E-18</c:v>
                </c:pt>
                <c:pt idx="598" formatCode="0.00E+00">
                  <c:v>5.6990000000000003E-18</c:v>
                </c:pt>
                <c:pt idx="599" formatCode="0.00E+00">
                  <c:v>6.1056000000000001E-18</c:v>
                </c:pt>
                <c:pt idx="600" formatCode="0.00E+00">
                  <c:v>5.2364000000000001E-18</c:v>
                </c:pt>
                <c:pt idx="601" formatCode="0.00E+00">
                  <c:v>5.5081E-18</c:v>
                </c:pt>
                <c:pt idx="602" formatCode="0.00E+00">
                  <c:v>4.9683E-18</c:v>
                </c:pt>
                <c:pt idx="603" formatCode="0.00E+00">
                  <c:v>4.5925E-18</c:v>
                </c:pt>
                <c:pt idx="604" formatCode="0.00E+00">
                  <c:v>4.6458000000000003E-18</c:v>
                </c:pt>
                <c:pt idx="605" formatCode="0.00E+00">
                  <c:v>5.1744E-18</c:v>
                </c:pt>
                <c:pt idx="606" formatCode="0.00E+00">
                  <c:v>4.8153000000000001E-18</c:v>
                </c:pt>
                <c:pt idx="607" formatCode="0.00E+00">
                  <c:v>4.0856E-18</c:v>
                </c:pt>
                <c:pt idx="608" formatCode="0.00E+00">
                  <c:v>5.1590000000000001E-18</c:v>
                </c:pt>
                <c:pt idx="609" formatCode="0.00E+00">
                  <c:v>4.4614E-18</c:v>
                </c:pt>
                <c:pt idx="610" formatCode="0.00E+00">
                  <c:v>4.6933000000000003E-18</c:v>
                </c:pt>
                <c:pt idx="611" formatCode="0.00E+00">
                  <c:v>4.3569000000000003E-18</c:v>
                </c:pt>
                <c:pt idx="612" formatCode="0.00E+00">
                  <c:v>4.3651E-18</c:v>
                </c:pt>
                <c:pt idx="613" formatCode="0.00E+00">
                  <c:v>5.0268000000000001E-18</c:v>
                </c:pt>
                <c:pt idx="614" formatCode="0.00E+00">
                  <c:v>3.8910000000000003E-18</c:v>
                </c:pt>
                <c:pt idx="615" formatCode="0.00E+00">
                  <c:v>3.5261000000000001E-18</c:v>
                </c:pt>
                <c:pt idx="616" formatCode="0.00E+00">
                  <c:v>4.3631000000000003E-18</c:v>
                </c:pt>
                <c:pt idx="617" formatCode="0.00E+00">
                  <c:v>4.0465999999999997E-18</c:v>
                </c:pt>
                <c:pt idx="618" formatCode="0.00E+00">
                  <c:v>4.4665999999999998E-18</c:v>
                </c:pt>
                <c:pt idx="619" formatCode="0.00E+00">
                  <c:v>4.4382E-18</c:v>
                </c:pt>
                <c:pt idx="620" formatCode="0.00E+00">
                  <c:v>3.7767000000000001E-18</c:v>
                </c:pt>
                <c:pt idx="621" formatCode="0.00E+00">
                  <c:v>3.9267999999999998E-18</c:v>
                </c:pt>
                <c:pt idx="622" formatCode="0.00E+00">
                  <c:v>3.0741000000000001E-18</c:v>
                </c:pt>
                <c:pt idx="623" formatCode="0.00E+00">
                  <c:v>3.2879E-18</c:v>
                </c:pt>
                <c:pt idx="624" formatCode="0.00E+00">
                  <c:v>3.0628E-18</c:v>
                </c:pt>
                <c:pt idx="625" formatCode="0.00E+00">
                  <c:v>3.0444999999999999E-18</c:v>
                </c:pt>
                <c:pt idx="626" formatCode="0.00E+00">
                  <c:v>3.8145999999999997E-18</c:v>
                </c:pt>
                <c:pt idx="627" formatCode="0.00E+00">
                  <c:v>4.0133999999999998E-18</c:v>
                </c:pt>
                <c:pt idx="628" formatCode="0.00E+00">
                  <c:v>3.8298999999999999E-18</c:v>
                </c:pt>
                <c:pt idx="629" formatCode="0.00E+00">
                  <c:v>2.9882E-18</c:v>
                </c:pt>
                <c:pt idx="630" formatCode="0.00E+00">
                  <c:v>3.3042000000000001E-18</c:v>
                </c:pt>
                <c:pt idx="631" formatCode="0.00E+00">
                  <c:v>2.8955000000000001E-18</c:v>
                </c:pt>
                <c:pt idx="632" formatCode="0.00E+00">
                  <c:v>3.1450999999999999E-18</c:v>
                </c:pt>
                <c:pt idx="633" formatCode="0.00E+00">
                  <c:v>2.8398999999999998E-18</c:v>
                </c:pt>
                <c:pt idx="634" formatCode="0.00E+00">
                  <c:v>3.2010999999999999E-18</c:v>
                </c:pt>
                <c:pt idx="635" formatCode="0.00E+00">
                  <c:v>2.7992000000000001E-18</c:v>
                </c:pt>
                <c:pt idx="636" formatCode="0.00E+00">
                  <c:v>2.8742000000000001E-18</c:v>
                </c:pt>
                <c:pt idx="637" formatCode="0.00E+00">
                  <c:v>3.1666999999999999E-18</c:v>
                </c:pt>
                <c:pt idx="638" formatCode="0.00E+00">
                  <c:v>3.4881999999999997E-18</c:v>
                </c:pt>
                <c:pt idx="639" formatCode="0.00E+00">
                  <c:v>2.3712000000000001E-18</c:v>
                </c:pt>
                <c:pt idx="640" formatCode="0.00E+00">
                  <c:v>3.1117000000000002E-18</c:v>
                </c:pt>
                <c:pt idx="641" formatCode="0.00E+00">
                  <c:v>2.3885E-18</c:v>
                </c:pt>
                <c:pt idx="642" formatCode="0.00E+00">
                  <c:v>2.4833000000000001E-18</c:v>
                </c:pt>
                <c:pt idx="643" formatCode="0.00E+00">
                  <c:v>2.2643E-18</c:v>
                </c:pt>
                <c:pt idx="644" formatCode="0.00E+00">
                  <c:v>2.4558000000000001E-18</c:v>
                </c:pt>
                <c:pt idx="645" formatCode="0.00E+00">
                  <c:v>2.2454E-18</c:v>
                </c:pt>
                <c:pt idx="646" formatCode="0.00E+00">
                  <c:v>2.2591999999999999E-18</c:v>
                </c:pt>
                <c:pt idx="647" formatCode="0.00E+00">
                  <c:v>2.1083000000000002E-18</c:v>
                </c:pt>
                <c:pt idx="648" formatCode="0.00E+00">
                  <c:v>2.1976999999999999E-18</c:v>
                </c:pt>
                <c:pt idx="649" formatCode="0.00E+00">
                  <c:v>2.0958E-18</c:v>
                </c:pt>
                <c:pt idx="650" formatCode="0.00E+00">
                  <c:v>2.3282000000000001E-18</c:v>
                </c:pt>
                <c:pt idx="651" formatCode="0.00E+00">
                  <c:v>2.0193999999999998E-18</c:v>
                </c:pt>
                <c:pt idx="652" formatCode="0.00E+00">
                  <c:v>2.0225999999999999E-18</c:v>
                </c:pt>
                <c:pt idx="653" formatCode="0.00E+00">
                  <c:v>1.8310000000000001E-18</c:v>
                </c:pt>
                <c:pt idx="654" formatCode="0.00E+00">
                  <c:v>1.7827000000000002E-18</c:v>
                </c:pt>
                <c:pt idx="655" formatCode="0.00E+00">
                  <c:v>1.8611000000000001E-18</c:v>
                </c:pt>
                <c:pt idx="656" formatCode="0.00E+00">
                  <c:v>1.7989999999999998E-18</c:v>
                </c:pt>
                <c:pt idx="657" formatCode="0.00E+00">
                  <c:v>1.8689999999999998E-18</c:v>
                </c:pt>
                <c:pt idx="658" formatCode="0.00E+00">
                  <c:v>1.7334E-18</c:v>
                </c:pt>
                <c:pt idx="659" formatCode="0.00E+00">
                  <c:v>1.6766999999999999E-18</c:v>
                </c:pt>
                <c:pt idx="660" formatCode="0.00E+00">
                  <c:v>1.6629999999999999E-18</c:v>
                </c:pt>
                <c:pt idx="661" formatCode="0.00E+00">
                  <c:v>1.7582E-18</c:v>
                </c:pt>
                <c:pt idx="662" formatCode="0.00E+00">
                  <c:v>1.7016000000000001E-18</c:v>
                </c:pt>
                <c:pt idx="663" formatCode="0.00E+00">
                  <c:v>1.6708E-18</c:v>
                </c:pt>
                <c:pt idx="664" formatCode="0.00E+00">
                  <c:v>1.5539000000000001E-18</c:v>
                </c:pt>
                <c:pt idx="665" formatCode="0.00E+00">
                  <c:v>1.5448000000000001E-18</c:v>
                </c:pt>
                <c:pt idx="666" formatCode="0.00E+00">
                  <c:v>1.5415999999999999E-18</c:v>
                </c:pt>
                <c:pt idx="667" formatCode="0.00E+00">
                  <c:v>1.4499000000000001E-18</c:v>
                </c:pt>
                <c:pt idx="668" formatCode="0.00E+00">
                  <c:v>1.4715E-18</c:v>
                </c:pt>
                <c:pt idx="669" formatCode="0.00E+00">
                  <c:v>1.5264E-18</c:v>
                </c:pt>
                <c:pt idx="670" formatCode="0.00E+00">
                  <c:v>1.3789999999999999E-18</c:v>
                </c:pt>
                <c:pt idx="671" formatCode="0.00E+00">
                  <c:v>1.4523E-18</c:v>
                </c:pt>
                <c:pt idx="672" formatCode="0.00E+00">
                  <c:v>1.4263000000000001E-18</c:v>
                </c:pt>
                <c:pt idx="673" formatCode="0.00E+00">
                  <c:v>1.4545E-18</c:v>
                </c:pt>
                <c:pt idx="674" formatCode="0.00E+00">
                  <c:v>1.4328E-18</c:v>
                </c:pt>
                <c:pt idx="675" formatCode="0.00E+00">
                  <c:v>1.3692E-18</c:v>
                </c:pt>
                <c:pt idx="676" formatCode="0.00E+00">
                  <c:v>1.318E-18</c:v>
                </c:pt>
                <c:pt idx="677" formatCode="0.00E+00">
                  <c:v>1.1937000000000001E-18</c:v>
                </c:pt>
                <c:pt idx="678" formatCode="0.00E+00">
                  <c:v>1.1825000000000001E-18</c:v>
                </c:pt>
                <c:pt idx="679" formatCode="0.00E+00">
                  <c:v>1.1935E-18</c:v>
                </c:pt>
                <c:pt idx="680" formatCode="0.00E+00">
                  <c:v>1.1740000000000001E-18</c:v>
                </c:pt>
                <c:pt idx="681" formatCode="0.00E+00">
                  <c:v>1.1097E-18</c:v>
                </c:pt>
                <c:pt idx="682" formatCode="0.00E+00">
                  <c:v>1.1677E-18</c:v>
                </c:pt>
                <c:pt idx="683" formatCode="0.00E+00">
                  <c:v>1.2144000000000001E-18</c:v>
                </c:pt>
                <c:pt idx="684" formatCode="0.00E+00">
                  <c:v>1.2124E-18</c:v>
                </c:pt>
                <c:pt idx="685" formatCode="0.00E+00">
                  <c:v>1.1082E-18</c:v>
                </c:pt>
                <c:pt idx="686" formatCode="0.00E+00">
                  <c:v>1.0701E-18</c:v>
                </c:pt>
                <c:pt idx="687" formatCode="0.00E+00">
                  <c:v>1.0794999999999999E-18</c:v>
                </c:pt>
                <c:pt idx="688" formatCode="0.00E+00">
                  <c:v>1.1017000000000001E-18</c:v>
                </c:pt>
                <c:pt idx="810" formatCode="0.00E+00">
                  <c:v>1.0054000000000001E-18</c:v>
                </c:pt>
                <c:pt idx="811" formatCode="0.00E+00">
                  <c:v>1.0119E-18</c:v>
                </c:pt>
                <c:pt idx="812" formatCode="0.00E+00">
                  <c:v>1.0577E-18</c:v>
                </c:pt>
                <c:pt idx="813" formatCode="0.00E+00">
                  <c:v>9.6201000000000009E-19</c:v>
                </c:pt>
                <c:pt idx="814" formatCode="0.00E+00">
                  <c:v>9.1758999999999991E-19</c:v>
                </c:pt>
                <c:pt idx="815" formatCode="0.00E+00">
                  <c:v>8.3835999999999998E-19</c:v>
                </c:pt>
                <c:pt idx="816" formatCode="0.00E+00">
                  <c:v>8.7580999999999993E-19</c:v>
                </c:pt>
                <c:pt idx="817" formatCode="0.00E+00">
                  <c:v>1.0282E-18</c:v>
                </c:pt>
                <c:pt idx="818" formatCode="0.00E+00">
                  <c:v>8.3980999999999998E-19</c:v>
                </c:pt>
                <c:pt idx="819" formatCode="0.00E+00">
                  <c:v>8.3107999999999999E-19</c:v>
                </c:pt>
                <c:pt idx="820" formatCode="0.00E+00">
                  <c:v>8.3126000000000004E-19</c:v>
                </c:pt>
                <c:pt idx="821" formatCode="0.00E+00">
                  <c:v>8.6266000000000002E-19</c:v>
                </c:pt>
                <c:pt idx="822" formatCode="0.00E+00">
                  <c:v>8.0093E-19</c:v>
                </c:pt>
                <c:pt idx="823" formatCode="0.00E+00">
                  <c:v>7.7992000000000005E-19</c:v>
                </c:pt>
                <c:pt idx="824" formatCode="0.00E+00">
                  <c:v>7.2517000000000001E-19</c:v>
                </c:pt>
                <c:pt idx="825" formatCode="0.00E+00">
                  <c:v>8.1250000000000001E-19</c:v>
                </c:pt>
                <c:pt idx="826" formatCode="0.00E+00">
                  <c:v>6.9525000000000002E-19</c:v>
                </c:pt>
                <c:pt idx="827" formatCode="0.00E+00">
                  <c:v>7.2633000000000003E-19</c:v>
                </c:pt>
                <c:pt idx="828" formatCode="0.00E+00">
                  <c:v>7.6895999999999999E-19</c:v>
                </c:pt>
                <c:pt idx="829" formatCode="0.00E+00">
                  <c:v>6.5818000000000003E-19</c:v>
                </c:pt>
                <c:pt idx="830" formatCode="0.00E+00">
                  <c:v>6.5307000000000002E-19</c:v>
                </c:pt>
                <c:pt idx="831" formatCode="0.00E+00">
                  <c:v>6.7429000000000002E-19</c:v>
                </c:pt>
                <c:pt idx="832" formatCode="0.00E+00">
                  <c:v>6.1392999999999996E-19</c:v>
                </c:pt>
                <c:pt idx="833" formatCode="0.00E+00">
                  <c:v>5.7201999999999998E-19</c:v>
                </c:pt>
                <c:pt idx="834" formatCode="0.00E+00">
                  <c:v>6.5304999999999996E-19</c:v>
                </c:pt>
                <c:pt idx="835" formatCode="0.00E+00">
                  <c:v>6.2588000000000002E-19</c:v>
                </c:pt>
                <c:pt idx="836" formatCode="0.00E+00">
                  <c:v>6.6306000000000004E-19</c:v>
                </c:pt>
                <c:pt idx="837" formatCode="0.00E+00">
                  <c:v>6.2499000000000002E-19</c:v>
                </c:pt>
                <c:pt idx="838" formatCode="0.00E+00">
                  <c:v>5.2254000000000003E-19</c:v>
                </c:pt>
                <c:pt idx="839" formatCode="0.00E+00">
                  <c:v>6.0189000000000002E-19</c:v>
                </c:pt>
                <c:pt idx="840" formatCode="0.00E+00">
                  <c:v>5.1302999999999998E-19</c:v>
                </c:pt>
                <c:pt idx="841" formatCode="0.00E+00">
                  <c:v>6.1105000000000001E-19</c:v>
                </c:pt>
                <c:pt idx="842" formatCode="0.00E+00">
                  <c:v>5.8051999999999997E-19</c:v>
                </c:pt>
                <c:pt idx="843" formatCode="0.00E+00">
                  <c:v>5.2632E-19</c:v>
                </c:pt>
                <c:pt idx="844" formatCode="0.00E+00">
                  <c:v>5.0781999999999997E-19</c:v>
                </c:pt>
                <c:pt idx="845" formatCode="0.00E+00">
                  <c:v>5.3795E-19</c:v>
                </c:pt>
                <c:pt idx="846" formatCode="0.00E+00">
                  <c:v>5.1684999999999997E-19</c:v>
                </c:pt>
                <c:pt idx="847" formatCode="0.00E+00">
                  <c:v>4.7150999999999999E-19</c:v>
                </c:pt>
                <c:pt idx="848" formatCode="0.00E+00">
                  <c:v>4.5275999999999999E-19</c:v>
                </c:pt>
                <c:pt idx="849" formatCode="0.00E+00">
                  <c:v>4.8995999999999997E-19</c:v>
                </c:pt>
                <c:pt idx="850" formatCode="0.00E+00">
                  <c:v>4.2958E-19</c:v>
                </c:pt>
                <c:pt idx="851" formatCode="0.00E+00">
                  <c:v>4.4585000000000002E-19</c:v>
                </c:pt>
                <c:pt idx="852" formatCode="0.00E+00">
                  <c:v>4.5149000000000003E-19</c:v>
                </c:pt>
                <c:pt idx="853" formatCode="0.00E+00">
                  <c:v>4.1274E-19</c:v>
                </c:pt>
                <c:pt idx="854" formatCode="0.00E+00">
                  <c:v>4.0719999999999999E-19</c:v>
                </c:pt>
                <c:pt idx="855" formatCode="0.00E+00">
                  <c:v>4.2095999999999999E-19</c:v>
                </c:pt>
                <c:pt idx="856" formatCode="0.00E+00">
                  <c:v>4.263E-19</c:v>
                </c:pt>
                <c:pt idx="857" formatCode="0.00E+00">
                  <c:v>4.2276999999999999E-19</c:v>
                </c:pt>
                <c:pt idx="858" formatCode="0.00E+00">
                  <c:v>4.0269E-19</c:v>
                </c:pt>
                <c:pt idx="859" formatCode="0.00E+00">
                  <c:v>3.8437999999999999E-19</c:v>
                </c:pt>
                <c:pt idx="860" formatCode="0.00E+00">
                  <c:v>4.1383000000000001E-19</c:v>
                </c:pt>
                <c:pt idx="861" formatCode="0.00E+00">
                  <c:v>4.0966999999999998E-19</c:v>
                </c:pt>
                <c:pt idx="862" formatCode="0.00E+00">
                  <c:v>3.9444000000000002E-19</c:v>
                </c:pt>
                <c:pt idx="863" formatCode="0.00E+00">
                  <c:v>4.1456000000000002E-19</c:v>
                </c:pt>
                <c:pt idx="864" formatCode="0.00E+00">
                  <c:v>3.6460000000000002E-19</c:v>
                </c:pt>
                <c:pt idx="865" formatCode="0.00E+00">
                  <c:v>3.6422000000000002E-19</c:v>
                </c:pt>
                <c:pt idx="866" formatCode="0.00E+00">
                  <c:v>3.6643000000000002E-19</c:v>
                </c:pt>
                <c:pt idx="867" formatCode="0.00E+00">
                  <c:v>3.8300999999999998E-19</c:v>
                </c:pt>
                <c:pt idx="868" formatCode="0.00E+00">
                  <c:v>3.9183999999999998E-19</c:v>
                </c:pt>
                <c:pt idx="869" formatCode="0.00E+00">
                  <c:v>3.8837E-19</c:v>
                </c:pt>
                <c:pt idx="870" formatCode="0.00E+00">
                  <c:v>3.8600000000000001E-19</c:v>
                </c:pt>
                <c:pt idx="871" formatCode="0.00E+00">
                  <c:v>3.7669999999999999E-19</c:v>
                </c:pt>
                <c:pt idx="872" formatCode="0.00E+00">
                  <c:v>3.4558E-19</c:v>
                </c:pt>
                <c:pt idx="873" formatCode="0.00E+00">
                  <c:v>3.3116E-19</c:v>
                </c:pt>
                <c:pt idx="874" formatCode="0.00E+00">
                  <c:v>3.756E-19</c:v>
                </c:pt>
                <c:pt idx="875" formatCode="0.00E+00">
                  <c:v>3.4631000000000002E-19</c:v>
                </c:pt>
                <c:pt idx="876" formatCode="0.00E+00">
                  <c:v>3.0905999999999999E-19</c:v>
                </c:pt>
                <c:pt idx="877" formatCode="0.00E+00">
                  <c:v>3.6447000000000002E-19</c:v>
                </c:pt>
                <c:pt idx="878" formatCode="0.00E+00">
                  <c:v>3.5102999999999999E-19</c:v>
                </c:pt>
                <c:pt idx="879" formatCode="0.00E+00">
                  <c:v>3.7369E-19</c:v>
                </c:pt>
                <c:pt idx="880" formatCode="0.00E+00">
                  <c:v>4.0301000000000002E-19</c:v>
                </c:pt>
                <c:pt idx="881" formatCode="0.00E+00">
                  <c:v>4.2792999999999999E-19</c:v>
                </c:pt>
                <c:pt idx="882" formatCode="0.00E+00">
                  <c:v>3.9615000000000001E-19</c:v>
                </c:pt>
                <c:pt idx="883" formatCode="0.00E+00">
                  <c:v>4.2049000000000002E-19</c:v>
                </c:pt>
                <c:pt idx="884" formatCode="0.00E+00">
                  <c:v>4.3435000000000002E-19</c:v>
                </c:pt>
                <c:pt idx="885" formatCode="0.00E+00">
                  <c:v>4.1978999999999999E-19</c:v>
                </c:pt>
              </c:numCache>
            </c:numRef>
          </c:yVal>
          <c:smooth val="0"/>
          <c:extLst xmlns:c16r2="http://schemas.microsoft.com/office/drawing/2015/06/chart">
            <c:ext xmlns:c16="http://schemas.microsoft.com/office/drawing/2014/chart" uri="{C3380CC4-5D6E-409C-BE32-E72D297353CC}">
              <c16:uniqueId val="{00000006-8958-4871-AEF3-7212491B3393}"/>
            </c:ext>
          </c:extLst>
        </c:ser>
        <c:dLbls>
          <c:showLegendKey val="0"/>
          <c:showVal val="0"/>
          <c:showCatName val="0"/>
          <c:showSerName val="0"/>
          <c:showPercent val="0"/>
          <c:showBubbleSize val="0"/>
        </c:dLbls>
        <c:axId val="172623200"/>
        <c:axId val="307575680"/>
      </c:scatterChart>
      <c:valAx>
        <c:axId val="172623200"/>
        <c:scaling>
          <c:orientation val="minMax"/>
          <c:max val="0.75000000000001465"/>
          <c:min val="0.2"/>
        </c:scaling>
        <c:delete val="0"/>
        <c:axPos val="b"/>
        <c:majorGridlines/>
        <c:title>
          <c:tx>
            <c:rich>
              <a:bodyPr/>
              <a:lstStyle/>
              <a:p>
                <a:pPr>
                  <a:defRPr sz="2000" b="0" i="0"/>
                </a:pPr>
                <a:r>
                  <a:rPr lang="en-US" sz="2000" b="0" i="0"/>
                  <a:t>Porosity, n</a:t>
                </a:r>
              </a:p>
            </c:rich>
          </c:tx>
          <c:overlay val="0"/>
        </c:title>
        <c:numFmt formatCode="General" sourceLinked="0"/>
        <c:majorTickMark val="out"/>
        <c:minorTickMark val="none"/>
        <c:tickLblPos val="nextTo"/>
        <c:txPr>
          <a:bodyPr/>
          <a:lstStyle/>
          <a:p>
            <a:pPr>
              <a:defRPr sz="1800" i="0"/>
            </a:pPr>
            <a:endParaRPr lang="en-US"/>
          </a:p>
        </c:txPr>
        <c:crossAx val="307575680"/>
        <c:crossesAt val="1.0000000000002702E-20"/>
        <c:crossBetween val="midCat"/>
        <c:majorUnit val="0.1"/>
      </c:valAx>
      <c:valAx>
        <c:axId val="307575680"/>
        <c:scaling>
          <c:logBase val="10"/>
          <c:orientation val="minMax"/>
          <c:max val="2.0000000000003066E-15"/>
          <c:min val="1.0000000000001949E-20"/>
        </c:scaling>
        <c:delete val="0"/>
        <c:axPos val="l"/>
        <c:majorGridlines/>
        <c:minorGridlines/>
        <c:title>
          <c:tx>
            <c:rich>
              <a:bodyPr rot="-5400000" vert="horz"/>
              <a:lstStyle/>
              <a:p>
                <a:pPr>
                  <a:defRPr sz="2000" i="0"/>
                </a:pPr>
                <a:r>
                  <a:rPr lang="en-US" sz="2000" i="0" dirty="0"/>
                  <a:t>Vertical Permeability, k (m</a:t>
                </a:r>
                <a:r>
                  <a:rPr lang="en-US" sz="2000" i="0" baseline="30000" dirty="0"/>
                  <a:t>2</a:t>
                </a:r>
                <a:r>
                  <a:rPr lang="en-US" sz="2000" i="0" dirty="0"/>
                  <a:t>)</a:t>
                </a:r>
              </a:p>
            </c:rich>
          </c:tx>
          <c:layout>
            <c:manualLayout>
              <c:xMode val="edge"/>
              <c:yMode val="edge"/>
              <c:x val="7.7004124484439445E-3"/>
              <c:y val="0.162257217847769"/>
            </c:manualLayout>
          </c:layout>
          <c:overlay val="0"/>
        </c:title>
        <c:numFmt formatCode="General" sourceLinked="1"/>
        <c:majorTickMark val="out"/>
        <c:minorTickMark val="none"/>
        <c:tickLblPos val="nextTo"/>
        <c:txPr>
          <a:bodyPr/>
          <a:lstStyle/>
          <a:p>
            <a:pPr>
              <a:defRPr sz="1800" i="0"/>
            </a:pPr>
            <a:endParaRPr lang="en-US"/>
          </a:p>
        </c:txPr>
        <c:crossAx val="172623200"/>
        <c:crossesAt val="1.000000000000362E-18"/>
        <c:crossBetween val="midCat"/>
      </c:valAx>
      <c:spPr>
        <a:ln w="15875">
          <a:solidFill>
            <a:sysClr val="windowText" lastClr="000000"/>
          </a:solidFill>
        </a:ln>
      </c:spPr>
    </c:plotArea>
    <c:legend>
      <c:legendPos val="r"/>
      <c:legendEntry>
        <c:idx val="3"/>
        <c:delete val="1"/>
      </c:legendEntry>
      <c:legendEntry>
        <c:idx val="4"/>
        <c:delete val="1"/>
      </c:legendEntry>
      <c:legendEntry>
        <c:idx val="5"/>
        <c:delete val="1"/>
      </c:legendEntry>
      <c:layout>
        <c:manualLayout>
          <c:xMode val="edge"/>
          <c:yMode val="edge"/>
          <c:x val="0.57578051145632214"/>
          <c:y val="0.5625087797123951"/>
          <c:w val="0.341624463134511"/>
          <c:h val="0.17195075967616724"/>
        </c:manualLayout>
      </c:layout>
      <c:overlay val="0"/>
      <c:spPr>
        <a:solidFill>
          <a:schemeClr val="bg1"/>
        </a:solidFill>
        <a:ln>
          <a:solidFill>
            <a:schemeClr val="tx1"/>
          </a:solidFill>
        </a:ln>
      </c:spPr>
      <c:txPr>
        <a:bodyPr/>
        <a:lstStyle/>
        <a:p>
          <a:pPr>
            <a:defRPr sz="1600" i="0"/>
          </a:pPr>
          <a:endParaRPr lang="en-US"/>
        </a:p>
      </c:txPr>
    </c:legend>
    <c:plotVisOnly val="1"/>
    <c:dispBlanksAs val="gap"/>
    <c:showDLblsOverMax val="0"/>
  </c:chart>
  <c:spPr>
    <a:ln>
      <a:noFill/>
    </a:ln>
  </c:spPr>
  <c:txPr>
    <a:bodyPr/>
    <a:lstStyle/>
    <a:p>
      <a:pPr>
        <a:defRPr i="1"/>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378549117699"/>
          <c:y val="2.2380307132820201E-2"/>
          <c:w val="0.61327735581724852"/>
          <c:h val="0.84342705258234096"/>
        </c:manualLayout>
      </c:layout>
      <c:scatterChart>
        <c:scatterStyle val="lineMarker"/>
        <c:varyColors val="0"/>
        <c:ser>
          <c:idx val="1"/>
          <c:order val="0"/>
          <c:tx>
            <c:v>RGoM-EI</c:v>
          </c:tx>
          <c:spPr>
            <a:ln w="38100">
              <a:solidFill>
                <a:srgbClr val="FF0000"/>
              </a:solidFill>
            </a:ln>
          </c:spPr>
          <c:marker>
            <c:symbol val="none"/>
          </c:marker>
          <c:xVal>
            <c:numRef>
              <c:f>Sheet2!$IJ$6:$IJ$1229</c:f>
              <c:numCache>
                <c:formatCode>General</c:formatCode>
                <c:ptCount val="1224"/>
                <c:pt idx="0">
                  <c:v>2.5000000000000001E-2</c:v>
                </c:pt>
                <c:pt idx="1">
                  <c:v>2.1399999999999999E-2</c:v>
                </c:pt>
                <c:pt idx="2">
                  <c:v>2.5499999999999998E-2</c:v>
                </c:pt>
                <c:pt idx="3">
                  <c:v>2.46E-2</c:v>
                </c:pt>
                <c:pt idx="4">
                  <c:v>2.4199999999999999E-2</c:v>
                </c:pt>
                <c:pt idx="5">
                  <c:v>2.53E-2</c:v>
                </c:pt>
                <c:pt idx="6">
                  <c:v>2.47E-2</c:v>
                </c:pt>
                <c:pt idx="7">
                  <c:v>2.4400000000000002E-2</c:v>
                </c:pt>
                <c:pt idx="8" formatCode="0.00E+00">
                  <c:v>9.2676000000000008E-3</c:v>
                </c:pt>
                <c:pt idx="9">
                  <c:v>1.43E-2</c:v>
                </c:pt>
                <c:pt idx="10">
                  <c:v>1.8599999999999998E-2</c:v>
                </c:pt>
                <c:pt idx="11">
                  <c:v>2.12E-2</c:v>
                </c:pt>
                <c:pt idx="12">
                  <c:v>2.41E-2</c:v>
                </c:pt>
                <c:pt idx="13">
                  <c:v>2.5100000000000001E-2</c:v>
                </c:pt>
                <c:pt idx="14">
                  <c:v>2.8199999999999999E-2</c:v>
                </c:pt>
                <c:pt idx="15">
                  <c:v>2.8500000000000001E-2</c:v>
                </c:pt>
                <c:pt idx="16">
                  <c:v>3.1399999999999997E-2</c:v>
                </c:pt>
                <c:pt idx="17">
                  <c:v>3.1800000000000002E-2</c:v>
                </c:pt>
                <c:pt idx="18">
                  <c:v>2.8199999999999999E-2</c:v>
                </c:pt>
                <c:pt idx="19">
                  <c:v>3.4799999999999998E-2</c:v>
                </c:pt>
                <c:pt idx="20">
                  <c:v>3.7199999999999997E-2</c:v>
                </c:pt>
                <c:pt idx="21">
                  <c:v>3.8300000000000001E-2</c:v>
                </c:pt>
                <c:pt idx="22">
                  <c:v>3.8399999999999997E-2</c:v>
                </c:pt>
                <c:pt idx="23">
                  <c:v>3.6900000000000002E-2</c:v>
                </c:pt>
                <c:pt idx="24">
                  <c:v>4.0599999999999997E-2</c:v>
                </c:pt>
                <c:pt idx="25">
                  <c:v>4.3200000000000002E-2</c:v>
                </c:pt>
                <c:pt idx="26">
                  <c:v>4.4200000000000003E-2</c:v>
                </c:pt>
                <c:pt idx="27">
                  <c:v>4.4200000000000003E-2</c:v>
                </c:pt>
                <c:pt idx="28">
                  <c:v>4.36E-2</c:v>
                </c:pt>
                <c:pt idx="29">
                  <c:v>4.4299999999999999E-2</c:v>
                </c:pt>
                <c:pt idx="30">
                  <c:v>4.7699999999999999E-2</c:v>
                </c:pt>
                <c:pt idx="31">
                  <c:v>4.8099999999999997E-2</c:v>
                </c:pt>
                <c:pt idx="32">
                  <c:v>4.82E-2</c:v>
                </c:pt>
                <c:pt idx="33">
                  <c:v>4.7899999999999998E-2</c:v>
                </c:pt>
                <c:pt idx="34">
                  <c:v>5.0200000000000002E-2</c:v>
                </c:pt>
                <c:pt idx="35">
                  <c:v>5.1499999999999997E-2</c:v>
                </c:pt>
                <c:pt idx="36">
                  <c:v>5.16E-2</c:v>
                </c:pt>
                <c:pt idx="37">
                  <c:v>5.4899999999999997E-2</c:v>
                </c:pt>
                <c:pt idx="38">
                  <c:v>5.4600000000000003E-2</c:v>
                </c:pt>
                <c:pt idx="39">
                  <c:v>5.6399999999999999E-2</c:v>
                </c:pt>
                <c:pt idx="40">
                  <c:v>5.7200000000000001E-2</c:v>
                </c:pt>
                <c:pt idx="41">
                  <c:v>5.9200000000000003E-2</c:v>
                </c:pt>
                <c:pt idx="42">
                  <c:v>5.8299999999999998E-2</c:v>
                </c:pt>
                <c:pt idx="43">
                  <c:v>5.6300000000000003E-2</c:v>
                </c:pt>
                <c:pt idx="44">
                  <c:v>6.2100000000000002E-2</c:v>
                </c:pt>
                <c:pt idx="45">
                  <c:v>6.3299999999999995E-2</c:v>
                </c:pt>
                <c:pt idx="46">
                  <c:v>6.4699999999999994E-2</c:v>
                </c:pt>
                <c:pt idx="47">
                  <c:v>6.4299999999999996E-2</c:v>
                </c:pt>
                <c:pt idx="48">
                  <c:v>6.7199999999999996E-2</c:v>
                </c:pt>
                <c:pt idx="49">
                  <c:v>6.8000000000000005E-2</c:v>
                </c:pt>
                <c:pt idx="50">
                  <c:v>6.6699999999999995E-2</c:v>
                </c:pt>
                <c:pt idx="51">
                  <c:v>6.88E-2</c:v>
                </c:pt>
                <c:pt idx="52">
                  <c:v>6.3500000000000001E-2</c:v>
                </c:pt>
                <c:pt idx="53">
                  <c:v>7.2700000000000001E-2</c:v>
                </c:pt>
                <c:pt idx="54">
                  <c:v>7.2999999999999995E-2</c:v>
                </c:pt>
                <c:pt idx="55">
                  <c:v>7.2800000000000004E-2</c:v>
                </c:pt>
                <c:pt idx="56">
                  <c:v>7.4899999999999994E-2</c:v>
                </c:pt>
                <c:pt idx="57">
                  <c:v>7.7299999999999994E-2</c:v>
                </c:pt>
                <c:pt idx="58">
                  <c:v>7.2900000000000006E-2</c:v>
                </c:pt>
                <c:pt idx="59">
                  <c:v>7.8899999999999998E-2</c:v>
                </c:pt>
                <c:pt idx="60">
                  <c:v>7.9799999999999996E-2</c:v>
                </c:pt>
                <c:pt idx="61">
                  <c:v>7.8200000000000006E-2</c:v>
                </c:pt>
                <c:pt idx="62">
                  <c:v>8.0299999999999996E-2</c:v>
                </c:pt>
                <c:pt idx="63">
                  <c:v>8.14E-2</c:v>
                </c:pt>
                <c:pt idx="64">
                  <c:v>8.1600000000000006E-2</c:v>
                </c:pt>
                <c:pt idx="65">
                  <c:v>8.3299999999999999E-2</c:v>
                </c:pt>
                <c:pt idx="66">
                  <c:v>8.3500000000000005E-2</c:v>
                </c:pt>
                <c:pt idx="67">
                  <c:v>8.5599999999999996E-2</c:v>
                </c:pt>
                <c:pt idx="68">
                  <c:v>8.5500000000000007E-2</c:v>
                </c:pt>
                <c:pt idx="69">
                  <c:v>8.5300000000000001E-2</c:v>
                </c:pt>
                <c:pt idx="70">
                  <c:v>8.5900000000000004E-2</c:v>
                </c:pt>
                <c:pt idx="71">
                  <c:v>8.8700000000000001E-2</c:v>
                </c:pt>
                <c:pt idx="72">
                  <c:v>9.1499999999999998E-2</c:v>
                </c:pt>
                <c:pt idx="73">
                  <c:v>9.0300000000000005E-2</c:v>
                </c:pt>
                <c:pt idx="74">
                  <c:v>8.8599999999999998E-2</c:v>
                </c:pt>
                <c:pt idx="75">
                  <c:v>9.2200000000000004E-2</c:v>
                </c:pt>
                <c:pt idx="76">
                  <c:v>9.1999999999999998E-2</c:v>
                </c:pt>
                <c:pt idx="77">
                  <c:v>9.3600000000000003E-2</c:v>
                </c:pt>
                <c:pt idx="78">
                  <c:v>9.2899999999999996E-2</c:v>
                </c:pt>
                <c:pt idx="79">
                  <c:v>9.4299999999999995E-2</c:v>
                </c:pt>
                <c:pt idx="80">
                  <c:v>9.5600000000000004E-2</c:v>
                </c:pt>
                <c:pt idx="81">
                  <c:v>9.6299999999999997E-2</c:v>
                </c:pt>
                <c:pt idx="82">
                  <c:v>9.6000000000000002E-2</c:v>
                </c:pt>
                <c:pt idx="83">
                  <c:v>9.6699999999999994E-2</c:v>
                </c:pt>
                <c:pt idx="84">
                  <c:v>9.69E-2</c:v>
                </c:pt>
                <c:pt idx="85">
                  <c:v>9.9699999999999997E-2</c:v>
                </c:pt>
                <c:pt idx="86">
                  <c:v>0.1003</c:v>
                </c:pt>
                <c:pt idx="87">
                  <c:v>9.9500000000000005E-2</c:v>
                </c:pt>
                <c:pt idx="88">
                  <c:v>9.9900000000000003E-2</c:v>
                </c:pt>
                <c:pt idx="89">
                  <c:v>0.1016</c:v>
                </c:pt>
                <c:pt idx="90">
                  <c:v>0.1024</c:v>
                </c:pt>
                <c:pt idx="91">
                  <c:v>0.1046</c:v>
                </c:pt>
                <c:pt idx="92">
                  <c:v>0.1041</c:v>
                </c:pt>
                <c:pt idx="93">
                  <c:v>0.1027</c:v>
                </c:pt>
                <c:pt idx="94">
                  <c:v>0.10290000000000001</c:v>
                </c:pt>
                <c:pt idx="95">
                  <c:v>0.1052</c:v>
                </c:pt>
                <c:pt idx="96">
                  <c:v>0.1055</c:v>
                </c:pt>
                <c:pt idx="97">
                  <c:v>0.1055</c:v>
                </c:pt>
                <c:pt idx="98">
                  <c:v>0.1066</c:v>
                </c:pt>
                <c:pt idx="99">
                  <c:v>0.1056</c:v>
                </c:pt>
                <c:pt idx="100">
                  <c:v>0.10780000000000001</c:v>
                </c:pt>
                <c:pt idx="101">
                  <c:v>0.1085</c:v>
                </c:pt>
                <c:pt idx="102">
                  <c:v>0.107</c:v>
                </c:pt>
                <c:pt idx="103">
                  <c:v>0.10970000000000001</c:v>
                </c:pt>
                <c:pt idx="104">
                  <c:v>0.10970000000000001</c:v>
                </c:pt>
                <c:pt idx="105">
                  <c:v>0.108</c:v>
                </c:pt>
                <c:pt idx="106">
                  <c:v>0.11169999999999999</c:v>
                </c:pt>
                <c:pt idx="107">
                  <c:v>0.1119</c:v>
                </c:pt>
                <c:pt idx="108">
                  <c:v>0.108</c:v>
                </c:pt>
                <c:pt idx="109">
                  <c:v>0.1134</c:v>
                </c:pt>
                <c:pt idx="110">
                  <c:v>0.1123</c:v>
                </c:pt>
                <c:pt idx="111">
                  <c:v>0.10970000000000001</c:v>
                </c:pt>
                <c:pt idx="112">
                  <c:v>0.1159</c:v>
                </c:pt>
                <c:pt idx="113">
                  <c:v>0.1137</c:v>
                </c:pt>
                <c:pt idx="114">
                  <c:v>0.1135</c:v>
                </c:pt>
                <c:pt idx="115">
                  <c:v>0.1169</c:v>
                </c:pt>
                <c:pt idx="116">
                  <c:v>0.1178</c:v>
                </c:pt>
                <c:pt idx="117">
                  <c:v>0.1181</c:v>
                </c:pt>
                <c:pt idx="118">
                  <c:v>0.1166</c:v>
                </c:pt>
                <c:pt idx="119">
                  <c:v>0.1167</c:v>
                </c:pt>
                <c:pt idx="120">
                  <c:v>0.1177</c:v>
                </c:pt>
                <c:pt idx="121">
                  <c:v>0.1176</c:v>
                </c:pt>
                <c:pt idx="122">
                  <c:v>0.1196</c:v>
                </c:pt>
                <c:pt idx="123">
                  <c:v>0.1203</c:v>
                </c:pt>
                <c:pt idx="124">
                  <c:v>0.1217</c:v>
                </c:pt>
                <c:pt idx="125">
                  <c:v>0.12039999999999999</c:v>
                </c:pt>
                <c:pt idx="126">
                  <c:v>0.1208</c:v>
                </c:pt>
                <c:pt idx="127">
                  <c:v>0.12180000000000001</c:v>
                </c:pt>
                <c:pt idx="128">
                  <c:v>0.1229</c:v>
                </c:pt>
                <c:pt idx="129">
                  <c:v>0.12130000000000001</c:v>
                </c:pt>
                <c:pt idx="130">
                  <c:v>0.1239</c:v>
                </c:pt>
                <c:pt idx="131">
                  <c:v>0.12280000000000001</c:v>
                </c:pt>
                <c:pt idx="132">
                  <c:v>0.1237</c:v>
                </c:pt>
                <c:pt idx="133">
                  <c:v>0.1246</c:v>
                </c:pt>
                <c:pt idx="134">
                  <c:v>0.1229</c:v>
                </c:pt>
                <c:pt idx="135">
                  <c:v>0.1235</c:v>
                </c:pt>
                <c:pt idx="136">
                  <c:v>0.1206</c:v>
                </c:pt>
                <c:pt idx="137">
                  <c:v>0.12570000000000001</c:v>
                </c:pt>
                <c:pt idx="138">
                  <c:v>0.1249</c:v>
                </c:pt>
                <c:pt idx="139">
                  <c:v>0.1263</c:v>
                </c:pt>
                <c:pt idx="140">
                  <c:v>0.12740000000000001</c:v>
                </c:pt>
                <c:pt idx="141">
                  <c:v>0.1283</c:v>
                </c:pt>
                <c:pt idx="142">
                  <c:v>0.1303</c:v>
                </c:pt>
                <c:pt idx="143">
                  <c:v>0.1305</c:v>
                </c:pt>
                <c:pt idx="144">
                  <c:v>0.13009999999999999</c:v>
                </c:pt>
                <c:pt idx="145">
                  <c:v>0.13109999999999999</c:v>
                </c:pt>
                <c:pt idx="146">
                  <c:v>0.1321</c:v>
                </c:pt>
                <c:pt idx="147">
                  <c:v>0.1328</c:v>
                </c:pt>
                <c:pt idx="148">
                  <c:v>0.1303</c:v>
                </c:pt>
                <c:pt idx="149">
                  <c:v>0.13239999999999999</c:v>
                </c:pt>
                <c:pt idx="150">
                  <c:v>0.13500000000000001</c:v>
                </c:pt>
                <c:pt idx="151">
                  <c:v>0.13550000000000001</c:v>
                </c:pt>
                <c:pt idx="152">
                  <c:v>0.13120000000000001</c:v>
                </c:pt>
                <c:pt idx="153">
                  <c:v>0.13619999999999999</c:v>
                </c:pt>
                <c:pt idx="154">
                  <c:v>0.13639999999999999</c:v>
                </c:pt>
                <c:pt idx="155">
                  <c:v>0.1356</c:v>
                </c:pt>
                <c:pt idx="156">
                  <c:v>0.13689999999999999</c:v>
                </c:pt>
                <c:pt idx="157">
                  <c:v>0.13739999999999999</c:v>
                </c:pt>
                <c:pt idx="158">
                  <c:v>0.13969999999999999</c:v>
                </c:pt>
                <c:pt idx="159">
                  <c:v>0.13919999999999999</c:v>
                </c:pt>
                <c:pt idx="160">
                  <c:v>0.13830000000000001</c:v>
                </c:pt>
                <c:pt idx="161">
                  <c:v>0.14099999999999999</c:v>
                </c:pt>
                <c:pt idx="162">
                  <c:v>0.1411</c:v>
                </c:pt>
                <c:pt idx="163">
                  <c:v>0.14269999999999999</c:v>
                </c:pt>
                <c:pt idx="164">
                  <c:v>0.1404</c:v>
                </c:pt>
                <c:pt idx="165">
                  <c:v>0.13969999999999999</c:v>
                </c:pt>
                <c:pt idx="166">
                  <c:v>0.1419</c:v>
                </c:pt>
                <c:pt idx="167">
                  <c:v>0.14399999999999999</c:v>
                </c:pt>
                <c:pt idx="168">
                  <c:v>0.1434</c:v>
                </c:pt>
                <c:pt idx="169">
                  <c:v>0.14399999999999999</c:v>
                </c:pt>
                <c:pt idx="170">
                  <c:v>0.1457</c:v>
                </c:pt>
                <c:pt idx="171">
                  <c:v>0.14699999999999999</c:v>
                </c:pt>
                <c:pt idx="172">
                  <c:v>0.14610000000000001</c:v>
                </c:pt>
                <c:pt idx="173">
                  <c:v>0.1472</c:v>
                </c:pt>
                <c:pt idx="174">
                  <c:v>0.1462</c:v>
                </c:pt>
                <c:pt idx="175">
                  <c:v>0.1479</c:v>
                </c:pt>
                <c:pt idx="176">
                  <c:v>0.14860000000000001</c:v>
                </c:pt>
                <c:pt idx="177">
                  <c:v>0.14960000000000001</c:v>
                </c:pt>
                <c:pt idx="178">
                  <c:v>0.1507</c:v>
                </c:pt>
                <c:pt idx="179">
                  <c:v>0.15179999999999999</c:v>
                </c:pt>
                <c:pt idx="180">
                  <c:v>0.15229999999999999</c:v>
                </c:pt>
                <c:pt idx="181">
                  <c:v>0.15379999999999999</c:v>
                </c:pt>
                <c:pt idx="182">
                  <c:v>0.15440000000000001</c:v>
                </c:pt>
                <c:pt idx="183">
                  <c:v>0.15429999999999999</c:v>
                </c:pt>
                <c:pt idx="184">
                  <c:v>0.1537</c:v>
                </c:pt>
                <c:pt idx="185">
                  <c:v>0.1565</c:v>
                </c:pt>
                <c:pt idx="186">
                  <c:v>0.15609999999999999</c:v>
                </c:pt>
                <c:pt idx="187">
                  <c:v>0.15390000000000001</c:v>
                </c:pt>
                <c:pt idx="188">
                  <c:v>0.157</c:v>
                </c:pt>
                <c:pt idx="189">
                  <c:v>0.157</c:v>
                </c:pt>
                <c:pt idx="190">
                  <c:v>0.1593</c:v>
                </c:pt>
                <c:pt idx="191">
                  <c:v>0.15959999999999999</c:v>
                </c:pt>
                <c:pt idx="192">
                  <c:v>0.1613</c:v>
                </c:pt>
                <c:pt idx="193">
                  <c:v>0.16020000000000001</c:v>
                </c:pt>
                <c:pt idx="194">
                  <c:v>0.15989999999999999</c:v>
                </c:pt>
                <c:pt idx="195">
                  <c:v>0.16109999999999999</c:v>
                </c:pt>
                <c:pt idx="196">
                  <c:v>0.16320000000000001</c:v>
                </c:pt>
                <c:pt idx="197">
                  <c:v>0.16400000000000001</c:v>
                </c:pt>
                <c:pt idx="198">
                  <c:v>0.16550000000000001</c:v>
                </c:pt>
                <c:pt idx="199">
                  <c:v>0.16619999999999999</c:v>
                </c:pt>
                <c:pt idx="200">
                  <c:v>0.16539999999999999</c:v>
                </c:pt>
                <c:pt idx="201">
                  <c:v>0.16800000000000001</c:v>
                </c:pt>
                <c:pt idx="202">
                  <c:v>0.1663</c:v>
                </c:pt>
                <c:pt idx="203">
                  <c:v>0.16850000000000001</c:v>
                </c:pt>
                <c:pt idx="204">
                  <c:v>0.16639999999999999</c:v>
                </c:pt>
                <c:pt idx="205">
                  <c:v>0.16800000000000001</c:v>
                </c:pt>
                <c:pt idx="206">
                  <c:v>0.17080000000000001</c:v>
                </c:pt>
                <c:pt idx="207">
                  <c:v>0.17180000000000001</c:v>
                </c:pt>
                <c:pt idx="208">
                  <c:v>0.17169999999999999</c:v>
                </c:pt>
                <c:pt idx="209">
                  <c:v>0.17230000000000001</c:v>
                </c:pt>
                <c:pt idx="210">
                  <c:v>0.17399999999999999</c:v>
                </c:pt>
                <c:pt idx="211">
                  <c:v>0.1714</c:v>
                </c:pt>
                <c:pt idx="212">
                  <c:v>0.17610000000000001</c:v>
                </c:pt>
                <c:pt idx="213">
                  <c:v>0.17630000000000001</c:v>
                </c:pt>
                <c:pt idx="214">
                  <c:v>0.17560000000000001</c:v>
                </c:pt>
                <c:pt idx="215">
                  <c:v>0.17269999999999999</c:v>
                </c:pt>
                <c:pt idx="216">
                  <c:v>0.17660000000000001</c:v>
                </c:pt>
                <c:pt idx="217">
                  <c:v>0.17829999999999999</c:v>
                </c:pt>
                <c:pt idx="218">
                  <c:v>0.17810000000000001</c:v>
                </c:pt>
                <c:pt idx="219">
                  <c:v>0.1797</c:v>
                </c:pt>
                <c:pt idx="220">
                  <c:v>0.1782</c:v>
                </c:pt>
                <c:pt idx="221">
                  <c:v>0.18129999999999999</c:v>
                </c:pt>
                <c:pt idx="222">
                  <c:v>0.18229999999999999</c:v>
                </c:pt>
                <c:pt idx="223">
                  <c:v>0.1827</c:v>
                </c:pt>
                <c:pt idx="224">
                  <c:v>0.18229999999999999</c:v>
                </c:pt>
                <c:pt idx="225">
                  <c:v>0.18410000000000001</c:v>
                </c:pt>
                <c:pt idx="226">
                  <c:v>0.18559999999999999</c:v>
                </c:pt>
                <c:pt idx="227">
                  <c:v>0.18509999999999999</c:v>
                </c:pt>
                <c:pt idx="228">
                  <c:v>0.18629999999999999</c:v>
                </c:pt>
                <c:pt idx="229">
                  <c:v>0.187</c:v>
                </c:pt>
                <c:pt idx="230">
                  <c:v>0.18770000000000001</c:v>
                </c:pt>
                <c:pt idx="231">
                  <c:v>0.189</c:v>
                </c:pt>
                <c:pt idx="232">
                  <c:v>0.18859999999999999</c:v>
                </c:pt>
                <c:pt idx="233">
                  <c:v>0.1905</c:v>
                </c:pt>
                <c:pt idx="234">
                  <c:v>0.18940000000000001</c:v>
                </c:pt>
                <c:pt idx="235">
                  <c:v>0.192</c:v>
                </c:pt>
                <c:pt idx="236">
                  <c:v>0.192</c:v>
                </c:pt>
                <c:pt idx="237">
                  <c:v>0.19309999999999999</c:v>
                </c:pt>
                <c:pt idx="238">
                  <c:v>0.19539999999999999</c:v>
                </c:pt>
                <c:pt idx="239">
                  <c:v>0.19289999999999999</c:v>
                </c:pt>
                <c:pt idx="240">
                  <c:v>0.19489999999999999</c:v>
                </c:pt>
                <c:pt idx="241">
                  <c:v>0.19739999999999999</c:v>
                </c:pt>
                <c:pt idx="242">
                  <c:v>0.1976</c:v>
                </c:pt>
                <c:pt idx="243">
                  <c:v>0.20069999999999999</c:v>
                </c:pt>
                <c:pt idx="244">
                  <c:v>0.1988</c:v>
                </c:pt>
                <c:pt idx="245">
                  <c:v>0.19670000000000001</c:v>
                </c:pt>
                <c:pt idx="246">
                  <c:v>0.19969999999999999</c:v>
                </c:pt>
                <c:pt idx="247">
                  <c:v>0.20219999999999999</c:v>
                </c:pt>
                <c:pt idx="248">
                  <c:v>0.20250000000000001</c:v>
                </c:pt>
                <c:pt idx="249">
                  <c:v>0.20169999999999999</c:v>
                </c:pt>
                <c:pt idx="250">
                  <c:v>0.20150000000000001</c:v>
                </c:pt>
                <c:pt idx="251">
                  <c:v>0.20080000000000001</c:v>
                </c:pt>
                <c:pt idx="252">
                  <c:v>0.20660000000000001</c:v>
                </c:pt>
                <c:pt idx="253">
                  <c:v>0.20580000000000001</c:v>
                </c:pt>
                <c:pt idx="254">
                  <c:v>0.20730000000000001</c:v>
                </c:pt>
                <c:pt idx="255">
                  <c:v>0.2079</c:v>
                </c:pt>
                <c:pt idx="256">
                  <c:v>0.2099</c:v>
                </c:pt>
                <c:pt idx="257">
                  <c:v>0.20830000000000001</c:v>
                </c:pt>
                <c:pt idx="258">
                  <c:v>0.2102</c:v>
                </c:pt>
                <c:pt idx="259">
                  <c:v>0.2104</c:v>
                </c:pt>
                <c:pt idx="260">
                  <c:v>0.2107</c:v>
                </c:pt>
                <c:pt idx="261">
                  <c:v>0.21210000000000001</c:v>
                </c:pt>
                <c:pt idx="262">
                  <c:v>0.21310000000000001</c:v>
                </c:pt>
                <c:pt idx="263">
                  <c:v>0.21510000000000001</c:v>
                </c:pt>
                <c:pt idx="264">
                  <c:v>0.214</c:v>
                </c:pt>
                <c:pt idx="265">
                  <c:v>0.21149999999999999</c:v>
                </c:pt>
                <c:pt idx="266">
                  <c:v>0.21759999999999999</c:v>
                </c:pt>
                <c:pt idx="267">
                  <c:v>0.2142</c:v>
                </c:pt>
                <c:pt idx="268">
                  <c:v>0.21970000000000001</c:v>
                </c:pt>
                <c:pt idx="269">
                  <c:v>0.22090000000000001</c:v>
                </c:pt>
                <c:pt idx="270">
                  <c:v>0.22040000000000001</c:v>
                </c:pt>
                <c:pt idx="271">
                  <c:v>0.21890000000000001</c:v>
                </c:pt>
                <c:pt idx="272">
                  <c:v>0.2225</c:v>
                </c:pt>
                <c:pt idx="273">
                  <c:v>0.224</c:v>
                </c:pt>
                <c:pt idx="274">
                  <c:v>0.2261</c:v>
                </c:pt>
                <c:pt idx="275">
                  <c:v>0.2261</c:v>
                </c:pt>
                <c:pt idx="276">
                  <c:v>0.22700000000000001</c:v>
                </c:pt>
                <c:pt idx="277">
                  <c:v>0.22689999999999999</c:v>
                </c:pt>
                <c:pt idx="278">
                  <c:v>0.2288</c:v>
                </c:pt>
                <c:pt idx="279">
                  <c:v>0.23180000000000001</c:v>
                </c:pt>
                <c:pt idx="280">
                  <c:v>0.2296</c:v>
                </c:pt>
                <c:pt idx="281">
                  <c:v>0.23080000000000001</c:v>
                </c:pt>
                <c:pt idx="282">
                  <c:v>0.23180000000000001</c:v>
                </c:pt>
                <c:pt idx="283">
                  <c:v>0.23280000000000001</c:v>
                </c:pt>
                <c:pt idx="284">
                  <c:v>0.2354</c:v>
                </c:pt>
                <c:pt idx="285">
                  <c:v>0.2344</c:v>
                </c:pt>
                <c:pt idx="286">
                  <c:v>0.2356</c:v>
                </c:pt>
                <c:pt idx="287">
                  <c:v>0.23769999999999999</c:v>
                </c:pt>
                <c:pt idx="288">
                  <c:v>0.23910000000000001</c:v>
                </c:pt>
                <c:pt idx="289">
                  <c:v>0.24</c:v>
                </c:pt>
                <c:pt idx="290">
                  <c:v>0.2399</c:v>
                </c:pt>
                <c:pt idx="291">
                  <c:v>0.2414</c:v>
                </c:pt>
                <c:pt idx="292">
                  <c:v>0.24249999999999999</c:v>
                </c:pt>
                <c:pt idx="293">
                  <c:v>0.246</c:v>
                </c:pt>
                <c:pt idx="294">
                  <c:v>0.2445</c:v>
                </c:pt>
                <c:pt idx="295">
                  <c:v>0.24529999999999999</c:v>
                </c:pt>
                <c:pt idx="296">
                  <c:v>0.246</c:v>
                </c:pt>
                <c:pt idx="297">
                  <c:v>0.24729999999999999</c:v>
                </c:pt>
                <c:pt idx="298">
                  <c:v>0.24790000000000001</c:v>
                </c:pt>
                <c:pt idx="299">
                  <c:v>0.24759999999999999</c:v>
                </c:pt>
                <c:pt idx="300">
                  <c:v>0.24990000000000001</c:v>
                </c:pt>
                <c:pt idx="301">
                  <c:v>0.24970000000000001</c:v>
                </c:pt>
                <c:pt idx="302">
                  <c:v>0.25219999999999998</c:v>
                </c:pt>
                <c:pt idx="303">
                  <c:v>0.25219999999999998</c:v>
                </c:pt>
                <c:pt idx="304">
                  <c:v>0.25540000000000002</c:v>
                </c:pt>
                <c:pt idx="305">
                  <c:v>0.25259999999999999</c:v>
                </c:pt>
                <c:pt idx="306">
                  <c:v>0.25769999999999998</c:v>
                </c:pt>
                <c:pt idx="307">
                  <c:v>0.2576</c:v>
                </c:pt>
                <c:pt idx="308">
                  <c:v>0.2611</c:v>
                </c:pt>
                <c:pt idx="309">
                  <c:v>0.26050000000000001</c:v>
                </c:pt>
                <c:pt idx="310">
                  <c:v>0.2616</c:v>
                </c:pt>
                <c:pt idx="311">
                  <c:v>0.2631</c:v>
                </c:pt>
                <c:pt idx="312">
                  <c:v>0.26290000000000002</c:v>
                </c:pt>
                <c:pt idx="313">
                  <c:v>0.2661</c:v>
                </c:pt>
                <c:pt idx="314">
                  <c:v>0.26669999999999999</c:v>
                </c:pt>
                <c:pt idx="315">
                  <c:v>0.26650000000000001</c:v>
                </c:pt>
                <c:pt idx="316">
                  <c:v>0.26719999999999999</c:v>
                </c:pt>
                <c:pt idx="317">
                  <c:v>0.26929999999999998</c:v>
                </c:pt>
                <c:pt idx="318">
                  <c:v>0.27050000000000002</c:v>
                </c:pt>
                <c:pt idx="319">
                  <c:v>0.27129999999999999</c:v>
                </c:pt>
                <c:pt idx="320">
                  <c:v>0.27239999999999998</c:v>
                </c:pt>
                <c:pt idx="321">
                  <c:v>0.27550000000000002</c:v>
                </c:pt>
                <c:pt idx="322">
                  <c:v>0.27589999999999998</c:v>
                </c:pt>
                <c:pt idx="323">
                  <c:v>0.27700000000000002</c:v>
                </c:pt>
                <c:pt idx="324">
                  <c:v>0.28010000000000002</c:v>
                </c:pt>
                <c:pt idx="325">
                  <c:v>0.27939999999999998</c:v>
                </c:pt>
                <c:pt idx="326">
                  <c:v>0.2782</c:v>
                </c:pt>
                <c:pt idx="327">
                  <c:v>0.28110000000000002</c:v>
                </c:pt>
                <c:pt idx="328">
                  <c:v>0.28370000000000001</c:v>
                </c:pt>
                <c:pt idx="329">
                  <c:v>0.28620000000000001</c:v>
                </c:pt>
                <c:pt idx="330">
                  <c:v>0.28549999999999998</c:v>
                </c:pt>
                <c:pt idx="331">
                  <c:v>0.2858</c:v>
                </c:pt>
                <c:pt idx="332">
                  <c:v>0.28760000000000002</c:v>
                </c:pt>
                <c:pt idx="333">
                  <c:v>0.28910000000000002</c:v>
                </c:pt>
                <c:pt idx="334">
                  <c:v>0.29089999999999999</c:v>
                </c:pt>
                <c:pt idx="335">
                  <c:v>0.29160000000000003</c:v>
                </c:pt>
                <c:pt idx="336">
                  <c:v>0.29260000000000003</c:v>
                </c:pt>
                <c:pt idx="337">
                  <c:v>0.29420000000000002</c:v>
                </c:pt>
                <c:pt idx="338">
                  <c:v>0.2944</c:v>
                </c:pt>
                <c:pt idx="339">
                  <c:v>0.2964</c:v>
                </c:pt>
                <c:pt idx="340">
                  <c:v>0.29730000000000001</c:v>
                </c:pt>
                <c:pt idx="341">
                  <c:v>0.29870000000000002</c:v>
                </c:pt>
                <c:pt idx="342">
                  <c:v>0.29899999999999999</c:v>
                </c:pt>
                <c:pt idx="343">
                  <c:v>0.30180000000000001</c:v>
                </c:pt>
                <c:pt idx="344">
                  <c:v>0.30130000000000001</c:v>
                </c:pt>
                <c:pt idx="345">
                  <c:v>0.30420000000000003</c:v>
                </c:pt>
                <c:pt idx="346">
                  <c:v>0.3054</c:v>
                </c:pt>
                <c:pt idx="347">
                  <c:v>0.30459999999999998</c:v>
                </c:pt>
                <c:pt idx="348">
                  <c:v>0.30680000000000002</c:v>
                </c:pt>
                <c:pt idx="349">
                  <c:v>0.3115</c:v>
                </c:pt>
                <c:pt idx="350">
                  <c:v>0.30690000000000001</c:v>
                </c:pt>
                <c:pt idx="351">
                  <c:v>0.31219999999999998</c:v>
                </c:pt>
                <c:pt idx="352">
                  <c:v>0.3145</c:v>
                </c:pt>
                <c:pt idx="353">
                  <c:v>0.31509999999999999</c:v>
                </c:pt>
                <c:pt idx="354">
                  <c:v>0.31909999999999999</c:v>
                </c:pt>
                <c:pt idx="355">
                  <c:v>0.31859999999999999</c:v>
                </c:pt>
                <c:pt idx="356">
                  <c:v>0.3211</c:v>
                </c:pt>
                <c:pt idx="357">
                  <c:v>0.32119999999999999</c:v>
                </c:pt>
                <c:pt idx="358">
                  <c:v>0.32269999999999999</c:v>
                </c:pt>
                <c:pt idx="359">
                  <c:v>0.32419999999999999</c:v>
                </c:pt>
                <c:pt idx="360">
                  <c:v>0.32500000000000001</c:v>
                </c:pt>
                <c:pt idx="361">
                  <c:v>0.32990000000000003</c:v>
                </c:pt>
                <c:pt idx="362">
                  <c:v>0.32950000000000002</c:v>
                </c:pt>
                <c:pt idx="363">
                  <c:v>0.32990000000000003</c:v>
                </c:pt>
                <c:pt idx="364">
                  <c:v>0.33069999999999999</c:v>
                </c:pt>
                <c:pt idx="365">
                  <c:v>0.33189999999999997</c:v>
                </c:pt>
                <c:pt idx="366">
                  <c:v>0.33329999999999999</c:v>
                </c:pt>
                <c:pt idx="367">
                  <c:v>0.33550000000000002</c:v>
                </c:pt>
                <c:pt idx="368">
                  <c:v>0.3387</c:v>
                </c:pt>
                <c:pt idx="369">
                  <c:v>0.33829999999999999</c:v>
                </c:pt>
                <c:pt idx="370">
                  <c:v>0.33829999999999999</c:v>
                </c:pt>
                <c:pt idx="371">
                  <c:v>0.34079999999999999</c:v>
                </c:pt>
                <c:pt idx="372">
                  <c:v>0.34260000000000002</c:v>
                </c:pt>
                <c:pt idx="373">
                  <c:v>0.34300000000000003</c:v>
                </c:pt>
                <c:pt idx="374">
                  <c:v>0.34570000000000001</c:v>
                </c:pt>
                <c:pt idx="375">
                  <c:v>0.34789999999999999</c:v>
                </c:pt>
                <c:pt idx="376">
                  <c:v>0.34989999999999999</c:v>
                </c:pt>
                <c:pt idx="377">
                  <c:v>0.3498</c:v>
                </c:pt>
                <c:pt idx="378">
                  <c:v>0.3533</c:v>
                </c:pt>
                <c:pt idx="379">
                  <c:v>0.35439999999999999</c:v>
                </c:pt>
                <c:pt idx="380">
                  <c:v>0.35570000000000002</c:v>
                </c:pt>
                <c:pt idx="381">
                  <c:v>0.3523</c:v>
                </c:pt>
                <c:pt idx="382">
                  <c:v>0.35749999999999998</c:v>
                </c:pt>
                <c:pt idx="383">
                  <c:v>0.36199999999999999</c:v>
                </c:pt>
                <c:pt idx="384">
                  <c:v>0.36220000000000002</c:v>
                </c:pt>
                <c:pt idx="385">
                  <c:v>0.36199999999999999</c:v>
                </c:pt>
                <c:pt idx="386">
                  <c:v>0.36470000000000002</c:v>
                </c:pt>
                <c:pt idx="387">
                  <c:v>0.36620000000000003</c:v>
                </c:pt>
                <c:pt idx="388">
                  <c:v>0.36809999999999998</c:v>
                </c:pt>
                <c:pt idx="389">
                  <c:v>0.36770000000000003</c:v>
                </c:pt>
                <c:pt idx="390">
                  <c:v>0.36980000000000002</c:v>
                </c:pt>
                <c:pt idx="391">
                  <c:v>0.37190000000000001</c:v>
                </c:pt>
                <c:pt idx="392">
                  <c:v>0.37219999999999998</c:v>
                </c:pt>
                <c:pt idx="393">
                  <c:v>0.37480000000000002</c:v>
                </c:pt>
                <c:pt idx="394">
                  <c:v>0.37759999999999999</c:v>
                </c:pt>
                <c:pt idx="395">
                  <c:v>0.38019999999999998</c:v>
                </c:pt>
                <c:pt idx="396">
                  <c:v>0.3755</c:v>
                </c:pt>
                <c:pt idx="397">
                  <c:v>0.3836</c:v>
                </c:pt>
                <c:pt idx="398">
                  <c:v>0.38329999999999997</c:v>
                </c:pt>
                <c:pt idx="399">
                  <c:v>0.38390000000000002</c:v>
                </c:pt>
                <c:pt idx="400">
                  <c:v>0.3886</c:v>
                </c:pt>
                <c:pt idx="401">
                  <c:v>0.38869999999999999</c:v>
                </c:pt>
                <c:pt idx="402">
                  <c:v>0.39140000000000003</c:v>
                </c:pt>
                <c:pt idx="403">
                  <c:v>0.39229999999999998</c:v>
                </c:pt>
                <c:pt idx="404">
                  <c:v>0.39589999999999997</c:v>
                </c:pt>
                <c:pt idx="405">
                  <c:v>0.39600000000000002</c:v>
                </c:pt>
                <c:pt idx="406">
                  <c:v>0.39950000000000002</c:v>
                </c:pt>
                <c:pt idx="407">
                  <c:v>0.40039999999999998</c:v>
                </c:pt>
                <c:pt idx="408">
                  <c:v>0.40429999999999999</c:v>
                </c:pt>
                <c:pt idx="409">
                  <c:v>0.40560000000000002</c:v>
                </c:pt>
                <c:pt idx="410">
                  <c:v>0.40479999999999999</c:v>
                </c:pt>
                <c:pt idx="411">
                  <c:v>0.4078</c:v>
                </c:pt>
                <c:pt idx="412">
                  <c:v>0.4073</c:v>
                </c:pt>
                <c:pt idx="413">
                  <c:v>0.41339999999999999</c:v>
                </c:pt>
                <c:pt idx="414">
                  <c:v>0.41339999999999999</c:v>
                </c:pt>
                <c:pt idx="415">
                  <c:v>0.4173</c:v>
                </c:pt>
                <c:pt idx="416">
                  <c:v>0.41930000000000001</c:v>
                </c:pt>
                <c:pt idx="417">
                  <c:v>0.41770000000000002</c:v>
                </c:pt>
                <c:pt idx="418">
                  <c:v>0.4224</c:v>
                </c:pt>
                <c:pt idx="419">
                  <c:v>0.42520000000000002</c:v>
                </c:pt>
                <c:pt idx="420">
                  <c:v>0.42620000000000002</c:v>
                </c:pt>
                <c:pt idx="421">
                  <c:v>0.42730000000000001</c:v>
                </c:pt>
                <c:pt idx="422">
                  <c:v>0.42959999999999998</c:v>
                </c:pt>
                <c:pt idx="423">
                  <c:v>0.43230000000000002</c:v>
                </c:pt>
                <c:pt idx="424">
                  <c:v>0.43619999999999998</c:v>
                </c:pt>
                <c:pt idx="425">
                  <c:v>0.43640000000000001</c:v>
                </c:pt>
                <c:pt idx="426">
                  <c:v>0.43869999999999998</c:v>
                </c:pt>
                <c:pt idx="427">
                  <c:v>0.44019999999999998</c:v>
                </c:pt>
                <c:pt idx="428">
                  <c:v>0.44219999999999998</c:v>
                </c:pt>
                <c:pt idx="429">
                  <c:v>0.44240000000000002</c:v>
                </c:pt>
                <c:pt idx="430">
                  <c:v>0.44590000000000002</c:v>
                </c:pt>
                <c:pt idx="431">
                  <c:v>0.4471</c:v>
                </c:pt>
                <c:pt idx="432">
                  <c:v>0.45029999999999998</c:v>
                </c:pt>
                <c:pt idx="433">
                  <c:v>0.45069999999999999</c:v>
                </c:pt>
                <c:pt idx="434">
                  <c:v>0.45279999999999998</c:v>
                </c:pt>
                <c:pt idx="435">
                  <c:v>0.45639999999999997</c:v>
                </c:pt>
                <c:pt idx="436">
                  <c:v>0.4597</c:v>
                </c:pt>
                <c:pt idx="437">
                  <c:v>0.46129999999999999</c:v>
                </c:pt>
                <c:pt idx="438">
                  <c:v>0.46450000000000002</c:v>
                </c:pt>
                <c:pt idx="439">
                  <c:v>0.46460000000000001</c:v>
                </c:pt>
                <c:pt idx="440">
                  <c:v>0.46949999999999997</c:v>
                </c:pt>
                <c:pt idx="441">
                  <c:v>0.46889999999999998</c:v>
                </c:pt>
                <c:pt idx="442">
                  <c:v>0.4698</c:v>
                </c:pt>
                <c:pt idx="443">
                  <c:v>0.4743</c:v>
                </c:pt>
                <c:pt idx="444">
                  <c:v>0.47639999999999999</c:v>
                </c:pt>
                <c:pt idx="445">
                  <c:v>0.48080000000000001</c:v>
                </c:pt>
                <c:pt idx="446">
                  <c:v>0.48170000000000002</c:v>
                </c:pt>
                <c:pt idx="447">
                  <c:v>0.48480000000000001</c:v>
                </c:pt>
                <c:pt idx="448">
                  <c:v>0.48709999999999998</c:v>
                </c:pt>
                <c:pt idx="449">
                  <c:v>0.48970000000000002</c:v>
                </c:pt>
                <c:pt idx="450">
                  <c:v>0.49120000000000003</c:v>
                </c:pt>
                <c:pt idx="451">
                  <c:v>0.4929</c:v>
                </c:pt>
                <c:pt idx="452">
                  <c:v>0.49569999999999997</c:v>
                </c:pt>
                <c:pt idx="453">
                  <c:v>0.4975</c:v>
                </c:pt>
                <c:pt idx="454">
                  <c:v>0.49930000000000002</c:v>
                </c:pt>
                <c:pt idx="455">
                  <c:v>0.50339999999999996</c:v>
                </c:pt>
                <c:pt idx="456">
                  <c:v>0.50490000000000002</c:v>
                </c:pt>
                <c:pt idx="457">
                  <c:v>0.50760000000000005</c:v>
                </c:pt>
                <c:pt idx="458">
                  <c:v>0.50460000000000005</c:v>
                </c:pt>
                <c:pt idx="459">
                  <c:v>0.51349999999999996</c:v>
                </c:pt>
                <c:pt idx="460">
                  <c:v>0.51559999999999995</c:v>
                </c:pt>
                <c:pt idx="461">
                  <c:v>0.51800000000000002</c:v>
                </c:pt>
                <c:pt idx="462">
                  <c:v>0.52029999999999998</c:v>
                </c:pt>
                <c:pt idx="463">
                  <c:v>0.52149999999999996</c:v>
                </c:pt>
                <c:pt idx="464">
                  <c:v>0.52529999999999999</c:v>
                </c:pt>
                <c:pt idx="465">
                  <c:v>0.52759999999999996</c:v>
                </c:pt>
                <c:pt idx="466">
                  <c:v>0.53159999999999996</c:v>
                </c:pt>
                <c:pt idx="467">
                  <c:v>0.53129999999999999</c:v>
                </c:pt>
                <c:pt idx="468">
                  <c:v>0.53559999999999997</c:v>
                </c:pt>
                <c:pt idx="469">
                  <c:v>0.53810000000000002</c:v>
                </c:pt>
                <c:pt idx="470">
                  <c:v>0.54210000000000003</c:v>
                </c:pt>
                <c:pt idx="471">
                  <c:v>0.54239999999999999</c:v>
                </c:pt>
                <c:pt idx="472">
                  <c:v>0.5444</c:v>
                </c:pt>
                <c:pt idx="473">
                  <c:v>0.54979999999999996</c:v>
                </c:pt>
                <c:pt idx="474">
                  <c:v>0.55279999999999996</c:v>
                </c:pt>
                <c:pt idx="475">
                  <c:v>0.55449999999999999</c:v>
                </c:pt>
                <c:pt idx="476">
                  <c:v>0.55649999999999999</c:v>
                </c:pt>
                <c:pt idx="477">
                  <c:v>0.55779999999999996</c:v>
                </c:pt>
                <c:pt idx="478">
                  <c:v>0.56279999999999997</c:v>
                </c:pt>
                <c:pt idx="479">
                  <c:v>0.56459999999999999</c:v>
                </c:pt>
                <c:pt idx="480">
                  <c:v>0.56720000000000004</c:v>
                </c:pt>
                <c:pt idx="481">
                  <c:v>0.57010000000000005</c:v>
                </c:pt>
                <c:pt idx="482">
                  <c:v>0.57079999999999997</c:v>
                </c:pt>
                <c:pt idx="483">
                  <c:v>0.57509999999999994</c:v>
                </c:pt>
                <c:pt idx="484">
                  <c:v>0.57750000000000001</c:v>
                </c:pt>
                <c:pt idx="485">
                  <c:v>0.58260000000000001</c:v>
                </c:pt>
                <c:pt idx="486">
                  <c:v>0.58320000000000005</c:v>
                </c:pt>
                <c:pt idx="487">
                  <c:v>0.58560000000000001</c:v>
                </c:pt>
                <c:pt idx="488">
                  <c:v>0.59019999999999995</c:v>
                </c:pt>
                <c:pt idx="489">
                  <c:v>0.59409999999999996</c:v>
                </c:pt>
                <c:pt idx="490">
                  <c:v>0.59830000000000005</c:v>
                </c:pt>
                <c:pt idx="491">
                  <c:v>0.59550000000000003</c:v>
                </c:pt>
                <c:pt idx="492">
                  <c:v>0.60260000000000002</c:v>
                </c:pt>
                <c:pt idx="493">
                  <c:v>0.60499999999999998</c:v>
                </c:pt>
                <c:pt idx="494">
                  <c:v>0.6069</c:v>
                </c:pt>
                <c:pt idx="495">
                  <c:v>0.61170000000000002</c:v>
                </c:pt>
                <c:pt idx="496">
                  <c:v>0.61499999999999999</c:v>
                </c:pt>
                <c:pt idx="497">
                  <c:v>0.61829999999999996</c:v>
                </c:pt>
                <c:pt idx="498">
                  <c:v>0.62139999999999995</c:v>
                </c:pt>
                <c:pt idx="499">
                  <c:v>0.62429999999999997</c:v>
                </c:pt>
                <c:pt idx="500">
                  <c:v>0.62570000000000003</c:v>
                </c:pt>
                <c:pt idx="501">
                  <c:v>0.63100000000000001</c:v>
                </c:pt>
                <c:pt idx="502">
                  <c:v>0.63260000000000005</c:v>
                </c:pt>
                <c:pt idx="503">
                  <c:v>0.63680000000000003</c:v>
                </c:pt>
                <c:pt idx="504">
                  <c:v>0.64059999999999995</c:v>
                </c:pt>
                <c:pt idx="505">
                  <c:v>0.64329999999999998</c:v>
                </c:pt>
                <c:pt idx="506">
                  <c:v>0.64710000000000001</c:v>
                </c:pt>
                <c:pt idx="507">
                  <c:v>0.65080000000000005</c:v>
                </c:pt>
                <c:pt idx="508">
                  <c:v>0.65129999999999999</c:v>
                </c:pt>
                <c:pt idx="509">
                  <c:v>0.65700000000000003</c:v>
                </c:pt>
                <c:pt idx="510">
                  <c:v>0.65920000000000001</c:v>
                </c:pt>
                <c:pt idx="511">
                  <c:v>0.66490000000000005</c:v>
                </c:pt>
                <c:pt idx="512">
                  <c:v>0.66769999999999996</c:v>
                </c:pt>
                <c:pt idx="513">
                  <c:v>0.66959999999999997</c:v>
                </c:pt>
                <c:pt idx="514">
                  <c:v>0.67230000000000001</c:v>
                </c:pt>
                <c:pt idx="515">
                  <c:v>0.67600000000000005</c:v>
                </c:pt>
                <c:pt idx="516">
                  <c:v>0.67979999999999996</c:v>
                </c:pt>
                <c:pt idx="517">
                  <c:v>0.68269999999999997</c:v>
                </c:pt>
                <c:pt idx="518">
                  <c:v>0.68659999999999999</c:v>
                </c:pt>
                <c:pt idx="519">
                  <c:v>0.69130000000000003</c:v>
                </c:pt>
                <c:pt idx="520">
                  <c:v>0.69630000000000003</c:v>
                </c:pt>
                <c:pt idx="521">
                  <c:v>0.69830000000000003</c:v>
                </c:pt>
                <c:pt idx="522">
                  <c:v>0.69989999999999997</c:v>
                </c:pt>
                <c:pt idx="523">
                  <c:v>0.70389999999999997</c:v>
                </c:pt>
                <c:pt idx="524">
                  <c:v>0.70789999999999997</c:v>
                </c:pt>
                <c:pt idx="525">
                  <c:v>0.71079999999999999</c:v>
                </c:pt>
                <c:pt idx="526">
                  <c:v>0.71399999999999997</c:v>
                </c:pt>
                <c:pt idx="527">
                  <c:v>0.71699999999999997</c:v>
                </c:pt>
                <c:pt idx="528">
                  <c:v>0.72160000000000002</c:v>
                </c:pt>
                <c:pt idx="529">
                  <c:v>0.72340000000000004</c:v>
                </c:pt>
                <c:pt idx="530">
                  <c:v>0.72889999999999999</c:v>
                </c:pt>
                <c:pt idx="531">
                  <c:v>0.73219999999999996</c:v>
                </c:pt>
                <c:pt idx="532">
                  <c:v>0.73419999999999996</c:v>
                </c:pt>
                <c:pt idx="533">
                  <c:v>0.73860000000000003</c:v>
                </c:pt>
                <c:pt idx="534">
                  <c:v>0.74109999999999998</c:v>
                </c:pt>
                <c:pt idx="535">
                  <c:v>0.74709999999999999</c:v>
                </c:pt>
                <c:pt idx="536">
                  <c:v>0.75009999999999999</c:v>
                </c:pt>
                <c:pt idx="537">
                  <c:v>0.75339999999999996</c:v>
                </c:pt>
                <c:pt idx="538">
                  <c:v>0.75670000000000004</c:v>
                </c:pt>
                <c:pt idx="539">
                  <c:v>0.76160000000000005</c:v>
                </c:pt>
                <c:pt idx="540">
                  <c:v>0.76670000000000005</c:v>
                </c:pt>
                <c:pt idx="541">
                  <c:v>0.76929999999999998</c:v>
                </c:pt>
                <c:pt idx="542">
                  <c:v>0.77400000000000002</c:v>
                </c:pt>
                <c:pt idx="543">
                  <c:v>0.77549999999999997</c:v>
                </c:pt>
                <c:pt idx="544">
                  <c:v>0.78149999999999997</c:v>
                </c:pt>
                <c:pt idx="545">
                  <c:v>0.7853</c:v>
                </c:pt>
                <c:pt idx="546">
                  <c:v>0.78900000000000003</c:v>
                </c:pt>
                <c:pt idx="547">
                  <c:v>0.79430000000000001</c:v>
                </c:pt>
                <c:pt idx="548">
                  <c:v>0.79520000000000002</c:v>
                </c:pt>
                <c:pt idx="549">
                  <c:v>0.79990000000000006</c:v>
                </c:pt>
                <c:pt idx="550">
                  <c:v>0.80430000000000001</c:v>
                </c:pt>
                <c:pt idx="551">
                  <c:v>0.80979999999999996</c:v>
                </c:pt>
                <c:pt idx="552">
                  <c:v>0.81389999999999996</c:v>
                </c:pt>
                <c:pt idx="553">
                  <c:v>0.81659999999999999</c:v>
                </c:pt>
                <c:pt idx="554">
                  <c:v>0.82010000000000005</c:v>
                </c:pt>
                <c:pt idx="555">
                  <c:v>0.82389999999999997</c:v>
                </c:pt>
                <c:pt idx="556">
                  <c:v>0.82940000000000003</c:v>
                </c:pt>
                <c:pt idx="557">
                  <c:v>0.83389999999999997</c:v>
                </c:pt>
                <c:pt idx="558">
                  <c:v>0.83760000000000001</c:v>
                </c:pt>
                <c:pt idx="559">
                  <c:v>0.8417</c:v>
                </c:pt>
                <c:pt idx="560">
                  <c:v>0.84670000000000001</c:v>
                </c:pt>
                <c:pt idx="561">
                  <c:v>0.85040000000000004</c:v>
                </c:pt>
                <c:pt idx="562">
                  <c:v>0.85399999999999998</c:v>
                </c:pt>
                <c:pt idx="563">
                  <c:v>0.85940000000000005</c:v>
                </c:pt>
                <c:pt idx="564">
                  <c:v>0.86360000000000003</c:v>
                </c:pt>
                <c:pt idx="565">
                  <c:v>0.86860000000000004</c:v>
                </c:pt>
                <c:pt idx="566">
                  <c:v>0.87409999999999999</c:v>
                </c:pt>
                <c:pt idx="567">
                  <c:v>0.87939999999999996</c:v>
                </c:pt>
                <c:pt idx="568">
                  <c:v>0.87839999999999996</c:v>
                </c:pt>
                <c:pt idx="569">
                  <c:v>0.88629999999999998</c:v>
                </c:pt>
                <c:pt idx="570">
                  <c:v>0.88549999999999995</c:v>
                </c:pt>
                <c:pt idx="571">
                  <c:v>0.89659999999999995</c:v>
                </c:pt>
                <c:pt idx="572">
                  <c:v>0.9</c:v>
                </c:pt>
                <c:pt idx="573">
                  <c:v>0.89929999999999999</c:v>
                </c:pt>
                <c:pt idx="574">
                  <c:v>0.90869999999999995</c:v>
                </c:pt>
                <c:pt idx="575">
                  <c:v>0.91259999999999997</c:v>
                </c:pt>
                <c:pt idx="576">
                  <c:v>0.91949999999999998</c:v>
                </c:pt>
                <c:pt idx="577">
                  <c:v>0.92210000000000003</c:v>
                </c:pt>
                <c:pt idx="578">
                  <c:v>0.92769999999999997</c:v>
                </c:pt>
                <c:pt idx="579">
                  <c:v>0.93059999999999998</c:v>
                </c:pt>
                <c:pt idx="580">
                  <c:v>0.93640000000000001</c:v>
                </c:pt>
                <c:pt idx="581">
                  <c:v>0.94259999999999999</c:v>
                </c:pt>
                <c:pt idx="582">
                  <c:v>0.94720000000000004</c:v>
                </c:pt>
                <c:pt idx="583">
                  <c:v>0.93659999999999999</c:v>
                </c:pt>
                <c:pt idx="584">
                  <c:v>0.92769999999999997</c:v>
                </c:pt>
                <c:pt idx="585">
                  <c:v>0.93889999999999996</c:v>
                </c:pt>
                <c:pt idx="586">
                  <c:v>0.95069999999999999</c:v>
                </c:pt>
                <c:pt idx="587">
                  <c:v>0.95840000000000003</c:v>
                </c:pt>
                <c:pt idx="588">
                  <c:v>0.96519999999999995</c:v>
                </c:pt>
                <c:pt idx="589">
                  <c:v>0.97230000000000005</c:v>
                </c:pt>
                <c:pt idx="590">
                  <c:v>0.97760000000000002</c:v>
                </c:pt>
                <c:pt idx="591">
                  <c:v>0.97950000000000004</c:v>
                </c:pt>
                <c:pt idx="592">
                  <c:v>0.98619999999999997</c:v>
                </c:pt>
                <c:pt idx="593">
                  <c:v>0.99170000000000003</c:v>
                </c:pt>
                <c:pt idx="594">
                  <c:v>0.99950000000000006</c:v>
                </c:pt>
                <c:pt idx="595">
                  <c:v>1.0048999999999999</c:v>
                </c:pt>
                <c:pt idx="596">
                  <c:v>1.0067999999999999</c:v>
                </c:pt>
                <c:pt idx="597">
                  <c:v>1.0174000000000001</c:v>
                </c:pt>
                <c:pt idx="598">
                  <c:v>1.0207999999999999</c:v>
                </c:pt>
                <c:pt idx="599">
                  <c:v>1.0259</c:v>
                </c:pt>
                <c:pt idx="600">
                  <c:v>1.0321</c:v>
                </c:pt>
                <c:pt idx="601">
                  <c:v>1.0382</c:v>
                </c:pt>
                <c:pt idx="602">
                  <c:v>1.0432999999999999</c:v>
                </c:pt>
                <c:pt idx="603">
                  <c:v>1.0478000000000001</c:v>
                </c:pt>
                <c:pt idx="604">
                  <c:v>1.0544</c:v>
                </c:pt>
                <c:pt idx="605">
                  <c:v>1.0578000000000001</c:v>
                </c:pt>
                <c:pt idx="606">
                  <c:v>1.0626</c:v>
                </c:pt>
                <c:pt idx="607">
                  <c:v>1.0699000000000001</c:v>
                </c:pt>
                <c:pt idx="608">
                  <c:v>1.0762</c:v>
                </c:pt>
                <c:pt idx="609">
                  <c:v>1.0828</c:v>
                </c:pt>
                <c:pt idx="610">
                  <c:v>1.0884</c:v>
                </c:pt>
                <c:pt idx="611">
                  <c:v>1.0948</c:v>
                </c:pt>
                <c:pt idx="612">
                  <c:v>1.0995999999999999</c:v>
                </c:pt>
                <c:pt idx="613">
                  <c:v>1.1044</c:v>
                </c:pt>
                <c:pt idx="614">
                  <c:v>1.1112</c:v>
                </c:pt>
                <c:pt idx="615">
                  <c:v>1.1155999999999999</c:v>
                </c:pt>
                <c:pt idx="616">
                  <c:v>1.1234</c:v>
                </c:pt>
                <c:pt idx="617">
                  <c:v>1.1271</c:v>
                </c:pt>
                <c:pt idx="618">
                  <c:v>1.1325000000000001</c:v>
                </c:pt>
                <c:pt idx="619">
                  <c:v>1.1397999999999999</c:v>
                </c:pt>
                <c:pt idx="620">
                  <c:v>1.1447000000000001</c:v>
                </c:pt>
                <c:pt idx="621">
                  <c:v>1.1505000000000001</c:v>
                </c:pt>
                <c:pt idx="622">
                  <c:v>1.1592</c:v>
                </c:pt>
                <c:pt idx="623">
                  <c:v>1.1638999999999999</c:v>
                </c:pt>
                <c:pt idx="624">
                  <c:v>1.1708000000000001</c:v>
                </c:pt>
                <c:pt idx="625">
                  <c:v>1.1762999999999999</c:v>
                </c:pt>
                <c:pt idx="626">
                  <c:v>1.1842999999999999</c:v>
                </c:pt>
                <c:pt idx="627">
                  <c:v>1.1901999999999999</c:v>
                </c:pt>
                <c:pt idx="628">
                  <c:v>1.1971000000000001</c:v>
                </c:pt>
                <c:pt idx="629">
                  <c:v>1.2018</c:v>
                </c:pt>
                <c:pt idx="630">
                  <c:v>1.2101999999999999</c:v>
                </c:pt>
                <c:pt idx="631">
                  <c:v>1.2145999999999999</c:v>
                </c:pt>
                <c:pt idx="632">
                  <c:v>1.2218</c:v>
                </c:pt>
                <c:pt idx="633">
                  <c:v>1.23</c:v>
                </c:pt>
                <c:pt idx="634">
                  <c:v>1.2354000000000001</c:v>
                </c:pt>
                <c:pt idx="635">
                  <c:v>1.2434000000000001</c:v>
                </c:pt>
                <c:pt idx="636">
                  <c:v>1.2494000000000001</c:v>
                </c:pt>
                <c:pt idx="637">
                  <c:v>1.2556</c:v>
                </c:pt>
                <c:pt idx="638">
                  <c:v>1.2630999999999999</c:v>
                </c:pt>
                <c:pt idx="639">
                  <c:v>1.2649999999999999</c:v>
                </c:pt>
                <c:pt idx="640">
                  <c:v>1.2804</c:v>
                </c:pt>
                <c:pt idx="641">
                  <c:v>1.2867999999999999</c:v>
                </c:pt>
                <c:pt idx="642">
                  <c:v>1.2869999999999999</c:v>
                </c:pt>
                <c:pt idx="643">
                  <c:v>1.3015000000000001</c:v>
                </c:pt>
                <c:pt idx="644">
                  <c:v>1.3075000000000001</c:v>
                </c:pt>
                <c:pt idx="645">
                  <c:v>1.3151999999999999</c:v>
                </c:pt>
                <c:pt idx="646">
                  <c:v>1.3193999999999999</c:v>
                </c:pt>
                <c:pt idx="647">
                  <c:v>1.329</c:v>
                </c:pt>
                <c:pt idx="648">
                  <c:v>1.3368</c:v>
                </c:pt>
                <c:pt idx="649">
                  <c:v>1.3412999999999999</c:v>
                </c:pt>
                <c:pt idx="650">
                  <c:v>1.3512</c:v>
                </c:pt>
                <c:pt idx="651">
                  <c:v>1.3601000000000001</c:v>
                </c:pt>
                <c:pt idx="652">
                  <c:v>1.3692</c:v>
                </c:pt>
                <c:pt idx="653">
                  <c:v>1.3733</c:v>
                </c:pt>
                <c:pt idx="654">
                  <c:v>1.3816999999999999</c:v>
                </c:pt>
                <c:pt idx="655">
                  <c:v>1.3905000000000001</c:v>
                </c:pt>
                <c:pt idx="656">
                  <c:v>1.3943000000000001</c:v>
                </c:pt>
                <c:pt idx="657">
                  <c:v>1.4052</c:v>
                </c:pt>
                <c:pt idx="658">
                  <c:v>1.4135</c:v>
                </c:pt>
                <c:pt idx="659">
                  <c:v>1.4156</c:v>
                </c:pt>
                <c:pt idx="660">
                  <c:v>1.4303999999999999</c:v>
                </c:pt>
                <c:pt idx="661">
                  <c:v>1.4388000000000001</c:v>
                </c:pt>
                <c:pt idx="662">
                  <c:v>1.4474</c:v>
                </c:pt>
                <c:pt idx="663">
                  <c:v>1.4545999999999999</c:v>
                </c:pt>
                <c:pt idx="664">
                  <c:v>1.462</c:v>
                </c:pt>
                <c:pt idx="665">
                  <c:v>1.4704999999999999</c:v>
                </c:pt>
                <c:pt idx="666">
                  <c:v>1.4798</c:v>
                </c:pt>
                <c:pt idx="667">
                  <c:v>1.4855</c:v>
                </c:pt>
                <c:pt idx="668">
                  <c:v>1.4965999999999999</c:v>
                </c:pt>
                <c:pt idx="669">
                  <c:v>1.5024</c:v>
                </c:pt>
                <c:pt idx="670">
                  <c:v>1.5119</c:v>
                </c:pt>
                <c:pt idx="671">
                  <c:v>1.5156000000000001</c:v>
                </c:pt>
                <c:pt idx="672">
                  <c:v>1.5289999999999999</c:v>
                </c:pt>
                <c:pt idx="673">
                  <c:v>1.5377000000000001</c:v>
                </c:pt>
                <c:pt idx="674">
                  <c:v>1.5404</c:v>
                </c:pt>
                <c:pt idx="675">
                  <c:v>1.5496000000000001</c:v>
                </c:pt>
                <c:pt idx="676">
                  <c:v>1.5626</c:v>
                </c:pt>
                <c:pt idx="677">
                  <c:v>1.573</c:v>
                </c:pt>
                <c:pt idx="678">
                  <c:v>1.5758000000000001</c:v>
                </c:pt>
                <c:pt idx="679">
                  <c:v>1.5888</c:v>
                </c:pt>
                <c:pt idx="680">
                  <c:v>1.5984</c:v>
                </c:pt>
                <c:pt idx="681">
                  <c:v>1.6074999999999999</c:v>
                </c:pt>
                <c:pt idx="682">
                  <c:v>1.6180000000000001</c:v>
                </c:pt>
                <c:pt idx="683">
                  <c:v>1.6267</c:v>
                </c:pt>
                <c:pt idx="684">
                  <c:v>1.635</c:v>
                </c:pt>
                <c:pt idx="685">
                  <c:v>1.6426000000000001</c:v>
                </c:pt>
                <c:pt idx="686">
                  <c:v>1.6520999999999999</c:v>
                </c:pt>
                <c:pt idx="687">
                  <c:v>1.6629</c:v>
                </c:pt>
                <c:pt idx="688">
                  <c:v>1.6708000000000001</c:v>
                </c:pt>
                <c:pt idx="689">
                  <c:v>1.6822999999999999</c:v>
                </c:pt>
                <c:pt idx="690">
                  <c:v>1.69</c:v>
                </c:pt>
                <c:pt idx="691">
                  <c:v>1.6993</c:v>
                </c:pt>
                <c:pt idx="692">
                  <c:v>1.7097</c:v>
                </c:pt>
                <c:pt idx="693">
                  <c:v>1.7183999999999999</c:v>
                </c:pt>
                <c:pt idx="694">
                  <c:v>1.7282</c:v>
                </c:pt>
                <c:pt idx="695">
                  <c:v>1.7366999999999999</c:v>
                </c:pt>
                <c:pt idx="696">
                  <c:v>1.7403999999999999</c:v>
                </c:pt>
                <c:pt idx="697">
                  <c:v>1.7536</c:v>
                </c:pt>
                <c:pt idx="698">
                  <c:v>1.7639</c:v>
                </c:pt>
                <c:pt idx="699">
                  <c:v>1.7751999999999999</c:v>
                </c:pt>
                <c:pt idx="700">
                  <c:v>1.7845</c:v>
                </c:pt>
                <c:pt idx="701">
                  <c:v>1.7871999999999999</c:v>
                </c:pt>
                <c:pt idx="702">
                  <c:v>1.7966</c:v>
                </c:pt>
                <c:pt idx="703">
                  <c:v>1.8091999999999999</c:v>
                </c:pt>
                <c:pt idx="704">
                  <c:v>1.8178000000000001</c:v>
                </c:pt>
                <c:pt idx="705">
                  <c:v>1.8284</c:v>
                </c:pt>
                <c:pt idx="706">
                  <c:v>1.8412999999999999</c:v>
                </c:pt>
                <c:pt idx="707">
                  <c:v>1.8465</c:v>
                </c:pt>
                <c:pt idx="708">
                  <c:v>1.8623000000000001</c:v>
                </c:pt>
                <c:pt idx="709">
                  <c:v>1.8734999999999999</c:v>
                </c:pt>
                <c:pt idx="710">
                  <c:v>1.8837999999999999</c:v>
                </c:pt>
                <c:pt idx="711">
                  <c:v>1.8956999999999999</c:v>
                </c:pt>
                <c:pt idx="712">
                  <c:v>1.9037999999999999</c:v>
                </c:pt>
                <c:pt idx="713">
                  <c:v>1.9182999999999999</c:v>
                </c:pt>
                <c:pt idx="714">
                  <c:v>1.9280999999999999</c:v>
                </c:pt>
                <c:pt idx="715">
                  <c:v>1.9392</c:v>
                </c:pt>
                <c:pt idx="716">
                  <c:v>1.95</c:v>
                </c:pt>
                <c:pt idx="717">
                  <c:v>1.9641999999999999</c:v>
                </c:pt>
                <c:pt idx="718">
                  <c:v>1.9735</c:v>
                </c:pt>
                <c:pt idx="719">
                  <c:v>1.9833000000000001</c:v>
                </c:pt>
                <c:pt idx="720">
                  <c:v>1.9954000000000001</c:v>
                </c:pt>
                <c:pt idx="721">
                  <c:v>2.0019</c:v>
                </c:pt>
                <c:pt idx="722">
                  <c:v>2.0211999999999999</c:v>
                </c:pt>
                <c:pt idx="723">
                  <c:v>2.0301999999999998</c:v>
                </c:pt>
                <c:pt idx="724">
                  <c:v>2.0417000000000001</c:v>
                </c:pt>
                <c:pt idx="725">
                  <c:v>2.0522</c:v>
                </c:pt>
                <c:pt idx="726">
                  <c:v>2.0608</c:v>
                </c:pt>
                <c:pt idx="727">
                  <c:v>2.0767000000000002</c:v>
                </c:pt>
                <c:pt idx="728">
                  <c:v>2.0867</c:v>
                </c:pt>
                <c:pt idx="729">
                  <c:v>2.0981000000000001</c:v>
                </c:pt>
                <c:pt idx="730">
                  <c:v>2.1109</c:v>
                </c:pt>
                <c:pt idx="731">
                  <c:v>2.1219999999999999</c:v>
                </c:pt>
                <c:pt idx="732">
                  <c:v>2.1354000000000002</c:v>
                </c:pt>
                <c:pt idx="733">
                  <c:v>2.1473</c:v>
                </c:pt>
                <c:pt idx="734">
                  <c:v>2.1595</c:v>
                </c:pt>
                <c:pt idx="735">
                  <c:v>2.1735000000000002</c:v>
                </c:pt>
                <c:pt idx="736">
                  <c:v>2.1871999999999998</c:v>
                </c:pt>
                <c:pt idx="737">
                  <c:v>2.1981000000000002</c:v>
                </c:pt>
                <c:pt idx="738">
                  <c:v>2.2136</c:v>
                </c:pt>
                <c:pt idx="739">
                  <c:v>2.2238000000000002</c:v>
                </c:pt>
                <c:pt idx="740">
                  <c:v>2.2347000000000001</c:v>
                </c:pt>
                <c:pt idx="741">
                  <c:v>2.2486999999999999</c:v>
                </c:pt>
                <c:pt idx="742">
                  <c:v>2.2624</c:v>
                </c:pt>
                <c:pt idx="743">
                  <c:v>2.2751000000000001</c:v>
                </c:pt>
                <c:pt idx="744">
                  <c:v>2.2896000000000001</c:v>
                </c:pt>
                <c:pt idx="745">
                  <c:v>2.3005</c:v>
                </c:pt>
                <c:pt idx="746">
                  <c:v>2.3117999999999999</c:v>
                </c:pt>
                <c:pt idx="747">
                  <c:v>2.3260000000000001</c:v>
                </c:pt>
                <c:pt idx="748">
                  <c:v>2.3384999999999998</c:v>
                </c:pt>
                <c:pt idx="749">
                  <c:v>2.3513999999999999</c:v>
                </c:pt>
                <c:pt idx="750">
                  <c:v>2.3542000000000001</c:v>
                </c:pt>
                <c:pt idx="751">
                  <c:v>2.3691</c:v>
                </c:pt>
                <c:pt idx="752">
                  <c:v>2.3835999999999999</c:v>
                </c:pt>
                <c:pt idx="753">
                  <c:v>2.3940000000000001</c:v>
                </c:pt>
                <c:pt idx="754">
                  <c:v>2.4140000000000001</c:v>
                </c:pt>
                <c:pt idx="755">
                  <c:v>2.4289000000000001</c:v>
                </c:pt>
                <c:pt idx="756">
                  <c:v>2.4430000000000001</c:v>
                </c:pt>
                <c:pt idx="757">
                  <c:v>2.4599000000000002</c:v>
                </c:pt>
                <c:pt idx="758">
                  <c:v>2.4731000000000001</c:v>
                </c:pt>
                <c:pt idx="759">
                  <c:v>2.4857999999999998</c:v>
                </c:pt>
                <c:pt idx="760">
                  <c:v>2.5</c:v>
                </c:pt>
                <c:pt idx="761">
                  <c:v>2.5137999999999998</c:v>
                </c:pt>
                <c:pt idx="762">
                  <c:v>2.5285000000000002</c:v>
                </c:pt>
                <c:pt idx="763">
                  <c:v>2.5432000000000001</c:v>
                </c:pt>
                <c:pt idx="764">
                  <c:v>2.5566</c:v>
                </c:pt>
                <c:pt idx="765">
                  <c:v>2.5693000000000001</c:v>
                </c:pt>
                <c:pt idx="766">
                  <c:v>2.5844</c:v>
                </c:pt>
                <c:pt idx="767">
                  <c:v>2.5991</c:v>
                </c:pt>
                <c:pt idx="768">
                  <c:v>2.6137999999999999</c:v>
                </c:pt>
                <c:pt idx="769">
                  <c:v>2.6297999999999999</c:v>
                </c:pt>
                <c:pt idx="770">
                  <c:v>2.6431</c:v>
                </c:pt>
                <c:pt idx="771">
                  <c:v>2.6577000000000002</c:v>
                </c:pt>
                <c:pt idx="772">
                  <c:v>2.6713</c:v>
                </c:pt>
                <c:pt idx="773">
                  <c:v>2.6871999999999998</c:v>
                </c:pt>
                <c:pt idx="774">
                  <c:v>2.7012999999999998</c:v>
                </c:pt>
                <c:pt idx="775">
                  <c:v>2.7166999999999999</c:v>
                </c:pt>
                <c:pt idx="776">
                  <c:v>2.7317999999999998</c:v>
                </c:pt>
                <c:pt idx="777">
                  <c:v>2.7484000000000002</c:v>
                </c:pt>
                <c:pt idx="778">
                  <c:v>2.7625999999999999</c:v>
                </c:pt>
                <c:pt idx="779">
                  <c:v>2.7768000000000002</c:v>
                </c:pt>
                <c:pt idx="780">
                  <c:v>2.7932999999999999</c:v>
                </c:pt>
                <c:pt idx="781">
                  <c:v>2.8073000000000001</c:v>
                </c:pt>
                <c:pt idx="782">
                  <c:v>2.8249</c:v>
                </c:pt>
                <c:pt idx="783">
                  <c:v>2.8399000000000001</c:v>
                </c:pt>
                <c:pt idx="784">
                  <c:v>2.8569</c:v>
                </c:pt>
                <c:pt idx="785">
                  <c:v>2.8643000000000001</c:v>
                </c:pt>
                <c:pt idx="786">
                  <c:v>2.8875999999999999</c:v>
                </c:pt>
                <c:pt idx="787">
                  <c:v>2.9041000000000001</c:v>
                </c:pt>
                <c:pt idx="788">
                  <c:v>2.9182999999999999</c:v>
                </c:pt>
                <c:pt idx="789">
                  <c:v>2.9327999999999999</c:v>
                </c:pt>
                <c:pt idx="790">
                  <c:v>2.9499</c:v>
                </c:pt>
                <c:pt idx="791">
                  <c:v>2.9668999999999999</c:v>
                </c:pt>
                <c:pt idx="792">
                  <c:v>2.9834000000000001</c:v>
                </c:pt>
                <c:pt idx="793">
                  <c:v>2.9990000000000001</c:v>
                </c:pt>
                <c:pt idx="794">
                  <c:v>3.0175999999999998</c:v>
                </c:pt>
                <c:pt idx="795">
                  <c:v>3.0347</c:v>
                </c:pt>
                <c:pt idx="796">
                  <c:v>3.052</c:v>
                </c:pt>
                <c:pt idx="797">
                  <c:v>3.0665</c:v>
                </c:pt>
                <c:pt idx="798">
                  <c:v>3.0863999999999998</c:v>
                </c:pt>
                <c:pt idx="799">
                  <c:v>3.1023999999999998</c:v>
                </c:pt>
                <c:pt idx="800">
                  <c:v>3.1198000000000001</c:v>
                </c:pt>
                <c:pt idx="801">
                  <c:v>3.1383000000000001</c:v>
                </c:pt>
                <c:pt idx="802">
                  <c:v>3.1537999999999999</c:v>
                </c:pt>
                <c:pt idx="803">
                  <c:v>3.1720000000000002</c:v>
                </c:pt>
                <c:pt idx="804">
                  <c:v>3.1894</c:v>
                </c:pt>
                <c:pt idx="805">
                  <c:v>3.2090999999999998</c:v>
                </c:pt>
                <c:pt idx="806">
                  <c:v>3.2273000000000001</c:v>
                </c:pt>
                <c:pt idx="807">
                  <c:v>3.2444000000000002</c:v>
                </c:pt>
                <c:pt idx="808">
                  <c:v>3.2633000000000001</c:v>
                </c:pt>
                <c:pt idx="809">
                  <c:v>3.2791000000000001</c:v>
                </c:pt>
                <c:pt idx="810">
                  <c:v>3.2961</c:v>
                </c:pt>
                <c:pt idx="811">
                  <c:v>3.3146</c:v>
                </c:pt>
                <c:pt idx="812">
                  <c:v>3.3327</c:v>
                </c:pt>
                <c:pt idx="813">
                  <c:v>3.355</c:v>
                </c:pt>
                <c:pt idx="814">
                  <c:v>3.3721000000000001</c:v>
                </c:pt>
                <c:pt idx="815">
                  <c:v>3.3902000000000001</c:v>
                </c:pt>
                <c:pt idx="816">
                  <c:v>3.4102000000000001</c:v>
                </c:pt>
                <c:pt idx="817">
                  <c:v>3.4285999999999999</c:v>
                </c:pt>
                <c:pt idx="818">
                  <c:v>3.4487000000000001</c:v>
                </c:pt>
                <c:pt idx="819">
                  <c:v>3.4687000000000001</c:v>
                </c:pt>
                <c:pt idx="820">
                  <c:v>3.4878</c:v>
                </c:pt>
                <c:pt idx="821">
                  <c:v>3.5072999999999999</c:v>
                </c:pt>
                <c:pt idx="822">
                  <c:v>3.5266999999999999</c:v>
                </c:pt>
                <c:pt idx="823">
                  <c:v>3.5421</c:v>
                </c:pt>
                <c:pt idx="824">
                  <c:v>3.5657999999999999</c:v>
                </c:pt>
                <c:pt idx="825">
                  <c:v>3.5867</c:v>
                </c:pt>
                <c:pt idx="826">
                  <c:v>3.6059999999999999</c:v>
                </c:pt>
                <c:pt idx="827">
                  <c:v>3.6251000000000002</c:v>
                </c:pt>
                <c:pt idx="828">
                  <c:v>3.6448</c:v>
                </c:pt>
                <c:pt idx="829">
                  <c:v>3.6665999999999999</c:v>
                </c:pt>
                <c:pt idx="830">
                  <c:v>3.6842999999999999</c:v>
                </c:pt>
                <c:pt idx="831">
                  <c:v>3.7023999999999999</c:v>
                </c:pt>
                <c:pt idx="832">
                  <c:v>3.7275999999999998</c:v>
                </c:pt>
                <c:pt idx="833">
                  <c:v>3.7469000000000001</c:v>
                </c:pt>
                <c:pt idx="834">
                  <c:v>3.7686999999999999</c:v>
                </c:pt>
                <c:pt idx="835">
                  <c:v>3.7890000000000001</c:v>
                </c:pt>
                <c:pt idx="836">
                  <c:v>3.8071999999999999</c:v>
                </c:pt>
                <c:pt idx="837">
                  <c:v>3.8308</c:v>
                </c:pt>
                <c:pt idx="838">
                  <c:v>3.8508</c:v>
                </c:pt>
                <c:pt idx="839">
                  <c:v>3.8738999999999999</c:v>
                </c:pt>
                <c:pt idx="840">
                  <c:v>3.8892000000000002</c:v>
                </c:pt>
                <c:pt idx="841">
                  <c:v>3.9123999999999999</c:v>
                </c:pt>
                <c:pt idx="842">
                  <c:v>3.9369999999999998</c:v>
                </c:pt>
                <c:pt idx="843">
                  <c:v>3.9559000000000002</c:v>
                </c:pt>
                <c:pt idx="844">
                  <c:v>3.9782000000000002</c:v>
                </c:pt>
                <c:pt idx="845">
                  <c:v>4.0004999999999997</c:v>
                </c:pt>
                <c:pt idx="846">
                  <c:v>4.0185000000000004</c:v>
                </c:pt>
                <c:pt idx="847">
                  <c:v>4.0437000000000003</c:v>
                </c:pt>
                <c:pt idx="848">
                  <c:v>4.0675999999999997</c:v>
                </c:pt>
                <c:pt idx="849">
                  <c:v>4.0903999999999998</c:v>
                </c:pt>
                <c:pt idx="850">
                  <c:v>4.1134000000000004</c:v>
                </c:pt>
                <c:pt idx="851">
                  <c:v>4.1345000000000001</c:v>
                </c:pt>
                <c:pt idx="852">
                  <c:v>4.1588000000000003</c:v>
                </c:pt>
                <c:pt idx="853">
                  <c:v>4.1802999999999999</c:v>
                </c:pt>
                <c:pt idx="854">
                  <c:v>4.2047999999999996</c:v>
                </c:pt>
                <c:pt idx="855">
                  <c:v>4.2283999999999997</c:v>
                </c:pt>
                <c:pt idx="856">
                  <c:v>4.2496</c:v>
                </c:pt>
                <c:pt idx="857">
                  <c:v>4.2695999999999996</c:v>
                </c:pt>
                <c:pt idx="858">
                  <c:v>4.2962999999999996</c:v>
                </c:pt>
                <c:pt idx="859">
                  <c:v>4.3208000000000002</c:v>
                </c:pt>
                <c:pt idx="860">
                  <c:v>4.3441000000000001</c:v>
                </c:pt>
                <c:pt idx="861">
                  <c:v>4.3680000000000003</c:v>
                </c:pt>
                <c:pt idx="862">
                  <c:v>4.3906000000000001</c:v>
                </c:pt>
                <c:pt idx="863">
                  <c:v>4.4156000000000004</c:v>
                </c:pt>
                <c:pt idx="864">
                  <c:v>4.4343000000000004</c:v>
                </c:pt>
                <c:pt idx="865">
                  <c:v>4.4625000000000004</c:v>
                </c:pt>
                <c:pt idx="866">
                  <c:v>4.4865000000000004</c:v>
                </c:pt>
                <c:pt idx="867">
                  <c:v>4.5115999999999996</c:v>
                </c:pt>
                <c:pt idx="868">
                  <c:v>4.5353000000000003</c:v>
                </c:pt>
                <c:pt idx="869">
                  <c:v>4.5613999999999999</c:v>
                </c:pt>
                <c:pt idx="870">
                  <c:v>4.5834999999999999</c:v>
                </c:pt>
                <c:pt idx="871">
                  <c:v>4.6092000000000004</c:v>
                </c:pt>
                <c:pt idx="872">
                  <c:v>4.6365999999999996</c:v>
                </c:pt>
                <c:pt idx="873">
                  <c:v>4.6597999999999997</c:v>
                </c:pt>
                <c:pt idx="874">
                  <c:v>4.6797000000000004</c:v>
                </c:pt>
                <c:pt idx="875">
                  <c:v>4.7038000000000002</c:v>
                </c:pt>
                <c:pt idx="876">
                  <c:v>4.7286999999999999</c:v>
                </c:pt>
                <c:pt idx="877">
                  <c:v>4.7606999999999999</c:v>
                </c:pt>
                <c:pt idx="878">
                  <c:v>4.7868000000000004</c:v>
                </c:pt>
                <c:pt idx="879">
                  <c:v>4.8068999999999997</c:v>
                </c:pt>
                <c:pt idx="880">
                  <c:v>4.8365999999999998</c:v>
                </c:pt>
                <c:pt idx="881">
                  <c:v>4.8631000000000002</c:v>
                </c:pt>
                <c:pt idx="882">
                  <c:v>4.8891999999999998</c:v>
                </c:pt>
                <c:pt idx="883">
                  <c:v>4.9047999999999998</c:v>
                </c:pt>
                <c:pt idx="884">
                  <c:v>4.9032999999999998</c:v>
                </c:pt>
                <c:pt idx="885">
                  <c:v>4.9065000000000003</c:v>
                </c:pt>
                <c:pt idx="886">
                  <c:v>4.9278000000000004</c:v>
                </c:pt>
                <c:pt idx="887">
                  <c:v>4.9538000000000002</c:v>
                </c:pt>
                <c:pt idx="888">
                  <c:v>4.9823000000000004</c:v>
                </c:pt>
                <c:pt idx="889">
                  <c:v>5.0110000000000001</c:v>
                </c:pt>
                <c:pt idx="890">
                  <c:v>5.0404</c:v>
                </c:pt>
                <c:pt idx="891">
                  <c:v>5.0736999999999997</c:v>
                </c:pt>
                <c:pt idx="892">
                  <c:v>5.1024000000000003</c:v>
                </c:pt>
                <c:pt idx="893">
                  <c:v>5.1302000000000003</c:v>
                </c:pt>
                <c:pt idx="894">
                  <c:v>5.1631999999999998</c:v>
                </c:pt>
                <c:pt idx="895">
                  <c:v>5.1935000000000002</c:v>
                </c:pt>
                <c:pt idx="896">
                  <c:v>5.2225000000000001</c:v>
                </c:pt>
                <c:pt idx="897">
                  <c:v>5.2523999999999997</c:v>
                </c:pt>
                <c:pt idx="898">
                  <c:v>5.2853000000000003</c:v>
                </c:pt>
                <c:pt idx="899">
                  <c:v>5.31</c:v>
                </c:pt>
                <c:pt idx="900">
                  <c:v>5.3471000000000002</c:v>
                </c:pt>
                <c:pt idx="901">
                  <c:v>5.3772000000000002</c:v>
                </c:pt>
                <c:pt idx="902">
                  <c:v>5.4081999999999999</c:v>
                </c:pt>
                <c:pt idx="903">
                  <c:v>5.4359000000000002</c:v>
                </c:pt>
                <c:pt idx="904">
                  <c:v>5.4691000000000001</c:v>
                </c:pt>
                <c:pt idx="905">
                  <c:v>5.5007000000000001</c:v>
                </c:pt>
                <c:pt idx="906">
                  <c:v>5.5312000000000001</c:v>
                </c:pt>
                <c:pt idx="907">
                  <c:v>5.5637999999999996</c:v>
                </c:pt>
                <c:pt idx="908">
                  <c:v>5.5925000000000002</c:v>
                </c:pt>
                <c:pt idx="909">
                  <c:v>5.6249000000000002</c:v>
                </c:pt>
                <c:pt idx="910">
                  <c:v>5.6553000000000004</c:v>
                </c:pt>
                <c:pt idx="911">
                  <c:v>5.6878000000000002</c:v>
                </c:pt>
                <c:pt idx="912">
                  <c:v>5.7195</c:v>
                </c:pt>
                <c:pt idx="913">
                  <c:v>5.742</c:v>
                </c:pt>
                <c:pt idx="914">
                  <c:v>5.7811000000000003</c:v>
                </c:pt>
                <c:pt idx="915">
                  <c:v>5.8095999999999997</c:v>
                </c:pt>
                <c:pt idx="916">
                  <c:v>5.8417000000000003</c:v>
                </c:pt>
                <c:pt idx="917">
                  <c:v>5.8731</c:v>
                </c:pt>
                <c:pt idx="918">
                  <c:v>5.9058000000000002</c:v>
                </c:pt>
                <c:pt idx="919">
                  <c:v>5.9397000000000002</c:v>
                </c:pt>
                <c:pt idx="920">
                  <c:v>5.9711999999999996</c:v>
                </c:pt>
                <c:pt idx="921">
                  <c:v>6.0012999999999996</c:v>
                </c:pt>
                <c:pt idx="922">
                  <c:v>6.0289000000000001</c:v>
                </c:pt>
                <c:pt idx="923">
                  <c:v>6.0670000000000002</c:v>
                </c:pt>
                <c:pt idx="924">
                  <c:v>6.0972</c:v>
                </c:pt>
                <c:pt idx="925">
                  <c:v>6.1261999999999999</c:v>
                </c:pt>
                <c:pt idx="926">
                  <c:v>6.1646000000000001</c:v>
                </c:pt>
                <c:pt idx="927">
                  <c:v>6.1959999999999997</c:v>
                </c:pt>
                <c:pt idx="928">
                  <c:v>6.2287999999999997</c:v>
                </c:pt>
                <c:pt idx="929">
                  <c:v>6.2615999999999996</c:v>
                </c:pt>
                <c:pt idx="930">
                  <c:v>6.2916999999999996</c:v>
                </c:pt>
                <c:pt idx="931">
                  <c:v>6.3250000000000002</c:v>
                </c:pt>
                <c:pt idx="932">
                  <c:v>6.3593999999999999</c:v>
                </c:pt>
                <c:pt idx="933">
                  <c:v>6.3921000000000001</c:v>
                </c:pt>
                <c:pt idx="934">
                  <c:v>6.4253999999999998</c:v>
                </c:pt>
                <c:pt idx="935">
                  <c:v>6.4589999999999996</c:v>
                </c:pt>
                <c:pt idx="936">
                  <c:v>6.4924999999999997</c:v>
                </c:pt>
                <c:pt idx="937">
                  <c:v>6.5250000000000004</c:v>
                </c:pt>
                <c:pt idx="938">
                  <c:v>6.5564</c:v>
                </c:pt>
                <c:pt idx="939">
                  <c:v>6.5906000000000002</c:v>
                </c:pt>
                <c:pt idx="940">
                  <c:v>6.6252000000000004</c:v>
                </c:pt>
                <c:pt idx="941">
                  <c:v>6.6611000000000002</c:v>
                </c:pt>
                <c:pt idx="942">
                  <c:v>6.6932999999999998</c:v>
                </c:pt>
                <c:pt idx="943">
                  <c:v>6.7271000000000001</c:v>
                </c:pt>
                <c:pt idx="944">
                  <c:v>6.7584999999999997</c:v>
                </c:pt>
                <c:pt idx="945">
                  <c:v>6.7948000000000004</c:v>
                </c:pt>
                <c:pt idx="946">
                  <c:v>6.8281999999999998</c:v>
                </c:pt>
                <c:pt idx="947">
                  <c:v>6.8623000000000003</c:v>
                </c:pt>
                <c:pt idx="948">
                  <c:v>6.8975999999999997</c:v>
                </c:pt>
                <c:pt idx="949">
                  <c:v>6.9316000000000004</c:v>
                </c:pt>
                <c:pt idx="950">
                  <c:v>6.9661</c:v>
                </c:pt>
                <c:pt idx="951">
                  <c:v>6.9997999999999996</c:v>
                </c:pt>
                <c:pt idx="952">
                  <c:v>7.0361000000000002</c:v>
                </c:pt>
                <c:pt idx="953">
                  <c:v>7.0712999999999999</c:v>
                </c:pt>
                <c:pt idx="954">
                  <c:v>7.1044999999999998</c:v>
                </c:pt>
                <c:pt idx="955">
                  <c:v>7.1397000000000004</c:v>
                </c:pt>
                <c:pt idx="956">
                  <c:v>7.1749000000000001</c:v>
                </c:pt>
                <c:pt idx="957">
                  <c:v>7.2127999999999997</c:v>
                </c:pt>
                <c:pt idx="958">
                  <c:v>7.2477</c:v>
                </c:pt>
                <c:pt idx="959">
                  <c:v>7.2835000000000001</c:v>
                </c:pt>
                <c:pt idx="960">
                  <c:v>7.3224</c:v>
                </c:pt>
                <c:pt idx="961">
                  <c:v>7.3555999999999999</c:v>
                </c:pt>
                <c:pt idx="962">
                  <c:v>7.3902000000000001</c:v>
                </c:pt>
                <c:pt idx="963">
                  <c:v>7.4283999999999999</c:v>
                </c:pt>
                <c:pt idx="964">
                  <c:v>7.4661</c:v>
                </c:pt>
                <c:pt idx="965">
                  <c:v>7.5042999999999997</c:v>
                </c:pt>
                <c:pt idx="966">
                  <c:v>7.5389999999999997</c:v>
                </c:pt>
                <c:pt idx="967">
                  <c:v>7.5768000000000004</c:v>
                </c:pt>
                <c:pt idx="968">
                  <c:v>7.6123000000000003</c:v>
                </c:pt>
                <c:pt idx="969">
                  <c:v>7.6536</c:v>
                </c:pt>
                <c:pt idx="970">
                  <c:v>7.6909999999999998</c:v>
                </c:pt>
                <c:pt idx="971">
                  <c:v>7.7282000000000002</c:v>
                </c:pt>
                <c:pt idx="972">
                  <c:v>7.7633000000000001</c:v>
                </c:pt>
                <c:pt idx="973">
                  <c:v>7.8025000000000002</c:v>
                </c:pt>
                <c:pt idx="974">
                  <c:v>7.8426999999999998</c:v>
                </c:pt>
                <c:pt idx="975">
                  <c:v>7.8800999999999997</c:v>
                </c:pt>
                <c:pt idx="976">
                  <c:v>7.9199000000000002</c:v>
                </c:pt>
                <c:pt idx="977">
                  <c:v>7.9560000000000004</c:v>
                </c:pt>
                <c:pt idx="978">
                  <c:v>7.9941000000000004</c:v>
                </c:pt>
                <c:pt idx="979">
                  <c:v>8.0296000000000003</c:v>
                </c:pt>
                <c:pt idx="980">
                  <c:v>8.0702999999999996</c:v>
                </c:pt>
                <c:pt idx="981">
                  <c:v>8.1135000000000002</c:v>
                </c:pt>
                <c:pt idx="982">
                  <c:v>8.1517999999999997</c:v>
                </c:pt>
                <c:pt idx="983">
                  <c:v>8.1925000000000008</c:v>
                </c:pt>
                <c:pt idx="984">
                  <c:v>8.2309999999999999</c:v>
                </c:pt>
                <c:pt idx="985">
                  <c:v>8.2690999999999999</c:v>
                </c:pt>
                <c:pt idx="986">
                  <c:v>8.3074999999999992</c:v>
                </c:pt>
                <c:pt idx="987">
                  <c:v>8.3475000000000001</c:v>
                </c:pt>
                <c:pt idx="988">
                  <c:v>8.3867999999999991</c:v>
                </c:pt>
                <c:pt idx="989">
                  <c:v>8.4262999999999995</c:v>
                </c:pt>
                <c:pt idx="990">
                  <c:v>8.4679000000000002</c:v>
                </c:pt>
                <c:pt idx="991">
                  <c:v>8.5082000000000004</c:v>
                </c:pt>
                <c:pt idx="992">
                  <c:v>8.5457000000000001</c:v>
                </c:pt>
                <c:pt idx="993">
                  <c:v>8.5871999999999993</c:v>
                </c:pt>
                <c:pt idx="994">
                  <c:v>8.6280000000000001</c:v>
                </c:pt>
                <c:pt idx="995">
                  <c:v>8.6675000000000004</c:v>
                </c:pt>
                <c:pt idx="996">
                  <c:v>8.7089999999999996</c:v>
                </c:pt>
                <c:pt idx="997">
                  <c:v>8.7506000000000004</c:v>
                </c:pt>
                <c:pt idx="998">
                  <c:v>8.7913999999999994</c:v>
                </c:pt>
                <c:pt idx="999">
                  <c:v>8.8368000000000002</c:v>
                </c:pt>
                <c:pt idx="1000">
                  <c:v>8.8758999999999997</c:v>
                </c:pt>
                <c:pt idx="1001">
                  <c:v>8.9172999999999991</c:v>
                </c:pt>
                <c:pt idx="1002">
                  <c:v>8.9597999999999995</c:v>
                </c:pt>
                <c:pt idx="1003">
                  <c:v>8.9999000000000002</c:v>
                </c:pt>
                <c:pt idx="1004">
                  <c:v>9.0411999999999999</c:v>
                </c:pt>
                <c:pt idx="1005">
                  <c:v>9.0841999999999992</c:v>
                </c:pt>
                <c:pt idx="1006">
                  <c:v>9.1219000000000001</c:v>
                </c:pt>
                <c:pt idx="1007">
                  <c:v>9.1645000000000003</c:v>
                </c:pt>
                <c:pt idx="1008">
                  <c:v>9.2072000000000003</c:v>
                </c:pt>
                <c:pt idx="1009">
                  <c:v>9.2491000000000003</c:v>
                </c:pt>
                <c:pt idx="1010">
                  <c:v>9.2937999999999992</c:v>
                </c:pt>
                <c:pt idx="1011">
                  <c:v>9.3391999999999999</c:v>
                </c:pt>
                <c:pt idx="1012">
                  <c:v>9.3800000000000008</c:v>
                </c:pt>
                <c:pt idx="1013">
                  <c:v>9.4207000000000001</c:v>
                </c:pt>
                <c:pt idx="1014">
                  <c:v>9.4641000000000002</c:v>
                </c:pt>
                <c:pt idx="1015">
                  <c:v>9.5071999999999992</c:v>
                </c:pt>
                <c:pt idx="1016">
                  <c:v>9.5510999999999999</c:v>
                </c:pt>
                <c:pt idx="1017">
                  <c:v>9.5960000000000001</c:v>
                </c:pt>
                <c:pt idx="1018">
                  <c:v>9.6395</c:v>
                </c:pt>
                <c:pt idx="1019">
                  <c:v>9.6823999999999995</c:v>
                </c:pt>
                <c:pt idx="1020">
                  <c:v>9.7245000000000008</c:v>
                </c:pt>
                <c:pt idx="1021">
                  <c:v>9.7690999999999999</c:v>
                </c:pt>
                <c:pt idx="1022">
                  <c:v>9.8130000000000006</c:v>
                </c:pt>
                <c:pt idx="1023">
                  <c:v>9.8582000000000001</c:v>
                </c:pt>
                <c:pt idx="1024">
                  <c:v>9.9029000000000007</c:v>
                </c:pt>
                <c:pt idx="1025">
                  <c:v>9.9496000000000002</c:v>
                </c:pt>
                <c:pt idx="1026">
                  <c:v>9.9934999999999992</c:v>
                </c:pt>
                <c:pt idx="1027">
                  <c:v>10.039</c:v>
                </c:pt>
                <c:pt idx="1028">
                  <c:v>10.0839</c:v>
                </c:pt>
                <c:pt idx="1029">
                  <c:v>10.128500000000001</c:v>
                </c:pt>
                <c:pt idx="1030">
                  <c:v>10.1738</c:v>
                </c:pt>
                <c:pt idx="1031">
                  <c:v>10.2197</c:v>
                </c:pt>
                <c:pt idx="1032">
                  <c:v>10.2669</c:v>
                </c:pt>
                <c:pt idx="1033">
                  <c:v>10.3118</c:v>
                </c:pt>
                <c:pt idx="1034">
                  <c:v>10.357100000000001</c:v>
                </c:pt>
                <c:pt idx="1035">
                  <c:v>10.4026</c:v>
                </c:pt>
                <c:pt idx="1036">
                  <c:v>10.448399999999999</c:v>
                </c:pt>
                <c:pt idx="1037">
                  <c:v>10.4962</c:v>
                </c:pt>
                <c:pt idx="1038">
                  <c:v>10.5403</c:v>
                </c:pt>
                <c:pt idx="1039">
                  <c:v>10.5886</c:v>
                </c:pt>
                <c:pt idx="1040">
                  <c:v>10.635899999999999</c:v>
                </c:pt>
                <c:pt idx="1041">
                  <c:v>10.6797</c:v>
                </c:pt>
                <c:pt idx="1042">
                  <c:v>10.729900000000001</c:v>
                </c:pt>
                <c:pt idx="1043">
                  <c:v>10.777699999999999</c:v>
                </c:pt>
                <c:pt idx="1044">
                  <c:v>10.825699999999999</c:v>
                </c:pt>
                <c:pt idx="1045">
                  <c:v>10.8767</c:v>
                </c:pt>
                <c:pt idx="1046">
                  <c:v>10.924899999999999</c:v>
                </c:pt>
                <c:pt idx="1047">
                  <c:v>10.9694</c:v>
                </c:pt>
                <c:pt idx="1048">
                  <c:v>11.0129</c:v>
                </c:pt>
                <c:pt idx="1049">
                  <c:v>11.067399999999999</c:v>
                </c:pt>
                <c:pt idx="1050">
                  <c:v>11.1168</c:v>
                </c:pt>
                <c:pt idx="1051">
                  <c:v>11.1639</c:v>
                </c:pt>
                <c:pt idx="1052">
                  <c:v>11.2141</c:v>
                </c:pt>
                <c:pt idx="1053">
                  <c:v>11.2629</c:v>
                </c:pt>
                <c:pt idx="1054">
                  <c:v>11.309200000000001</c:v>
                </c:pt>
                <c:pt idx="1055">
                  <c:v>11.3596</c:v>
                </c:pt>
                <c:pt idx="1056">
                  <c:v>11.4041</c:v>
                </c:pt>
                <c:pt idx="1057">
                  <c:v>11.455</c:v>
                </c:pt>
                <c:pt idx="1058">
                  <c:v>11.5008</c:v>
                </c:pt>
                <c:pt idx="1059">
                  <c:v>11.551</c:v>
                </c:pt>
                <c:pt idx="1060">
                  <c:v>11.603300000000001</c:v>
                </c:pt>
                <c:pt idx="1061">
                  <c:v>11.653600000000001</c:v>
                </c:pt>
                <c:pt idx="1062">
                  <c:v>11.6943</c:v>
                </c:pt>
                <c:pt idx="1063">
                  <c:v>11.7539</c:v>
                </c:pt>
                <c:pt idx="1064">
                  <c:v>11.7995</c:v>
                </c:pt>
                <c:pt idx="1065">
                  <c:v>11.8505</c:v>
                </c:pt>
                <c:pt idx="1066">
                  <c:v>11.8985</c:v>
                </c:pt>
                <c:pt idx="1067">
                  <c:v>11.942600000000001</c:v>
                </c:pt>
                <c:pt idx="1068">
                  <c:v>11.995699999999999</c:v>
                </c:pt>
                <c:pt idx="1069">
                  <c:v>12.044600000000001</c:v>
                </c:pt>
                <c:pt idx="1070">
                  <c:v>12.094900000000001</c:v>
                </c:pt>
                <c:pt idx="1071">
                  <c:v>12.144</c:v>
                </c:pt>
                <c:pt idx="1072">
                  <c:v>12.1892</c:v>
                </c:pt>
                <c:pt idx="1073">
                  <c:v>12.2423</c:v>
                </c:pt>
                <c:pt idx="1074">
                  <c:v>12.2921</c:v>
                </c:pt>
                <c:pt idx="1075">
                  <c:v>12.343500000000001</c:v>
                </c:pt>
                <c:pt idx="1076">
                  <c:v>12.394600000000001</c:v>
                </c:pt>
                <c:pt idx="1077">
                  <c:v>12.444699999999999</c:v>
                </c:pt>
                <c:pt idx="1078">
                  <c:v>12.494899999999999</c:v>
                </c:pt>
                <c:pt idx="1079">
                  <c:v>12.5444</c:v>
                </c:pt>
                <c:pt idx="1080">
                  <c:v>12.591799999999999</c:v>
                </c:pt>
                <c:pt idx="1081">
                  <c:v>12.6479</c:v>
                </c:pt>
                <c:pt idx="1082">
                  <c:v>12.696</c:v>
                </c:pt>
                <c:pt idx="1083">
                  <c:v>12.7498</c:v>
                </c:pt>
                <c:pt idx="1084">
                  <c:v>12.8012</c:v>
                </c:pt>
                <c:pt idx="1085">
                  <c:v>12.8506</c:v>
                </c:pt>
                <c:pt idx="1086">
                  <c:v>12.8971</c:v>
                </c:pt>
                <c:pt idx="1087">
                  <c:v>12.9533</c:v>
                </c:pt>
                <c:pt idx="1088">
                  <c:v>13.0045</c:v>
                </c:pt>
                <c:pt idx="1089">
                  <c:v>13.0579</c:v>
                </c:pt>
                <c:pt idx="1090">
                  <c:v>13.109299999999999</c:v>
                </c:pt>
                <c:pt idx="1091">
                  <c:v>13.161799999999999</c:v>
                </c:pt>
                <c:pt idx="1092">
                  <c:v>13.214399999999999</c:v>
                </c:pt>
                <c:pt idx="1093">
                  <c:v>13.264699999999999</c:v>
                </c:pt>
                <c:pt idx="1094">
                  <c:v>13.318</c:v>
                </c:pt>
                <c:pt idx="1095">
                  <c:v>13.3688</c:v>
                </c:pt>
                <c:pt idx="1096">
                  <c:v>13.424099999999999</c:v>
                </c:pt>
                <c:pt idx="1097">
                  <c:v>13.4758</c:v>
                </c:pt>
                <c:pt idx="1098">
                  <c:v>13.5297</c:v>
                </c:pt>
                <c:pt idx="1099">
                  <c:v>13.5808</c:v>
                </c:pt>
                <c:pt idx="1100">
                  <c:v>13.6374</c:v>
                </c:pt>
                <c:pt idx="1101">
                  <c:v>13.6873</c:v>
                </c:pt>
                <c:pt idx="1102">
                  <c:v>13.7437</c:v>
                </c:pt>
                <c:pt idx="1103">
                  <c:v>13.7979</c:v>
                </c:pt>
                <c:pt idx="1104">
                  <c:v>13.849299999999999</c:v>
                </c:pt>
                <c:pt idx="1105">
                  <c:v>13.9038</c:v>
                </c:pt>
                <c:pt idx="1106">
                  <c:v>13.957100000000001</c:v>
                </c:pt>
                <c:pt idx="1107">
                  <c:v>14.013299999999999</c:v>
                </c:pt>
                <c:pt idx="1108">
                  <c:v>14.067600000000001</c:v>
                </c:pt>
                <c:pt idx="1109">
                  <c:v>14.1221</c:v>
                </c:pt>
                <c:pt idx="1110">
                  <c:v>14.1767</c:v>
                </c:pt>
                <c:pt idx="1111">
                  <c:v>14.2288</c:v>
                </c:pt>
                <c:pt idx="1112">
                  <c:v>14.283300000000001</c:v>
                </c:pt>
                <c:pt idx="1113">
                  <c:v>14.3393</c:v>
                </c:pt>
                <c:pt idx="1114">
                  <c:v>14.392300000000001</c:v>
                </c:pt>
                <c:pt idx="1115">
                  <c:v>14.4458</c:v>
                </c:pt>
                <c:pt idx="1116">
                  <c:v>14.503399999999999</c:v>
                </c:pt>
                <c:pt idx="1117">
                  <c:v>14.556800000000001</c:v>
                </c:pt>
                <c:pt idx="1118">
                  <c:v>14.6084</c:v>
                </c:pt>
                <c:pt idx="1119">
                  <c:v>14.669700000000001</c:v>
                </c:pt>
                <c:pt idx="1120">
                  <c:v>14.7247</c:v>
                </c:pt>
                <c:pt idx="1121">
                  <c:v>14.7811</c:v>
                </c:pt>
                <c:pt idx="1122">
                  <c:v>14.839499999999999</c:v>
                </c:pt>
                <c:pt idx="1123">
                  <c:v>14.895200000000001</c:v>
                </c:pt>
                <c:pt idx="1124">
                  <c:v>14.9483</c:v>
                </c:pt>
                <c:pt idx="1125">
                  <c:v>15.009499999999999</c:v>
                </c:pt>
                <c:pt idx="1126">
                  <c:v>15.064299999999999</c:v>
                </c:pt>
                <c:pt idx="1127">
                  <c:v>15.122400000000001</c:v>
                </c:pt>
                <c:pt idx="1128">
                  <c:v>15.1813</c:v>
                </c:pt>
                <c:pt idx="1129">
                  <c:v>15.235300000000001</c:v>
                </c:pt>
                <c:pt idx="1130">
                  <c:v>15.2889</c:v>
                </c:pt>
                <c:pt idx="1131">
                  <c:v>15.3499</c:v>
                </c:pt>
                <c:pt idx="1132">
                  <c:v>15.4063</c:v>
                </c:pt>
                <c:pt idx="1133">
                  <c:v>15.460900000000001</c:v>
                </c:pt>
                <c:pt idx="1134">
                  <c:v>15.516500000000001</c:v>
                </c:pt>
                <c:pt idx="1135">
                  <c:v>15.577400000000001</c:v>
                </c:pt>
                <c:pt idx="1136">
                  <c:v>15.6358</c:v>
                </c:pt>
                <c:pt idx="1137">
                  <c:v>15.686500000000001</c:v>
                </c:pt>
                <c:pt idx="1138">
                  <c:v>15.748100000000001</c:v>
                </c:pt>
                <c:pt idx="1139">
                  <c:v>15.8073</c:v>
                </c:pt>
                <c:pt idx="1140">
                  <c:v>15.865500000000001</c:v>
                </c:pt>
                <c:pt idx="1141">
                  <c:v>15.9244</c:v>
                </c:pt>
                <c:pt idx="1142">
                  <c:v>15.980600000000001</c:v>
                </c:pt>
                <c:pt idx="1143">
                  <c:v>15.991899999999999</c:v>
                </c:pt>
                <c:pt idx="1144">
                  <c:v>15.993600000000001</c:v>
                </c:pt>
                <c:pt idx="1145">
                  <c:v>16.023700000000002</c:v>
                </c:pt>
                <c:pt idx="1146">
                  <c:v>16.067299999999999</c:v>
                </c:pt>
                <c:pt idx="1147">
                  <c:v>16.113700000000001</c:v>
                </c:pt>
                <c:pt idx="1148">
                  <c:v>16.1709</c:v>
                </c:pt>
                <c:pt idx="1149">
                  <c:v>16.223800000000001</c:v>
                </c:pt>
                <c:pt idx="1150">
                  <c:v>16.2851</c:v>
                </c:pt>
                <c:pt idx="1151">
                  <c:v>16.340900000000001</c:v>
                </c:pt>
                <c:pt idx="1152">
                  <c:v>16.402100000000001</c:v>
                </c:pt>
                <c:pt idx="1153">
                  <c:v>16.462199999999999</c:v>
                </c:pt>
                <c:pt idx="1154">
                  <c:v>16.517399999999999</c:v>
                </c:pt>
                <c:pt idx="1155">
                  <c:v>16.581700000000001</c:v>
                </c:pt>
                <c:pt idx="1156">
                  <c:v>16.639700000000001</c:v>
                </c:pt>
                <c:pt idx="1157">
                  <c:v>16.704799999999999</c:v>
                </c:pt>
                <c:pt idx="1158">
                  <c:v>16.7624</c:v>
                </c:pt>
                <c:pt idx="1159">
                  <c:v>16.813199999999998</c:v>
                </c:pt>
                <c:pt idx="1160">
                  <c:v>16.875499999999999</c:v>
                </c:pt>
                <c:pt idx="1161">
                  <c:v>16.933599999999998</c:v>
                </c:pt>
                <c:pt idx="1162">
                  <c:v>16.998799999999999</c:v>
                </c:pt>
                <c:pt idx="1163">
                  <c:v>17.061499999999999</c:v>
                </c:pt>
                <c:pt idx="1164">
                  <c:v>17.1233</c:v>
                </c:pt>
                <c:pt idx="1165">
                  <c:v>17.180700000000002</c:v>
                </c:pt>
                <c:pt idx="1166">
                  <c:v>17.2423</c:v>
                </c:pt>
                <c:pt idx="1167">
                  <c:v>17.3035</c:v>
                </c:pt>
                <c:pt idx="1168">
                  <c:v>17.371200000000002</c:v>
                </c:pt>
                <c:pt idx="1169">
                  <c:v>17.434000000000001</c:v>
                </c:pt>
                <c:pt idx="1170">
                  <c:v>17.497499999999999</c:v>
                </c:pt>
                <c:pt idx="1171">
                  <c:v>17.555599999999998</c:v>
                </c:pt>
                <c:pt idx="1172">
                  <c:v>17.6173</c:v>
                </c:pt>
                <c:pt idx="1173">
                  <c:v>17.6812</c:v>
                </c:pt>
                <c:pt idx="1174">
                  <c:v>17.741399999999999</c:v>
                </c:pt>
                <c:pt idx="1175">
                  <c:v>17.808</c:v>
                </c:pt>
                <c:pt idx="1176">
                  <c:v>17.867799999999999</c:v>
                </c:pt>
                <c:pt idx="1177">
                  <c:v>17.9359</c:v>
                </c:pt>
                <c:pt idx="1178">
                  <c:v>17.997</c:v>
                </c:pt>
                <c:pt idx="1179">
                  <c:v>18.057400000000001</c:v>
                </c:pt>
                <c:pt idx="1180">
                  <c:v>18.117599999999999</c:v>
                </c:pt>
                <c:pt idx="1181">
                  <c:v>18.181100000000001</c:v>
                </c:pt>
                <c:pt idx="1182">
                  <c:v>18.251899999999999</c:v>
                </c:pt>
                <c:pt idx="1183">
                  <c:v>18.310500000000001</c:v>
                </c:pt>
                <c:pt idx="1184">
                  <c:v>18.377400000000002</c:v>
                </c:pt>
                <c:pt idx="1185">
                  <c:v>18.435199999999998</c:v>
                </c:pt>
                <c:pt idx="1186">
                  <c:v>18.504300000000001</c:v>
                </c:pt>
                <c:pt idx="1187">
                  <c:v>18.570499999999999</c:v>
                </c:pt>
                <c:pt idx="1188">
                  <c:v>18.6357</c:v>
                </c:pt>
                <c:pt idx="1189">
                  <c:v>18.6982</c:v>
                </c:pt>
                <c:pt idx="1190">
                  <c:v>18.762699999999999</c:v>
                </c:pt>
                <c:pt idx="1191">
                  <c:v>18.8262</c:v>
                </c:pt>
                <c:pt idx="1192">
                  <c:v>18.888500000000001</c:v>
                </c:pt>
                <c:pt idx="1193">
                  <c:v>18.946300000000001</c:v>
                </c:pt>
                <c:pt idx="1194">
                  <c:v>19.015599999999999</c:v>
                </c:pt>
                <c:pt idx="1195">
                  <c:v>19.083500000000001</c:v>
                </c:pt>
                <c:pt idx="1196">
                  <c:v>19.1431</c:v>
                </c:pt>
                <c:pt idx="1197">
                  <c:v>19.2118</c:v>
                </c:pt>
                <c:pt idx="1198">
                  <c:v>19.2745</c:v>
                </c:pt>
                <c:pt idx="1199">
                  <c:v>19.340699999999998</c:v>
                </c:pt>
                <c:pt idx="1200">
                  <c:v>19.41</c:v>
                </c:pt>
                <c:pt idx="1201">
                  <c:v>19.475300000000001</c:v>
                </c:pt>
                <c:pt idx="1202">
                  <c:v>19.541599999999999</c:v>
                </c:pt>
                <c:pt idx="1203">
                  <c:v>19.611999999999998</c:v>
                </c:pt>
                <c:pt idx="1204">
                  <c:v>19.674099999999999</c:v>
                </c:pt>
                <c:pt idx="1205">
                  <c:v>19.743500000000001</c:v>
                </c:pt>
                <c:pt idx="1206">
                  <c:v>19.808599999999998</c:v>
                </c:pt>
                <c:pt idx="1207">
                  <c:v>19.866900000000001</c:v>
                </c:pt>
                <c:pt idx="1208">
                  <c:v>19.9405</c:v>
                </c:pt>
                <c:pt idx="1209">
                  <c:v>20.005299999999998</c:v>
                </c:pt>
                <c:pt idx="1210">
                  <c:v>20.070699999999999</c:v>
                </c:pt>
                <c:pt idx="1211">
                  <c:v>20.136299999999999</c:v>
                </c:pt>
                <c:pt idx="1212">
                  <c:v>20.2026</c:v>
                </c:pt>
                <c:pt idx="1213">
                  <c:v>20.2699</c:v>
                </c:pt>
                <c:pt idx="1214">
                  <c:v>20.345600000000001</c:v>
                </c:pt>
                <c:pt idx="1215">
                  <c:v>20.406300000000002</c:v>
                </c:pt>
                <c:pt idx="1216">
                  <c:v>20.474699999999999</c:v>
                </c:pt>
                <c:pt idx="1217">
                  <c:v>20.541499999999999</c:v>
                </c:pt>
                <c:pt idx="1218">
                  <c:v>20.6081</c:v>
                </c:pt>
                <c:pt idx="1219">
                  <c:v>20.675699999999999</c:v>
                </c:pt>
                <c:pt idx="1220">
                  <c:v>20.742599999999999</c:v>
                </c:pt>
                <c:pt idx="1221">
                  <c:v>20.805499999999999</c:v>
                </c:pt>
                <c:pt idx="1222">
                  <c:v>20.8766</c:v>
                </c:pt>
                <c:pt idx="1223">
                  <c:v>20.9267</c:v>
                </c:pt>
              </c:numCache>
            </c:numRef>
          </c:xVal>
          <c:yVal>
            <c:numRef>
              <c:f>Sheet2!$IH$6:$IH$1229</c:f>
              <c:numCache>
                <c:formatCode>General</c:formatCode>
                <c:ptCount val="1224"/>
                <c:pt idx="0">
                  <c:v>1.6395</c:v>
                </c:pt>
                <c:pt idx="1">
                  <c:v>1.6382000000000001</c:v>
                </c:pt>
                <c:pt idx="2">
                  <c:v>1.6363000000000001</c:v>
                </c:pt>
                <c:pt idx="3">
                  <c:v>1.6355</c:v>
                </c:pt>
                <c:pt idx="4">
                  <c:v>1.6352</c:v>
                </c:pt>
                <c:pt idx="5">
                  <c:v>1.6356999999999999</c:v>
                </c:pt>
                <c:pt idx="6">
                  <c:v>1.6356999999999999</c:v>
                </c:pt>
                <c:pt idx="7">
                  <c:v>1.6354</c:v>
                </c:pt>
                <c:pt idx="8">
                  <c:v>1.6429</c:v>
                </c:pt>
                <c:pt idx="9">
                  <c:v>1.6417999999999999</c:v>
                </c:pt>
                <c:pt idx="10">
                  <c:v>1.6405000000000001</c:v>
                </c:pt>
                <c:pt idx="11">
                  <c:v>1.6397999999999999</c:v>
                </c:pt>
                <c:pt idx="12">
                  <c:v>1.6376999999999999</c:v>
                </c:pt>
                <c:pt idx="13">
                  <c:v>1.637</c:v>
                </c:pt>
                <c:pt idx="14">
                  <c:v>1.6356999999999999</c:v>
                </c:pt>
                <c:pt idx="15">
                  <c:v>1.6346000000000001</c:v>
                </c:pt>
                <c:pt idx="16">
                  <c:v>1.6333</c:v>
                </c:pt>
                <c:pt idx="17">
                  <c:v>1.6322000000000001</c:v>
                </c:pt>
                <c:pt idx="18">
                  <c:v>1.6315</c:v>
                </c:pt>
                <c:pt idx="19">
                  <c:v>1.6305000000000001</c:v>
                </c:pt>
                <c:pt idx="20">
                  <c:v>1.6292</c:v>
                </c:pt>
                <c:pt idx="21">
                  <c:v>1.6281000000000001</c:v>
                </c:pt>
                <c:pt idx="22">
                  <c:v>1.6267</c:v>
                </c:pt>
                <c:pt idx="23">
                  <c:v>1.6252</c:v>
                </c:pt>
                <c:pt idx="24">
                  <c:v>1.6241000000000001</c:v>
                </c:pt>
                <c:pt idx="25">
                  <c:v>1.6227</c:v>
                </c:pt>
                <c:pt idx="26">
                  <c:v>1.6205000000000001</c:v>
                </c:pt>
                <c:pt idx="27">
                  <c:v>1.6194</c:v>
                </c:pt>
                <c:pt idx="28">
                  <c:v>1.6174999999999999</c:v>
                </c:pt>
                <c:pt idx="29">
                  <c:v>1.6171</c:v>
                </c:pt>
                <c:pt idx="30">
                  <c:v>1.6157999999999999</c:v>
                </c:pt>
                <c:pt idx="31">
                  <c:v>1.6146</c:v>
                </c:pt>
                <c:pt idx="32">
                  <c:v>1.6126</c:v>
                </c:pt>
                <c:pt idx="33">
                  <c:v>1.6117999999999999</c:v>
                </c:pt>
                <c:pt idx="34">
                  <c:v>1.6094999999999999</c:v>
                </c:pt>
                <c:pt idx="35">
                  <c:v>1.6084000000000001</c:v>
                </c:pt>
                <c:pt idx="36">
                  <c:v>1.6073999999999999</c:v>
                </c:pt>
                <c:pt idx="37">
                  <c:v>1.6067</c:v>
                </c:pt>
                <c:pt idx="38">
                  <c:v>1.6053999999999999</c:v>
                </c:pt>
                <c:pt idx="39">
                  <c:v>1.6052</c:v>
                </c:pt>
                <c:pt idx="40">
                  <c:v>1.6044</c:v>
                </c:pt>
                <c:pt idx="41">
                  <c:v>1.6034999999999999</c:v>
                </c:pt>
                <c:pt idx="42">
                  <c:v>1.6022000000000001</c:v>
                </c:pt>
                <c:pt idx="43">
                  <c:v>1.6012999999999999</c:v>
                </c:pt>
                <c:pt idx="44">
                  <c:v>1.6005</c:v>
                </c:pt>
                <c:pt idx="45">
                  <c:v>1.5993999999999999</c:v>
                </c:pt>
                <c:pt idx="46">
                  <c:v>1.5979000000000001</c:v>
                </c:pt>
                <c:pt idx="47">
                  <c:v>1.5967</c:v>
                </c:pt>
                <c:pt idx="48">
                  <c:v>1.5952</c:v>
                </c:pt>
                <c:pt idx="49">
                  <c:v>1.5947</c:v>
                </c:pt>
                <c:pt idx="50">
                  <c:v>1.5938000000000001</c:v>
                </c:pt>
                <c:pt idx="51">
                  <c:v>1.5929</c:v>
                </c:pt>
                <c:pt idx="52">
                  <c:v>1.5915999999999999</c:v>
                </c:pt>
                <c:pt idx="53">
                  <c:v>1.5901000000000001</c:v>
                </c:pt>
                <c:pt idx="54">
                  <c:v>1.5882000000000001</c:v>
                </c:pt>
                <c:pt idx="55">
                  <c:v>1.5868</c:v>
                </c:pt>
                <c:pt idx="56">
                  <c:v>1.5847</c:v>
                </c:pt>
                <c:pt idx="57">
                  <c:v>1.5834999999999999</c:v>
                </c:pt>
                <c:pt idx="58">
                  <c:v>1.5826</c:v>
                </c:pt>
                <c:pt idx="59">
                  <c:v>1.5815999999999999</c:v>
                </c:pt>
                <c:pt idx="60">
                  <c:v>1.5805</c:v>
                </c:pt>
                <c:pt idx="61">
                  <c:v>1.5793999999999999</c:v>
                </c:pt>
                <c:pt idx="62">
                  <c:v>1.5790999999999999</c:v>
                </c:pt>
                <c:pt idx="63">
                  <c:v>1.5783</c:v>
                </c:pt>
                <c:pt idx="64">
                  <c:v>1.5774999999999999</c:v>
                </c:pt>
                <c:pt idx="65">
                  <c:v>1.5762</c:v>
                </c:pt>
                <c:pt idx="66">
                  <c:v>1.5750999999999999</c:v>
                </c:pt>
                <c:pt idx="67">
                  <c:v>1.5729</c:v>
                </c:pt>
                <c:pt idx="68">
                  <c:v>1.5718000000000001</c:v>
                </c:pt>
                <c:pt idx="69">
                  <c:v>1.5704</c:v>
                </c:pt>
                <c:pt idx="70">
                  <c:v>1.5686</c:v>
                </c:pt>
                <c:pt idx="71">
                  <c:v>1.5671999999999999</c:v>
                </c:pt>
                <c:pt idx="72">
                  <c:v>1.5652999999999999</c:v>
                </c:pt>
                <c:pt idx="73">
                  <c:v>1.5642</c:v>
                </c:pt>
                <c:pt idx="74">
                  <c:v>1.5629999999999999</c:v>
                </c:pt>
                <c:pt idx="75">
                  <c:v>1.5621</c:v>
                </c:pt>
                <c:pt idx="76">
                  <c:v>1.5609999999999999</c:v>
                </c:pt>
                <c:pt idx="77">
                  <c:v>1.5603</c:v>
                </c:pt>
                <c:pt idx="78">
                  <c:v>1.5589999999999999</c:v>
                </c:pt>
                <c:pt idx="79">
                  <c:v>1.5581</c:v>
                </c:pt>
                <c:pt idx="80">
                  <c:v>1.5567</c:v>
                </c:pt>
                <c:pt idx="81">
                  <c:v>1.5550999999999999</c:v>
                </c:pt>
                <c:pt idx="82">
                  <c:v>1.5537000000000001</c:v>
                </c:pt>
                <c:pt idx="83">
                  <c:v>1.5525</c:v>
                </c:pt>
                <c:pt idx="84">
                  <c:v>1.5516000000000001</c:v>
                </c:pt>
                <c:pt idx="85">
                  <c:v>1.5501</c:v>
                </c:pt>
                <c:pt idx="86">
                  <c:v>1.5488</c:v>
                </c:pt>
                <c:pt idx="87">
                  <c:v>1.5488</c:v>
                </c:pt>
                <c:pt idx="88">
                  <c:v>1.5479000000000001</c:v>
                </c:pt>
                <c:pt idx="89">
                  <c:v>1.5467</c:v>
                </c:pt>
                <c:pt idx="90">
                  <c:v>1.5457000000000001</c:v>
                </c:pt>
                <c:pt idx="91">
                  <c:v>1.5446</c:v>
                </c:pt>
                <c:pt idx="92">
                  <c:v>1.5436000000000001</c:v>
                </c:pt>
                <c:pt idx="93">
                  <c:v>1.5419</c:v>
                </c:pt>
                <c:pt idx="94">
                  <c:v>1.5402</c:v>
                </c:pt>
                <c:pt idx="95">
                  <c:v>1.5383</c:v>
                </c:pt>
                <c:pt idx="96">
                  <c:v>1.5367</c:v>
                </c:pt>
                <c:pt idx="97">
                  <c:v>1.5349999999999999</c:v>
                </c:pt>
                <c:pt idx="98">
                  <c:v>1.5338000000000001</c:v>
                </c:pt>
                <c:pt idx="99">
                  <c:v>1.5325</c:v>
                </c:pt>
                <c:pt idx="100">
                  <c:v>1.5313000000000001</c:v>
                </c:pt>
                <c:pt idx="101">
                  <c:v>1.5302</c:v>
                </c:pt>
                <c:pt idx="102">
                  <c:v>1.5288999999999999</c:v>
                </c:pt>
                <c:pt idx="103">
                  <c:v>1.5278</c:v>
                </c:pt>
                <c:pt idx="104">
                  <c:v>1.5266999999999999</c:v>
                </c:pt>
                <c:pt idx="105">
                  <c:v>1.5254000000000001</c:v>
                </c:pt>
                <c:pt idx="106">
                  <c:v>1.5229999999999999</c:v>
                </c:pt>
                <c:pt idx="107">
                  <c:v>1.5212000000000001</c:v>
                </c:pt>
                <c:pt idx="108">
                  <c:v>1.5199</c:v>
                </c:pt>
                <c:pt idx="109">
                  <c:v>1.5189999999999999</c:v>
                </c:pt>
                <c:pt idx="110">
                  <c:v>1.5178</c:v>
                </c:pt>
                <c:pt idx="111">
                  <c:v>1.5163</c:v>
                </c:pt>
                <c:pt idx="112">
                  <c:v>1.5154000000000001</c:v>
                </c:pt>
                <c:pt idx="113">
                  <c:v>1.5145</c:v>
                </c:pt>
                <c:pt idx="114">
                  <c:v>1.5138</c:v>
                </c:pt>
                <c:pt idx="115">
                  <c:v>1.5124</c:v>
                </c:pt>
                <c:pt idx="116">
                  <c:v>1.5118</c:v>
                </c:pt>
                <c:pt idx="117">
                  <c:v>1.5104</c:v>
                </c:pt>
                <c:pt idx="118">
                  <c:v>1.5087999999999999</c:v>
                </c:pt>
                <c:pt idx="119">
                  <c:v>1.5071000000000001</c:v>
                </c:pt>
                <c:pt idx="120">
                  <c:v>1.506</c:v>
                </c:pt>
                <c:pt idx="121">
                  <c:v>1.5044999999999999</c:v>
                </c:pt>
                <c:pt idx="122">
                  <c:v>1.5034000000000001</c:v>
                </c:pt>
                <c:pt idx="123">
                  <c:v>1.5024</c:v>
                </c:pt>
                <c:pt idx="124">
                  <c:v>1.5006999999999999</c:v>
                </c:pt>
                <c:pt idx="125">
                  <c:v>1.4991000000000001</c:v>
                </c:pt>
                <c:pt idx="126">
                  <c:v>1.4982</c:v>
                </c:pt>
                <c:pt idx="127">
                  <c:v>1.4972000000000001</c:v>
                </c:pt>
                <c:pt idx="128">
                  <c:v>1.4962</c:v>
                </c:pt>
                <c:pt idx="129">
                  <c:v>1.4938</c:v>
                </c:pt>
                <c:pt idx="130">
                  <c:v>1.4924999999999999</c:v>
                </c:pt>
                <c:pt idx="131">
                  <c:v>1.4911000000000001</c:v>
                </c:pt>
                <c:pt idx="132">
                  <c:v>1.4901</c:v>
                </c:pt>
                <c:pt idx="133">
                  <c:v>1.4890000000000001</c:v>
                </c:pt>
                <c:pt idx="134">
                  <c:v>1.4884999999999999</c:v>
                </c:pt>
                <c:pt idx="135">
                  <c:v>1.488</c:v>
                </c:pt>
                <c:pt idx="136">
                  <c:v>1.4869000000000001</c:v>
                </c:pt>
                <c:pt idx="137">
                  <c:v>1.4858</c:v>
                </c:pt>
                <c:pt idx="138">
                  <c:v>1.4854000000000001</c:v>
                </c:pt>
                <c:pt idx="139">
                  <c:v>1.4843999999999999</c:v>
                </c:pt>
                <c:pt idx="140">
                  <c:v>1.4836</c:v>
                </c:pt>
                <c:pt idx="141">
                  <c:v>1.4826999999999999</c:v>
                </c:pt>
                <c:pt idx="142">
                  <c:v>1.4814000000000001</c:v>
                </c:pt>
                <c:pt idx="143">
                  <c:v>1.4799</c:v>
                </c:pt>
                <c:pt idx="144">
                  <c:v>1.4782</c:v>
                </c:pt>
                <c:pt idx="145">
                  <c:v>1.4769000000000001</c:v>
                </c:pt>
                <c:pt idx="146">
                  <c:v>1.4755</c:v>
                </c:pt>
                <c:pt idx="147">
                  <c:v>1.474</c:v>
                </c:pt>
                <c:pt idx="148">
                  <c:v>1.4724999999999999</c:v>
                </c:pt>
                <c:pt idx="149">
                  <c:v>1.4703999999999999</c:v>
                </c:pt>
                <c:pt idx="150">
                  <c:v>1.4686999999999999</c:v>
                </c:pt>
                <c:pt idx="151">
                  <c:v>1.4668000000000001</c:v>
                </c:pt>
                <c:pt idx="152">
                  <c:v>1.4654</c:v>
                </c:pt>
                <c:pt idx="153">
                  <c:v>1.4636</c:v>
                </c:pt>
                <c:pt idx="154">
                  <c:v>1.4613</c:v>
                </c:pt>
                <c:pt idx="155">
                  <c:v>1.4607000000000001</c:v>
                </c:pt>
                <c:pt idx="156">
                  <c:v>1.4596</c:v>
                </c:pt>
                <c:pt idx="157">
                  <c:v>1.4587000000000001</c:v>
                </c:pt>
                <c:pt idx="158">
                  <c:v>1.4573</c:v>
                </c:pt>
                <c:pt idx="159">
                  <c:v>1.4562999999999999</c:v>
                </c:pt>
                <c:pt idx="160">
                  <c:v>1.4548000000000001</c:v>
                </c:pt>
                <c:pt idx="161">
                  <c:v>1.4542999999999999</c:v>
                </c:pt>
                <c:pt idx="162">
                  <c:v>1.4533</c:v>
                </c:pt>
                <c:pt idx="163">
                  <c:v>1.4528000000000001</c:v>
                </c:pt>
                <c:pt idx="164">
                  <c:v>1.4522999999999999</c:v>
                </c:pt>
                <c:pt idx="165">
                  <c:v>1.4514</c:v>
                </c:pt>
                <c:pt idx="166">
                  <c:v>1.4500999999999999</c:v>
                </c:pt>
                <c:pt idx="167">
                  <c:v>1.4484999999999999</c:v>
                </c:pt>
                <c:pt idx="168">
                  <c:v>1.4471000000000001</c:v>
                </c:pt>
                <c:pt idx="169">
                  <c:v>1.4457</c:v>
                </c:pt>
                <c:pt idx="170">
                  <c:v>1.4440999999999999</c:v>
                </c:pt>
                <c:pt idx="171">
                  <c:v>1.4431</c:v>
                </c:pt>
                <c:pt idx="172">
                  <c:v>1.4419999999999999</c:v>
                </c:pt>
                <c:pt idx="173">
                  <c:v>1.4404999999999999</c:v>
                </c:pt>
                <c:pt idx="174">
                  <c:v>1.4390000000000001</c:v>
                </c:pt>
                <c:pt idx="175">
                  <c:v>1.4375</c:v>
                </c:pt>
                <c:pt idx="176">
                  <c:v>1.4362999999999999</c:v>
                </c:pt>
                <c:pt idx="177">
                  <c:v>1.4355</c:v>
                </c:pt>
                <c:pt idx="178">
                  <c:v>1.4346000000000001</c:v>
                </c:pt>
                <c:pt idx="179">
                  <c:v>1.4337</c:v>
                </c:pt>
                <c:pt idx="180">
                  <c:v>1.4316</c:v>
                </c:pt>
                <c:pt idx="181">
                  <c:v>1.4305000000000001</c:v>
                </c:pt>
                <c:pt idx="182">
                  <c:v>1.4293</c:v>
                </c:pt>
                <c:pt idx="183">
                  <c:v>1.4281999999999999</c:v>
                </c:pt>
                <c:pt idx="184">
                  <c:v>1.4272</c:v>
                </c:pt>
                <c:pt idx="185">
                  <c:v>1.4262999999999999</c:v>
                </c:pt>
                <c:pt idx="186">
                  <c:v>1.4256</c:v>
                </c:pt>
                <c:pt idx="187">
                  <c:v>1.4251</c:v>
                </c:pt>
                <c:pt idx="188">
                  <c:v>1.4240999999999999</c:v>
                </c:pt>
                <c:pt idx="189">
                  <c:v>1.4234</c:v>
                </c:pt>
                <c:pt idx="190">
                  <c:v>1.4225000000000001</c:v>
                </c:pt>
                <c:pt idx="191">
                  <c:v>1.4214</c:v>
                </c:pt>
                <c:pt idx="192">
                  <c:v>1.4200999999999999</c:v>
                </c:pt>
                <c:pt idx="193">
                  <c:v>1.4186000000000001</c:v>
                </c:pt>
                <c:pt idx="194">
                  <c:v>1.4175</c:v>
                </c:pt>
                <c:pt idx="195">
                  <c:v>1.4160999999999999</c:v>
                </c:pt>
                <c:pt idx="196">
                  <c:v>1.4146000000000001</c:v>
                </c:pt>
                <c:pt idx="197">
                  <c:v>1.4126000000000001</c:v>
                </c:pt>
                <c:pt idx="198">
                  <c:v>1.4105000000000001</c:v>
                </c:pt>
                <c:pt idx="199">
                  <c:v>1.4087000000000001</c:v>
                </c:pt>
                <c:pt idx="200">
                  <c:v>1.4068000000000001</c:v>
                </c:pt>
                <c:pt idx="201">
                  <c:v>1.4043000000000001</c:v>
                </c:pt>
                <c:pt idx="202">
                  <c:v>1.4041999999999999</c:v>
                </c:pt>
                <c:pt idx="203">
                  <c:v>1.4029</c:v>
                </c:pt>
                <c:pt idx="204">
                  <c:v>1.4016</c:v>
                </c:pt>
                <c:pt idx="205">
                  <c:v>1.4</c:v>
                </c:pt>
                <c:pt idx="206">
                  <c:v>1.3995</c:v>
                </c:pt>
                <c:pt idx="207">
                  <c:v>1.3982000000000001</c:v>
                </c:pt>
                <c:pt idx="208">
                  <c:v>1.3969</c:v>
                </c:pt>
                <c:pt idx="209">
                  <c:v>1.3963000000000001</c:v>
                </c:pt>
                <c:pt idx="210">
                  <c:v>1.3948</c:v>
                </c:pt>
                <c:pt idx="211">
                  <c:v>1.3937999999999999</c:v>
                </c:pt>
                <c:pt idx="212">
                  <c:v>1.3923000000000001</c:v>
                </c:pt>
                <c:pt idx="213">
                  <c:v>1.3897999999999999</c:v>
                </c:pt>
                <c:pt idx="214">
                  <c:v>1.389</c:v>
                </c:pt>
                <c:pt idx="215">
                  <c:v>1.3882000000000001</c:v>
                </c:pt>
                <c:pt idx="216">
                  <c:v>1.3872</c:v>
                </c:pt>
                <c:pt idx="217">
                  <c:v>1.3859999999999999</c:v>
                </c:pt>
                <c:pt idx="218">
                  <c:v>1.3843000000000001</c:v>
                </c:pt>
                <c:pt idx="219">
                  <c:v>1.3825000000000001</c:v>
                </c:pt>
                <c:pt idx="220">
                  <c:v>1.381</c:v>
                </c:pt>
                <c:pt idx="221">
                  <c:v>1.3792</c:v>
                </c:pt>
                <c:pt idx="222">
                  <c:v>1.3774999999999999</c:v>
                </c:pt>
                <c:pt idx="223">
                  <c:v>1.3757999999999999</c:v>
                </c:pt>
                <c:pt idx="224">
                  <c:v>1.3747</c:v>
                </c:pt>
                <c:pt idx="225">
                  <c:v>1.3734999999999999</c:v>
                </c:pt>
                <c:pt idx="226">
                  <c:v>1.3731</c:v>
                </c:pt>
                <c:pt idx="227">
                  <c:v>1.3723000000000001</c:v>
                </c:pt>
                <c:pt idx="228">
                  <c:v>1.3714999999999999</c:v>
                </c:pt>
                <c:pt idx="229">
                  <c:v>1.3702000000000001</c:v>
                </c:pt>
                <c:pt idx="230">
                  <c:v>1.3695999999999999</c:v>
                </c:pt>
                <c:pt idx="231">
                  <c:v>1.3677999999999999</c:v>
                </c:pt>
                <c:pt idx="232">
                  <c:v>1.3667</c:v>
                </c:pt>
                <c:pt idx="233">
                  <c:v>1.3654999999999999</c:v>
                </c:pt>
                <c:pt idx="234">
                  <c:v>1.3645</c:v>
                </c:pt>
                <c:pt idx="235">
                  <c:v>1.363</c:v>
                </c:pt>
                <c:pt idx="236">
                  <c:v>1.3617999999999999</c:v>
                </c:pt>
                <c:pt idx="237">
                  <c:v>1.3608</c:v>
                </c:pt>
                <c:pt idx="238">
                  <c:v>1.3594999999999999</c:v>
                </c:pt>
                <c:pt idx="239">
                  <c:v>1.3580000000000001</c:v>
                </c:pt>
                <c:pt idx="240">
                  <c:v>1.3564000000000001</c:v>
                </c:pt>
                <c:pt idx="241">
                  <c:v>1.3545</c:v>
                </c:pt>
                <c:pt idx="242">
                  <c:v>1.3542000000000001</c:v>
                </c:pt>
                <c:pt idx="243">
                  <c:v>1.3532999999999999</c:v>
                </c:pt>
                <c:pt idx="244">
                  <c:v>1.3520000000000001</c:v>
                </c:pt>
                <c:pt idx="245">
                  <c:v>1.3511</c:v>
                </c:pt>
                <c:pt idx="246">
                  <c:v>1.3494999999999999</c:v>
                </c:pt>
                <c:pt idx="247">
                  <c:v>1.3478000000000001</c:v>
                </c:pt>
                <c:pt idx="248">
                  <c:v>1.3459000000000001</c:v>
                </c:pt>
                <c:pt idx="249">
                  <c:v>1.3434999999999999</c:v>
                </c:pt>
                <c:pt idx="250">
                  <c:v>1.3424</c:v>
                </c:pt>
                <c:pt idx="251">
                  <c:v>1.3414999999999999</c:v>
                </c:pt>
                <c:pt idx="252">
                  <c:v>1.3402000000000001</c:v>
                </c:pt>
                <c:pt idx="253">
                  <c:v>1.3394999999999999</c:v>
                </c:pt>
                <c:pt idx="254">
                  <c:v>1.3385</c:v>
                </c:pt>
                <c:pt idx="255">
                  <c:v>1.3366</c:v>
                </c:pt>
                <c:pt idx="256">
                  <c:v>1.3360000000000001</c:v>
                </c:pt>
                <c:pt idx="257">
                  <c:v>1.3352999999999999</c:v>
                </c:pt>
                <c:pt idx="258">
                  <c:v>1.3349</c:v>
                </c:pt>
                <c:pt idx="259">
                  <c:v>1.3334999999999999</c:v>
                </c:pt>
                <c:pt idx="260">
                  <c:v>1.3321000000000001</c:v>
                </c:pt>
                <c:pt idx="261">
                  <c:v>1.3303</c:v>
                </c:pt>
                <c:pt idx="262">
                  <c:v>1.3287</c:v>
                </c:pt>
                <c:pt idx="263">
                  <c:v>1.3277000000000001</c:v>
                </c:pt>
                <c:pt idx="264">
                  <c:v>1.3264</c:v>
                </c:pt>
                <c:pt idx="265">
                  <c:v>1.3250999999999999</c:v>
                </c:pt>
                <c:pt idx="266">
                  <c:v>1.3242</c:v>
                </c:pt>
                <c:pt idx="267">
                  <c:v>1.3233999999999999</c:v>
                </c:pt>
                <c:pt idx="268">
                  <c:v>1.3217000000000001</c:v>
                </c:pt>
                <c:pt idx="269">
                  <c:v>1.3202</c:v>
                </c:pt>
                <c:pt idx="270">
                  <c:v>1.3182</c:v>
                </c:pt>
                <c:pt idx="271">
                  <c:v>1.3164</c:v>
                </c:pt>
                <c:pt idx="272">
                  <c:v>1.3149</c:v>
                </c:pt>
                <c:pt idx="273">
                  <c:v>1.3138000000000001</c:v>
                </c:pt>
                <c:pt idx="274">
                  <c:v>1.3113999999999999</c:v>
                </c:pt>
                <c:pt idx="275">
                  <c:v>1.3105</c:v>
                </c:pt>
                <c:pt idx="276">
                  <c:v>1.3098000000000001</c:v>
                </c:pt>
                <c:pt idx="277">
                  <c:v>1.3087</c:v>
                </c:pt>
                <c:pt idx="278">
                  <c:v>1.3071999999999999</c:v>
                </c:pt>
                <c:pt idx="279">
                  <c:v>1.3062</c:v>
                </c:pt>
                <c:pt idx="280">
                  <c:v>1.3052999999999999</c:v>
                </c:pt>
                <c:pt idx="281">
                  <c:v>1.3043</c:v>
                </c:pt>
                <c:pt idx="282">
                  <c:v>1.3033999999999999</c:v>
                </c:pt>
                <c:pt idx="283">
                  <c:v>1.3023</c:v>
                </c:pt>
                <c:pt idx="284">
                  <c:v>1.3006</c:v>
                </c:pt>
                <c:pt idx="285">
                  <c:v>1.2988</c:v>
                </c:pt>
                <c:pt idx="286">
                  <c:v>1.2978000000000001</c:v>
                </c:pt>
                <c:pt idx="287">
                  <c:v>1.2967</c:v>
                </c:pt>
                <c:pt idx="288">
                  <c:v>1.2950999999999999</c:v>
                </c:pt>
                <c:pt idx="289">
                  <c:v>1.2937000000000001</c:v>
                </c:pt>
                <c:pt idx="290">
                  <c:v>1.2922</c:v>
                </c:pt>
                <c:pt idx="291">
                  <c:v>1.2912999999999999</c:v>
                </c:pt>
                <c:pt idx="292">
                  <c:v>1.2899</c:v>
                </c:pt>
                <c:pt idx="293">
                  <c:v>1.2890999999999999</c:v>
                </c:pt>
                <c:pt idx="294">
                  <c:v>1.2885</c:v>
                </c:pt>
                <c:pt idx="295">
                  <c:v>1.2877000000000001</c:v>
                </c:pt>
                <c:pt idx="296">
                  <c:v>1.2868999999999999</c:v>
                </c:pt>
                <c:pt idx="297">
                  <c:v>1.2862</c:v>
                </c:pt>
                <c:pt idx="298">
                  <c:v>1.2858000000000001</c:v>
                </c:pt>
                <c:pt idx="299">
                  <c:v>1.2841</c:v>
                </c:pt>
                <c:pt idx="300">
                  <c:v>1.2823</c:v>
                </c:pt>
                <c:pt idx="301">
                  <c:v>1.2810999999999999</c:v>
                </c:pt>
                <c:pt idx="302">
                  <c:v>1.2794000000000001</c:v>
                </c:pt>
                <c:pt idx="303">
                  <c:v>1.278</c:v>
                </c:pt>
                <c:pt idx="304">
                  <c:v>1.2768999999999999</c:v>
                </c:pt>
                <c:pt idx="305">
                  <c:v>1.2751999999999999</c:v>
                </c:pt>
                <c:pt idx="306">
                  <c:v>1.2739</c:v>
                </c:pt>
                <c:pt idx="307">
                  <c:v>1.2712000000000001</c:v>
                </c:pt>
                <c:pt idx="308">
                  <c:v>1.2702</c:v>
                </c:pt>
                <c:pt idx="309">
                  <c:v>1.2693000000000001</c:v>
                </c:pt>
                <c:pt idx="310">
                  <c:v>1.2683</c:v>
                </c:pt>
                <c:pt idx="311">
                  <c:v>1.2673000000000001</c:v>
                </c:pt>
                <c:pt idx="312">
                  <c:v>1.2659</c:v>
                </c:pt>
                <c:pt idx="313">
                  <c:v>1.2647999999999999</c:v>
                </c:pt>
                <c:pt idx="314">
                  <c:v>1.264</c:v>
                </c:pt>
                <c:pt idx="315">
                  <c:v>1.2632000000000001</c:v>
                </c:pt>
                <c:pt idx="316">
                  <c:v>1.2625</c:v>
                </c:pt>
                <c:pt idx="317">
                  <c:v>1.2608999999999999</c:v>
                </c:pt>
                <c:pt idx="318">
                  <c:v>1.2603</c:v>
                </c:pt>
                <c:pt idx="319">
                  <c:v>1.2585999999999999</c:v>
                </c:pt>
                <c:pt idx="320">
                  <c:v>1.2571000000000001</c:v>
                </c:pt>
                <c:pt idx="321">
                  <c:v>1.256</c:v>
                </c:pt>
                <c:pt idx="322">
                  <c:v>1.2548999999999999</c:v>
                </c:pt>
                <c:pt idx="323">
                  <c:v>1.2543</c:v>
                </c:pt>
                <c:pt idx="324">
                  <c:v>1.2533000000000001</c:v>
                </c:pt>
                <c:pt idx="325">
                  <c:v>1.2515000000000001</c:v>
                </c:pt>
                <c:pt idx="326">
                  <c:v>1.2496</c:v>
                </c:pt>
                <c:pt idx="327">
                  <c:v>1.2464</c:v>
                </c:pt>
                <c:pt idx="328">
                  <c:v>1.2450000000000001</c:v>
                </c:pt>
                <c:pt idx="329">
                  <c:v>1.2439</c:v>
                </c:pt>
                <c:pt idx="330">
                  <c:v>1.2431000000000001</c:v>
                </c:pt>
                <c:pt idx="331">
                  <c:v>1.2423999999999999</c:v>
                </c:pt>
                <c:pt idx="332">
                  <c:v>1.2414000000000001</c:v>
                </c:pt>
                <c:pt idx="333">
                  <c:v>1.2413000000000001</c:v>
                </c:pt>
                <c:pt idx="334">
                  <c:v>1.2404999999999999</c:v>
                </c:pt>
                <c:pt idx="335">
                  <c:v>1.2397</c:v>
                </c:pt>
                <c:pt idx="336">
                  <c:v>1.2385999999999999</c:v>
                </c:pt>
                <c:pt idx="337">
                  <c:v>1.2374000000000001</c:v>
                </c:pt>
                <c:pt idx="338">
                  <c:v>1.2357</c:v>
                </c:pt>
                <c:pt idx="339">
                  <c:v>1.2341</c:v>
                </c:pt>
                <c:pt idx="340">
                  <c:v>1.2329000000000001</c:v>
                </c:pt>
                <c:pt idx="341">
                  <c:v>1.2319</c:v>
                </c:pt>
                <c:pt idx="342">
                  <c:v>1.2309000000000001</c:v>
                </c:pt>
                <c:pt idx="343">
                  <c:v>1.2302</c:v>
                </c:pt>
                <c:pt idx="344">
                  <c:v>1.2294</c:v>
                </c:pt>
                <c:pt idx="345">
                  <c:v>1.2279</c:v>
                </c:pt>
                <c:pt idx="346">
                  <c:v>1.2275</c:v>
                </c:pt>
                <c:pt idx="347">
                  <c:v>1.2256</c:v>
                </c:pt>
                <c:pt idx="348">
                  <c:v>1.224</c:v>
                </c:pt>
                <c:pt idx="349">
                  <c:v>1.2224999999999999</c:v>
                </c:pt>
                <c:pt idx="350">
                  <c:v>1.2202</c:v>
                </c:pt>
                <c:pt idx="351">
                  <c:v>1.2184999999999999</c:v>
                </c:pt>
                <c:pt idx="352">
                  <c:v>1.2175</c:v>
                </c:pt>
                <c:pt idx="353">
                  <c:v>1.2169000000000001</c:v>
                </c:pt>
                <c:pt idx="354">
                  <c:v>1.216</c:v>
                </c:pt>
                <c:pt idx="355">
                  <c:v>1.2141999999999999</c:v>
                </c:pt>
                <c:pt idx="356">
                  <c:v>1.2136</c:v>
                </c:pt>
                <c:pt idx="357">
                  <c:v>1.2123999999999999</c:v>
                </c:pt>
                <c:pt idx="358">
                  <c:v>1.2117</c:v>
                </c:pt>
                <c:pt idx="359">
                  <c:v>1.2108000000000001</c:v>
                </c:pt>
                <c:pt idx="360">
                  <c:v>1.2097</c:v>
                </c:pt>
                <c:pt idx="361">
                  <c:v>1.2083999999999999</c:v>
                </c:pt>
                <c:pt idx="362">
                  <c:v>1.2073</c:v>
                </c:pt>
                <c:pt idx="363">
                  <c:v>1.2058</c:v>
                </c:pt>
                <c:pt idx="364">
                  <c:v>1.204</c:v>
                </c:pt>
                <c:pt idx="365">
                  <c:v>1.2027000000000001</c:v>
                </c:pt>
                <c:pt idx="366">
                  <c:v>1.2013</c:v>
                </c:pt>
                <c:pt idx="367">
                  <c:v>1.2000999999999999</c:v>
                </c:pt>
                <c:pt idx="368">
                  <c:v>1.1989000000000001</c:v>
                </c:pt>
                <c:pt idx="369">
                  <c:v>1.1977</c:v>
                </c:pt>
                <c:pt idx="370">
                  <c:v>1.1960999999999999</c:v>
                </c:pt>
                <c:pt idx="371">
                  <c:v>1.1946000000000001</c:v>
                </c:pt>
                <c:pt idx="372">
                  <c:v>1.1933</c:v>
                </c:pt>
                <c:pt idx="373">
                  <c:v>1.1922999999999999</c:v>
                </c:pt>
                <c:pt idx="374">
                  <c:v>1.1911</c:v>
                </c:pt>
                <c:pt idx="375">
                  <c:v>1.1893</c:v>
                </c:pt>
                <c:pt idx="376">
                  <c:v>1.1879</c:v>
                </c:pt>
                <c:pt idx="377">
                  <c:v>1.1865000000000001</c:v>
                </c:pt>
                <c:pt idx="378">
                  <c:v>1.1847000000000001</c:v>
                </c:pt>
                <c:pt idx="379">
                  <c:v>1.1836</c:v>
                </c:pt>
                <c:pt idx="380">
                  <c:v>1.1827000000000001</c:v>
                </c:pt>
                <c:pt idx="381">
                  <c:v>1.1817</c:v>
                </c:pt>
                <c:pt idx="382">
                  <c:v>1.1805000000000001</c:v>
                </c:pt>
                <c:pt idx="383">
                  <c:v>1.1793</c:v>
                </c:pt>
                <c:pt idx="384">
                  <c:v>1.1778</c:v>
                </c:pt>
                <c:pt idx="385">
                  <c:v>1.1759999999999999</c:v>
                </c:pt>
                <c:pt idx="386">
                  <c:v>1.1746000000000001</c:v>
                </c:pt>
                <c:pt idx="387">
                  <c:v>1.1729000000000001</c:v>
                </c:pt>
                <c:pt idx="388">
                  <c:v>1.1712</c:v>
                </c:pt>
                <c:pt idx="389">
                  <c:v>1.1705000000000001</c:v>
                </c:pt>
                <c:pt idx="390">
                  <c:v>1.1698999999999999</c:v>
                </c:pt>
                <c:pt idx="391">
                  <c:v>1.1695</c:v>
                </c:pt>
                <c:pt idx="392">
                  <c:v>1.1692</c:v>
                </c:pt>
                <c:pt idx="393">
                  <c:v>1.1684000000000001</c:v>
                </c:pt>
                <c:pt idx="394">
                  <c:v>1.1668000000000001</c:v>
                </c:pt>
                <c:pt idx="395">
                  <c:v>1.1658999999999999</c:v>
                </c:pt>
                <c:pt idx="396">
                  <c:v>1.1646000000000001</c:v>
                </c:pt>
                <c:pt idx="397">
                  <c:v>1.1637</c:v>
                </c:pt>
                <c:pt idx="398">
                  <c:v>1.1623000000000001</c:v>
                </c:pt>
                <c:pt idx="399">
                  <c:v>1.1616</c:v>
                </c:pt>
                <c:pt idx="400">
                  <c:v>1.1597999999999999</c:v>
                </c:pt>
                <c:pt idx="401">
                  <c:v>1.1579999999999999</c:v>
                </c:pt>
                <c:pt idx="402">
                  <c:v>1.1557999999999999</c:v>
                </c:pt>
                <c:pt idx="403">
                  <c:v>1.1543000000000001</c:v>
                </c:pt>
                <c:pt idx="404">
                  <c:v>1.1525000000000001</c:v>
                </c:pt>
                <c:pt idx="405">
                  <c:v>1.1516999999999999</c:v>
                </c:pt>
                <c:pt idx="406">
                  <c:v>1.1507000000000001</c:v>
                </c:pt>
                <c:pt idx="407">
                  <c:v>1.1500999999999999</c:v>
                </c:pt>
                <c:pt idx="408">
                  <c:v>1.149</c:v>
                </c:pt>
                <c:pt idx="409">
                  <c:v>1.1478999999999999</c:v>
                </c:pt>
                <c:pt idx="410">
                  <c:v>1.147</c:v>
                </c:pt>
                <c:pt idx="411">
                  <c:v>1.1457999999999999</c:v>
                </c:pt>
                <c:pt idx="412">
                  <c:v>1.1451</c:v>
                </c:pt>
                <c:pt idx="413">
                  <c:v>1.1444000000000001</c:v>
                </c:pt>
                <c:pt idx="414">
                  <c:v>1.1439999999999999</c:v>
                </c:pt>
                <c:pt idx="415">
                  <c:v>1.1425000000000001</c:v>
                </c:pt>
                <c:pt idx="416">
                  <c:v>1.1416999999999999</c:v>
                </c:pt>
                <c:pt idx="417">
                  <c:v>1.1411</c:v>
                </c:pt>
                <c:pt idx="418">
                  <c:v>1.1398999999999999</c:v>
                </c:pt>
                <c:pt idx="419">
                  <c:v>1.1385000000000001</c:v>
                </c:pt>
                <c:pt idx="420">
                  <c:v>1.137</c:v>
                </c:pt>
                <c:pt idx="421">
                  <c:v>1.1361000000000001</c:v>
                </c:pt>
                <c:pt idx="422">
                  <c:v>1.1351</c:v>
                </c:pt>
                <c:pt idx="423">
                  <c:v>1.1335999999999999</c:v>
                </c:pt>
                <c:pt idx="424">
                  <c:v>1.1332</c:v>
                </c:pt>
                <c:pt idx="425">
                  <c:v>1.1319999999999999</c:v>
                </c:pt>
                <c:pt idx="426">
                  <c:v>1.1298999999999999</c:v>
                </c:pt>
                <c:pt idx="427">
                  <c:v>1.1278999999999999</c:v>
                </c:pt>
                <c:pt idx="428">
                  <c:v>1.1265000000000001</c:v>
                </c:pt>
                <c:pt idx="429">
                  <c:v>1.1254999999999999</c:v>
                </c:pt>
                <c:pt idx="430">
                  <c:v>1.1240000000000001</c:v>
                </c:pt>
                <c:pt idx="431">
                  <c:v>1.1225000000000001</c:v>
                </c:pt>
                <c:pt idx="432">
                  <c:v>1.121</c:v>
                </c:pt>
                <c:pt idx="433">
                  <c:v>1.1196999999999999</c:v>
                </c:pt>
                <c:pt idx="434">
                  <c:v>1.1184000000000001</c:v>
                </c:pt>
                <c:pt idx="435">
                  <c:v>1.1173</c:v>
                </c:pt>
                <c:pt idx="436">
                  <c:v>1.1165</c:v>
                </c:pt>
                <c:pt idx="437">
                  <c:v>1.1148</c:v>
                </c:pt>
                <c:pt idx="438">
                  <c:v>1.1132</c:v>
                </c:pt>
                <c:pt idx="439">
                  <c:v>1.1126</c:v>
                </c:pt>
                <c:pt idx="440">
                  <c:v>1.1116999999999999</c:v>
                </c:pt>
                <c:pt idx="441">
                  <c:v>1.1108</c:v>
                </c:pt>
                <c:pt idx="442">
                  <c:v>1.1092</c:v>
                </c:pt>
                <c:pt idx="443">
                  <c:v>1.1077999999999999</c:v>
                </c:pt>
                <c:pt idx="444">
                  <c:v>1.1068</c:v>
                </c:pt>
                <c:pt idx="445">
                  <c:v>1.1049</c:v>
                </c:pt>
                <c:pt idx="446">
                  <c:v>1.1032999999999999</c:v>
                </c:pt>
                <c:pt idx="447">
                  <c:v>1.1022000000000001</c:v>
                </c:pt>
                <c:pt idx="448">
                  <c:v>1.1011</c:v>
                </c:pt>
                <c:pt idx="449">
                  <c:v>1.0993999999999999</c:v>
                </c:pt>
                <c:pt idx="450">
                  <c:v>1.0985</c:v>
                </c:pt>
                <c:pt idx="451">
                  <c:v>1.0965</c:v>
                </c:pt>
                <c:pt idx="452">
                  <c:v>1.0955999999999999</c:v>
                </c:pt>
                <c:pt idx="453">
                  <c:v>1.0939000000000001</c:v>
                </c:pt>
                <c:pt idx="454">
                  <c:v>1.0922000000000001</c:v>
                </c:pt>
                <c:pt idx="455">
                  <c:v>1.091</c:v>
                </c:pt>
                <c:pt idx="456">
                  <c:v>1.0902000000000001</c:v>
                </c:pt>
                <c:pt idx="457">
                  <c:v>1.0896999999999999</c:v>
                </c:pt>
                <c:pt idx="458">
                  <c:v>1.0889</c:v>
                </c:pt>
                <c:pt idx="459">
                  <c:v>1.0880000000000001</c:v>
                </c:pt>
                <c:pt idx="460">
                  <c:v>1.0867</c:v>
                </c:pt>
                <c:pt idx="461">
                  <c:v>1.0857000000000001</c:v>
                </c:pt>
                <c:pt idx="462">
                  <c:v>1.0848</c:v>
                </c:pt>
                <c:pt idx="463">
                  <c:v>1.0833999999999999</c:v>
                </c:pt>
                <c:pt idx="464">
                  <c:v>1.0827</c:v>
                </c:pt>
                <c:pt idx="465">
                  <c:v>1.0811999999999999</c:v>
                </c:pt>
                <c:pt idx="466">
                  <c:v>1.0799000000000001</c:v>
                </c:pt>
                <c:pt idx="467">
                  <c:v>1.0790999999999999</c:v>
                </c:pt>
                <c:pt idx="468">
                  <c:v>1.0771999999999999</c:v>
                </c:pt>
                <c:pt idx="469">
                  <c:v>1.0760000000000001</c:v>
                </c:pt>
                <c:pt idx="470">
                  <c:v>1.0741000000000001</c:v>
                </c:pt>
                <c:pt idx="471">
                  <c:v>1.0727</c:v>
                </c:pt>
                <c:pt idx="472">
                  <c:v>1.0716000000000001</c:v>
                </c:pt>
                <c:pt idx="473">
                  <c:v>1.0696000000000001</c:v>
                </c:pt>
                <c:pt idx="474">
                  <c:v>1.0672999999999999</c:v>
                </c:pt>
                <c:pt idx="475">
                  <c:v>1.0665</c:v>
                </c:pt>
                <c:pt idx="476">
                  <c:v>1.0647</c:v>
                </c:pt>
                <c:pt idx="477">
                  <c:v>1.0634999999999999</c:v>
                </c:pt>
                <c:pt idx="478">
                  <c:v>1.0629999999999999</c:v>
                </c:pt>
                <c:pt idx="479">
                  <c:v>1.0622</c:v>
                </c:pt>
                <c:pt idx="480">
                  <c:v>1.0617000000000001</c:v>
                </c:pt>
                <c:pt idx="481">
                  <c:v>1.0617000000000001</c:v>
                </c:pt>
                <c:pt idx="482">
                  <c:v>1.0601</c:v>
                </c:pt>
                <c:pt idx="483">
                  <c:v>1.0589</c:v>
                </c:pt>
                <c:pt idx="484">
                  <c:v>1.0586</c:v>
                </c:pt>
                <c:pt idx="485">
                  <c:v>1.0567</c:v>
                </c:pt>
                <c:pt idx="486">
                  <c:v>1.0559000000000001</c:v>
                </c:pt>
                <c:pt idx="487">
                  <c:v>1.0549999999999999</c:v>
                </c:pt>
                <c:pt idx="488">
                  <c:v>1.0526</c:v>
                </c:pt>
                <c:pt idx="489">
                  <c:v>1.0516000000000001</c:v>
                </c:pt>
                <c:pt idx="490">
                  <c:v>1.0504</c:v>
                </c:pt>
                <c:pt idx="491">
                  <c:v>1.0497000000000001</c:v>
                </c:pt>
                <c:pt idx="492">
                  <c:v>1.0485</c:v>
                </c:pt>
                <c:pt idx="493">
                  <c:v>1.0477000000000001</c:v>
                </c:pt>
                <c:pt idx="494">
                  <c:v>1.0461</c:v>
                </c:pt>
                <c:pt idx="495">
                  <c:v>1.0450999999999999</c:v>
                </c:pt>
                <c:pt idx="496">
                  <c:v>1.0443</c:v>
                </c:pt>
                <c:pt idx="497">
                  <c:v>1.0427</c:v>
                </c:pt>
                <c:pt idx="498">
                  <c:v>1.0414000000000001</c:v>
                </c:pt>
                <c:pt idx="499">
                  <c:v>1.0405</c:v>
                </c:pt>
                <c:pt idx="500">
                  <c:v>1.0376000000000001</c:v>
                </c:pt>
                <c:pt idx="501">
                  <c:v>1.0364</c:v>
                </c:pt>
                <c:pt idx="502">
                  <c:v>1.0347</c:v>
                </c:pt>
                <c:pt idx="503">
                  <c:v>1.0325</c:v>
                </c:pt>
                <c:pt idx="504">
                  <c:v>1.0306999999999999</c:v>
                </c:pt>
                <c:pt idx="505">
                  <c:v>1.03</c:v>
                </c:pt>
                <c:pt idx="506">
                  <c:v>1.0290999999999999</c:v>
                </c:pt>
                <c:pt idx="507">
                  <c:v>1.0279</c:v>
                </c:pt>
                <c:pt idx="508">
                  <c:v>1.0261</c:v>
                </c:pt>
                <c:pt idx="509">
                  <c:v>1.0254000000000001</c:v>
                </c:pt>
                <c:pt idx="510">
                  <c:v>1.024</c:v>
                </c:pt>
                <c:pt idx="511">
                  <c:v>1.0225</c:v>
                </c:pt>
                <c:pt idx="512">
                  <c:v>1.02</c:v>
                </c:pt>
                <c:pt idx="513">
                  <c:v>1.0193000000000001</c:v>
                </c:pt>
                <c:pt idx="514">
                  <c:v>1.018</c:v>
                </c:pt>
                <c:pt idx="515">
                  <c:v>1.0173000000000001</c:v>
                </c:pt>
                <c:pt idx="516">
                  <c:v>1.0168999999999999</c:v>
                </c:pt>
                <c:pt idx="517">
                  <c:v>1.0165</c:v>
                </c:pt>
                <c:pt idx="518">
                  <c:v>1.0156000000000001</c:v>
                </c:pt>
                <c:pt idx="519">
                  <c:v>1.0145999999999999</c:v>
                </c:pt>
                <c:pt idx="520">
                  <c:v>1.0137</c:v>
                </c:pt>
                <c:pt idx="521">
                  <c:v>1.0125999999999999</c:v>
                </c:pt>
                <c:pt idx="522">
                  <c:v>1.0116000000000001</c:v>
                </c:pt>
                <c:pt idx="523">
                  <c:v>1.0106999999999999</c:v>
                </c:pt>
                <c:pt idx="524">
                  <c:v>1.0101</c:v>
                </c:pt>
                <c:pt idx="525">
                  <c:v>1.0084</c:v>
                </c:pt>
                <c:pt idx="526">
                  <c:v>1.0064</c:v>
                </c:pt>
                <c:pt idx="527">
                  <c:v>1.0045999999999999</c:v>
                </c:pt>
                <c:pt idx="528">
                  <c:v>1.0027999999999999</c:v>
                </c:pt>
                <c:pt idx="529">
                  <c:v>1.0002</c:v>
                </c:pt>
                <c:pt idx="530">
                  <c:v>0.99880000000000002</c:v>
                </c:pt>
                <c:pt idx="531">
                  <c:v>0.998</c:v>
                </c:pt>
                <c:pt idx="532">
                  <c:v>0.99660000000000004</c:v>
                </c:pt>
                <c:pt idx="533">
                  <c:v>0.99529999999999996</c:v>
                </c:pt>
                <c:pt idx="534">
                  <c:v>0.99429999999999996</c:v>
                </c:pt>
                <c:pt idx="535">
                  <c:v>0.99370000000000003</c:v>
                </c:pt>
                <c:pt idx="536">
                  <c:v>0.99270000000000003</c:v>
                </c:pt>
                <c:pt idx="537">
                  <c:v>0.99229999999999996</c:v>
                </c:pt>
                <c:pt idx="538">
                  <c:v>0.9919</c:v>
                </c:pt>
                <c:pt idx="539">
                  <c:v>0.99150000000000005</c:v>
                </c:pt>
                <c:pt idx="540">
                  <c:v>0.99080000000000001</c:v>
                </c:pt>
                <c:pt idx="541">
                  <c:v>0.99019999999999997</c:v>
                </c:pt>
                <c:pt idx="542">
                  <c:v>0.98960000000000004</c:v>
                </c:pt>
                <c:pt idx="543">
                  <c:v>0.98860000000000003</c:v>
                </c:pt>
                <c:pt idx="544">
                  <c:v>0.98819999999999997</c:v>
                </c:pt>
                <c:pt idx="545">
                  <c:v>0.98670000000000002</c:v>
                </c:pt>
                <c:pt idx="546">
                  <c:v>0.98550000000000004</c:v>
                </c:pt>
                <c:pt idx="547">
                  <c:v>0.9839</c:v>
                </c:pt>
                <c:pt idx="548">
                  <c:v>0.98119999999999996</c:v>
                </c:pt>
                <c:pt idx="549">
                  <c:v>0.9798</c:v>
                </c:pt>
                <c:pt idx="550">
                  <c:v>0.97850000000000004</c:v>
                </c:pt>
                <c:pt idx="551">
                  <c:v>0.97719999999999996</c:v>
                </c:pt>
                <c:pt idx="552">
                  <c:v>0.97629999999999995</c:v>
                </c:pt>
                <c:pt idx="553">
                  <c:v>0.97550000000000003</c:v>
                </c:pt>
                <c:pt idx="554">
                  <c:v>0.97419999999999995</c:v>
                </c:pt>
                <c:pt idx="555">
                  <c:v>0.97340000000000004</c:v>
                </c:pt>
                <c:pt idx="556">
                  <c:v>0.97199999999999998</c:v>
                </c:pt>
                <c:pt idx="557">
                  <c:v>0.97070000000000001</c:v>
                </c:pt>
                <c:pt idx="558">
                  <c:v>0.96899999999999997</c:v>
                </c:pt>
                <c:pt idx="559">
                  <c:v>0.96819999999999995</c:v>
                </c:pt>
                <c:pt idx="560">
                  <c:v>0.96679999999999999</c:v>
                </c:pt>
                <c:pt idx="561">
                  <c:v>0.96419999999999995</c:v>
                </c:pt>
                <c:pt idx="562">
                  <c:v>0.9627</c:v>
                </c:pt>
                <c:pt idx="563">
                  <c:v>0.9617</c:v>
                </c:pt>
                <c:pt idx="564">
                  <c:v>0.96009999999999995</c:v>
                </c:pt>
                <c:pt idx="565">
                  <c:v>0.95879999999999999</c:v>
                </c:pt>
                <c:pt idx="566">
                  <c:v>0.95789999999999997</c:v>
                </c:pt>
                <c:pt idx="567">
                  <c:v>0.95699999999999996</c:v>
                </c:pt>
                <c:pt idx="568">
                  <c:v>0.95669999999999999</c:v>
                </c:pt>
                <c:pt idx="569">
                  <c:v>0.9556</c:v>
                </c:pt>
                <c:pt idx="570">
                  <c:v>0.95450000000000002</c:v>
                </c:pt>
                <c:pt idx="571">
                  <c:v>0.95389999999999997</c:v>
                </c:pt>
                <c:pt idx="572">
                  <c:v>0.95330000000000004</c:v>
                </c:pt>
                <c:pt idx="573">
                  <c:v>0.95230000000000004</c:v>
                </c:pt>
                <c:pt idx="574">
                  <c:v>0.95109999999999995</c:v>
                </c:pt>
                <c:pt idx="575">
                  <c:v>0.95040000000000002</c:v>
                </c:pt>
                <c:pt idx="576">
                  <c:v>0.94920000000000004</c:v>
                </c:pt>
                <c:pt idx="577">
                  <c:v>0.94699999999999995</c:v>
                </c:pt>
                <c:pt idx="578">
                  <c:v>0.94640000000000002</c:v>
                </c:pt>
                <c:pt idx="579">
                  <c:v>0.94499999999999995</c:v>
                </c:pt>
                <c:pt idx="580">
                  <c:v>0.94320000000000004</c:v>
                </c:pt>
                <c:pt idx="581">
                  <c:v>0.94120000000000004</c:v>
                </c:pt>
                <c:pt idx="582">
                  <c:v>0.94</c:v>
                </c:pt>
                <c:pt idx="583">
                  <c:v>0.93869999999999998</c:v>
                </c:pt>
                <c:pt idx="584">
                  <c:v>0.93740000000000001</c:v>
                </c:pt>
                <c:pt idx="585">
                  <c:v>0.93630000000000002</c:v>
                </c:pt>
                <c:pt idx="586">
                  <c:v>0.9345</c:v>
                </c:pt>
                <c:pt idx="587">
                  <c:v>0.93379999999999996</c:v>
                </c:pt>
                <c:pt idx="588">
                  <c:v>0.93169999999999997</c:v>
                </c:pt>
                <c:pt idx="589">
                  <c:v>0.93089999999999995</c:v>
                </c:pt>
                <c:pt idx="590">
                  <c:v>0.92930000000000001</c:v>
                </c:pt>
                <c:pt idx="591">
                  <c:v>0.92849999999999999</c:v>
                </c:pt>
                <c:pt idx="592">
                  <c:v>0.9274</c:v>
                </c:pt>
                <c:pt idx="593">
                  <c:v>0.92659999999999998</c:v>
                </c:pt>
                <c:pt idx="594">
                  <c:v>0.9254</c:v>
                </c:pt>
                <c:pt idx="595">
                  <c:v>0.92469999999999997</c:v>
                </c:pt>
                <c:pt idx="596">
                  <c:v>0.92430000000000001</c:v>
                </c:pt>
                <c:pt idx="597">
                  <c:v>0.92349999999999999</c:v>
                </c:pt>
                <c:pt idx="598">
                  <c:v>0.92300000000000004</c:v>
                </c:pt>
                <c:pt idx="599">
                  <c:v>0.92220000000000002</c:v>
                </c:pt>
                <c:pt idx="600">
                  <c:v>0.92159999999999997</c:v>
                </c:pt>
                <c:pt idx="601">
                  <c:v>0.92130000000000001</c:v>
                </c:pt>
                <c:pt idx="602">
                  <c:v>0.92020000000000002</c:v>
                </c:pt>
                <c:pt idx="603">
                  <c:v>0.91900000000000004</c:v>
                </c:pt>
                <c:pt idx="604">
                  <c:v>0.91800000000000004</c:v>
                </c:pt>
                <c:pt idx="605">
                  <c:v>0.91669999999999996</c:v>
                </c:pt>
                <c:pt idx="606">
                  <c:v>0.9153</c:v>
                </c:pt>
                <c:pt idx="607">
                  <c:v>0.91290000000000004</c:v>
                </c:pt>
                <c:pt idx="608">
                  <c:v>0.91080000000000005</c:v>
                </c:pt>
                <c:pt idx="609">
                  <c:v>0.91010000000000002</c:v>
                </c:pt>
                <c:pt idx="610">
                  <c:v>0.90880000000000005</c:v>
                </c:pt>
                <c:pt idx="611">
                  <c:v>0.90739999999999998</c:v>
                </c:pt>
                <c:pt idx="612">
                  <c:v>0.90680000000000005</c:v>
                </c:pt>
                <c:pt idx="613">
                  <c:v>0.90559999999999996</c:v>
                </c:pt>
                <c:pt idx="614">
                  <c:v>0.90500000000000003</c:v>
                </c:pt>
                <c:pt idx="615">
                  <c:v>0.90380000000000005</c:v>
                </c:pt>
                <c:pt idx="616">
                  <c:v>0.90339999999999998</c:v>
                </c:pt>
                <c:pt idx="617">
                  <c:v>0.90129999999999999</c:v>
                </c:pt>
                <c:pt idx="618">
                  <c:v>0.90029999999999999</c:v>
                </c:pt>
                <c:pt idx="619">
                  <c:v>0.89870000000000005</c:v>
                </c:pt>
                <c:pt idx="620">
                  <c:v>0.89770000000000005</c:v>
                </c:pt>
                <c:pt idx="621">
                  <c:v>0.89600000000000002</c:v>
                </c:pt>
                <c:pt idx="622">
                  <c:v>0.89529999999999998</c:v>
                </c:pt>
                <c:pt idx="623">
                  <c:v>0.89429999999999998</c:v>
                </c:pt>
                <c:pt idx="624">
                  <c:v>0.89410000000000001</c:v>
                </c:pt>
                <c:pt idx="625">
                  <c:v>0.89290000000000003</c:v>
                </c:pt>
                <c:pt idx="626">
                  <c:v>0.89190000000000003</c:v>
                </c:pt>
                <c:pt idx="627">
                  <c:v>0.89119999999999999</c:v>
                </c:pt>
                <c:pt idx="628">
                  <c:v>0.89019999999999999</c:v>
                </c:pt>
                <c:pt idx="629">
                  <c:v>0.88770000000000004</c:v>
                </c:pt>
                <c:pt idx="630">
                  <c:v>0.88670000000000004</c:v>
                </c:pt>
                <c:pt idx="631">
                  <c:v>0.88439999999999996</c:v>
                </c:pt>
                <c:pt idx="632">
                  <c:v>0.88329999999999997</c:v>
                </c:pt>
                <c:pt idx="633">
                  <c:v>0.88229999999999997</c:v>
                </c:pt>
                <c:pt idx="634">
                  <c:v>0.88090000000000002</c:v>
                </c:pt>
                <c:pt idx="635">
                  <c:v>0.88019999999999998</c:v>
                </c:pt>
                <c:pt idx="636">
                  <c:v>0.87890000000000001</c:v>
                </c:pt>
                <c:pt idx="637">
                  <c:v>0.877</c:v>
                </c:pt>
                <c:pt idx="638">
                  <c:v>0.87570000000000003</c:v>
                </c:pt>
                <c:pt idx="639">
                  <c:v>0.875</c:v>
                </c:pt>
                <c:pt idx="640">
                  <c:v>0.87390000000000001</c:v>
                </c:pt>
                <c:pt idx="641">
                  <c:v>0.87319999999999998</c:v>
                </c:pt>
                <c:pt idx="642">
                  <c:v>0.87260000000000004</c:v>
                </c:pt>
                <c:pt idx="643">
                  <c:v>0.87150000000000005</c:v>
                </c:pt>
                <c:pt idx="644">
                  <c:v>0.87029999999999996</c:v>
                </c:pt>
                <c:pt idx="645">
                  <c:v>0.86950000000000005</c:v>
                </c:pt>
                <c:pt idx="646">
                  <c:v>0.86860000000000004</c:v>
                </c:pt>
                <c:pt idx="647">
                  <c:v>0.86709999999999998</c:v>
                </c:pt>
                <c:pt idx="648">
                  <c:v>0.86650000000000005</c:v>
                </c:pt>
                <c:pt idx="649">
                  <c:v>0.86499999999999999</c:v>
                </c:pt>
                <c:pt idx="650">
                  <c:v>0.86280000000000001</c:v>
                </c:pt>
                <c:pt idx="651">
                  <c:v>0.86209999999999998</c:v>
                </c:pt>
                <c:pt idx="652">
                  <c:v>0.8609</c:v>
                </c:pt>
                <c:pt idx="653">
                  <c:v>0.85950000000000004</c:v>
                </c:pt>
                <c:pt idx="654">
                  <c:v>0.85780000000000001</c:v>
                </c:pt>
                <c:pt idx="655">
                  <c:v>0.85660000000000003</c:v>
                </c:pt>
                <c:pt idx="656">
                  <c:v>0.85560000000000003</c:v>
                </c:pt>
                <c:pt idx="657">
                  <c:v>0.85399999999999998</c:v>
                </c:pt>
                <c:pt idx="658">
                  <c:v>0.85319999999999996</c:v>
                </c:pt>
                <c:pt idx="659">
                  <c:v>0.85270000000000001</c:v>
                </c:pt>
                <c:pt idx="660">
                  <c:v>0.8518</c:v>
                </c:pt>
                <c:pt idx="661">
                  <c:v>0.85099999999999998</c:v>
                </c:pt>
                <c:pt idx="662">
                  <c:v>0.84989999999999999</c:v>
                </c:pt>
                <c:pt idx="663">
                  <c:v>0.84840000000000004</c:v>
                </c:pt>
                <c:pt idx="664">
                  <c:v>0.84789999999999999</c:v>
                </c:pt>
                <c:pt idx="665">
                  <c:v>0.84699999999999998</c:v>
                </c:pt>
                <c:pt idx="666">
                  <c:v>0.8458</c:v>
                </c:pt>
                <c:pt idx="667">
                  <c:v>0.84450000000000003</c:v>
                </c:pt>
                <c:pt idx="668">
                  <c:v>0.8427</c:v>
                </c:pt>
                <c:pt idx="669">
                  <c:v>0.84150000000000003</c:v>
                </c:pt>
                <c:pt idx="670">
                  <c:v>0.84019999999999995</c:v>
                </c:pt>
                <c:pt idx="671">
                  <c:v>0.8387</c:v>
                </c:pt>
                <c:pt idx="672">
                  <c:v>0.8377</c:v>
                </c:pt>
                <c:pt idx="673">
                  <c:v>0.83640000000000003</c:v>
                </c:pt>
                <c:pt idx="674">
                  <c:v>0.83540000000000003</c:v>
                </c:pt>
                <c:pt idx="675">
                  <c:v>0.83460000000000001</c:v>
                </c:pt>
                <c:pt idx="676">
                  <c:v>0.83340000000000003</c:v>
                </c:pt>
                <c:pt idx="677">
                  <c:v>0.83250000000000002</c:v>
                </c:pt>
                <c:pt idx="678">
                  <c:v>0.83169999999999999</c:v>
                </c:pt>
                <c:pt idx="679">
                  <c:v>0.83130000000000004</c:v>
                </c:pt>
                <c:pt idx="680">
                  <c:v>0.83040000000000003</c:v>
                </c:pt>
                <c:pt idx="681">
                  <c:v>0.82989999999999997</c:v>
                </c:pt>
                <c:pt idx="682">
                  <c:v>0.82889999999999997</c:v>
                </c:pt>
                <c:pt idx="683">
                  <c:v>0.82820000000000005</c:v>
                </c:pt>
                <c:pt idx="684">
                  <c:v>0.8276</c:v>
                </c:pt>
                <c:pt idx="685">
                  <c:v>0.82650000000000001</c:v>
                </c:pt>
                <c:pt idx="686">
                  <c:v>0.82609999999999995</c:v>
                </c:pt>
                <c:pt idx="687">
                  <c:v>0.82430000000000003</c:v>
                </c:pt>
                <c:pt idx="688">
                  <c:v>0.82279999999999998</c:v>
                </c:pt>
                <c:pt idx="689">
                  <c:v>0.82120000000000004</c:v>
                </c:pt>
                <c:pt idx="690">
                  <c:v>0.82010000000000005</c:v>
                </c:pt>
                <c:pt idx="691">
                  <c:v>0.81859999999999999</c:v>
                </c:pt>
                <c:pt idx="692">
                  <c:v>0.81730000000000003</c:v>
                </c:pt>
                <c:pt idx="693">
                  <c:v>0.81640000000000001</c:v>
                </c:pt>
                <c:pt idx="694">
                  <c:v>0.81520000000000004</c:v>
                </c:pt>
                <c:pt idx="695">
                  <c:v>0.81440000000000001</c:v>
                </c:pt>
                <c:pt idx="696">
                  <c:v>0.8135</c:v>
                </c:pt>
                <c:pt idx="697">
                  <c:v>0.81230000000000002</c:v>
                </c:pt>
                <c:pt idx="698">
                  <c:v>0.81179999999999997</c:v>
                </c:pt>
                <c:pt idx="699">
                  <c:v>0.81120000000000003</c:v>
                </c:pt>
                <c:pt idx="700">
                  <c:v>0.81020000000000003</c:v>
                </c:pt>
                <c:pt idx="701">
                  <c:v>0.80889999999999995</c:v>
                </c:pt>
                <c:pt idx="702">
                  <c:v>0.80720000000000003</c:v>
                </c:pt>
                <c:pt idx="703">
                  <c:v>0.80569999999999997</c:v>
                </c:pt>
                <c:pt idx="704">
                  <c:v>0.80510000000000004</c:v>
                </c:pt>
                <c:pt idx="705">
                  <c:v>0.80449999999999999</c:v>
                </c:pt>
                <c:pt idx="706">
                  <c:v>0.80310000000000004</c:v>
                </c:pt>
                <c:pt idx="707">
                  <c:v>0.80159999999999998</c:v>
                </c:pt>
                <c:pt idx="708">
                  <c:v>0.80030000000000001</c:v>
                </c:pt>
                <c:pt idx="709">
                  <c:v>0.79869999999999997</c:v>
                </c:pt>
                <c:pt idx="710">
                  <c:v>0.7974</c:v>
                </c:pt>
                <c:pt idx="711">
                  <c:v>0.79679999999999995</c:v>
                </c:pt>
                <c:pt idx="712">
                  <c:v>0.79610000000000003</c:v>
                </c:pt>
                <c:pt idx="713">
                  <c:v>0.79459999999999997</c:v>
                </c:pt>
                <c:pt idx="714">
                  <c:v>0.79400000000000004</c:v>
                </c:pt>
                <c:pt idx="715">
                  <c:v>0.79349999999999998</c:v>
                </c:pt>
                <c:pt idx="716">
                  <c:v>0.79310000000000003</c:v>
                </c:pt>
                <c:pt idx="717">
                  <c:v>0.79239999999999999</c:v>
                </c:pt>
                <c:pt idx="718">
                  <c:v>0.7913</c:v>
                </c:pt>
                <c:pt idx="719">
                  <c:v>0.79039999999999999</c:v>
                </c:pt>
                <c:pt idx="720">
                  <c:v>0.78900000000000003</c:v>
                </c:pt>
                <c:pt idx="721">
                  <c:v>0.78769999999999996</c:v>
                </c:pt>
                <c:pt idx="722">
                  <c:v>0.78549999999999998</c:v>
                </c:pt>
                <c:pt idx="723">
                  <c:v>0.78369999999999995</c:v>
                </c:pt>
                <c:pt idx="724">
                  <c:v>0.78220000000000001</c:v>
                </c:pt>
                <c:pt idx="725">
                  <c:v>0.78029999999999999</c:v>
                </c:pt>
                <c:pt idx="726">
                  <c:v>0.77949999999999997</c:v>
                </c:pt>
                <c:pt idx="727">
                  <c:v>0.77859999999999996</c:v>
                </c:pt>
                <c:pt idx="728">
                  <c:v>0.77769999999999995</c:v>
                </c:pt>
                <c:pt idx="729">
                  <c:v>0.77659999999999996</c:v>
                </c:pt>
                <c:pt idx="730">
                  <c:v>0.77539999999999998</c:v>
                </c:pt>
                <c:pt idx="731">
                  <c:v>0.77410000000000001</c:v>
                </c:pt>
                <c:pt idx="732">
                  <c:v>0.7732</c:v>
                </c:pt>
                <c:pt idx="733">
                  <c:v>0.77259999999999995</c:v>
                </c:pt>
                <c:pt idx="734">
                  <c:v>0.77180000000000004</c:v>
                </c:pt>
                <c:pt idx="735">
                  <c:v>0.77080000000000004</c:v>
                </c:pt>
                <c:pt idx="736">
                  <c:v>0.77039999999999997</c:v>
                </c:pt>
                <c:pt idx="737">
                  <c:v>0.76970000000000005</c:v>
                </c:pt>
                <c:pt idx="738">
                  <c:v>0.76880000000000004</c:v>
                </c:pt>
                <c:pt idx="739">
                  <c:v>0.76790000000000003</c:v>
                </c:pt>
                <c:pt idx="740">
                  <c:v>0.7671</c:v>
                </c:pt>
                <c:pt idx="741">
                  <c:v>0.76639999999999997</c:v>
                </c:pt>
                <c:pt idx="742">
                  <c:v>0.76559999999999995</c:v>
                </c:pt>
                <c:pt idx="743">
                  <c:v>0.76449999999999996</c:v>
                </c:pt>
                <c:pt idx="744">
                  <c:v>0.76259999999999994</c:v>
                </c:pt>
                <c:pt idx="745">
                  <c:v>0.76170000000000004</c:v>
                </c:pt>
                <c:pt idx="746">
                  <c:v>0.75970000000000004</c:v>
                </c:pt>
                <c:pt idx="747">
                  <c:v>0.75749999999999995</c:v>
                </c:pt>
                <c:pt idx="748">
                  <c:v>0.75590000000000002</c:v>
                </c:pt>
                <c:pt idx="749">
                  <c:v>0.75480000000000003</c:v>
                </c:pt>
                <c:pt idx="750">
                  <c:v>0.75360000000000005</c:v>
                </c:pt>
                <c:pt idx="751">
                  <c:v>0.75309999999999999</c:v>
                </c:pt>
                <c:pt idx="752">
                  <c:v>0.75190000000000001</c:v>
                </c:pt>
                <c:pt idx="753">
                  <c:v>0.751</c:v>
                </c:pt>
                <c:pt idx="754">
                  <c:v>0.75039999999999996</c:v>
                </c:pt>
                <c:pt idx="755">
                  <c:v>0.749</c:v>
                </c:pt>
                <c:pt idx="756">
                  <c:v>0.74809999999999999</c:v>
                </c:pt>
                <c:pt idx="757">
                  <c:v>0.74739999999999995</c:v>
                </c:pt>
                <c:pt idx="758">
                  <c:v>0.74619999999999997</c:v>
                </c:pt>
                <c:pt idx="759">
                  <c:v>0.74519999999999997</c:v>
                </c:pt>
                <c:pt idx="760">
                  <c:v>0.74460000000000004</c:v>
                </c:pt>
                <c:pt idx="761">
                  <c:v>0.74390000000000001</c:v>
                </c:pt>
                <c:pt idx="762">
                  <c:v>0.74280000000000002</c:v>
                </c:pt>
                <c:pt idx="763">
                  <c:v>0.74119999999999997</c:v>
                </c:pt>
                <c:pt idx="764">
                  <c:v>0.74050000000000005</c:v>
                </c:pt>
                <c:pt idx="765">
                  <c:v>0.73939999999999995</c:v>
                </c:pt>
                <c:pt idx="766">
                  <c:v>0.73799999999999999</c:v>
                </c:pt>
                <c:pt idx="767">
                  <c:v>0.7369</c:v>
                </c:pt>
                <c:pt idx="768">
                  <c:v>0.73540000000000005</c:v>
                </c:pt>
                <c:pt idx="769">
                  <c:v>0.73450000000000004</c:v>
                </c:pt>
                <c:pt idx="770">
                  <c:v>0.73370000000000002</c:v>
                </c:pt>
                <c:pt idx="771">
                  <c:v>0.73280000000000001</c:v>
                </c:pt>
                <c:pt idx="772">
                  <c:v>0.73140000000000005</c:v>
                </c:pt>
                <c:pt idx="773">
                  <c:v>0.73</c:v>
                </c:pt>
                <c:pt idx="774">
                  <c:v>0.72929999999999995</c:v>
                </c:pt>
                <c:pt idx="775">
                  <c:v>0.72860000000000003</c:v>
                </c:pt>
                <c:pt idx="776">
                  <c:v>0.72719999999999996</c:v>
                </c:pt>
                <c:pt idx="777">
                  <c:v>0.72609999999999997</c:v>
                </c:pt>
                <c:pt idx="778">
                  <c:v>0.72489999999999999</c:v>
                </c:pt>
                <c:pt idx="779">
                  <c:v>0.72250000000000003</c:v>
                </c:pt>
                <c:pt idx="780">
                  <c:v>0.72050000000000003</c:v>
                </c:pt>
                <c:pt idx="781">
                  <c:v>0.71950000000000003</c:v>
                </c:pt>
                <c:pt idx="782">
                  <c:v>0.71879999999999999</c:v>
                </c:pt>
                <c:pt idx="783">
                  <c:v>0.71799999999999997</c:v>
                </c:pt>
                <c:pt idx="784">
                  <c:v>0.71740000000000004</c:v>
                </c:pt>
                <c:pt idx="785">
                  <c:v>0.71579999999999999</c:v>
                </c:pt>
                <c:pt idx="786">
                  <c:v>0.71409999999999996</c:v>
                </c:pt>
                <c:pt idx="787">
                  <c:v>0.71260000000000001</c:v>
                </c:pt>
                <c:pt idx="788">
                  <c:v>0.71120000000000005</c:v>
                </c:pt>
                <c:pt idx="789">
                  <c:v>0.71050000000000002</c:v>
                </c:pt>
                <c:pt idx="790">
                  <c:v>0.7097</c:v>
                </c:pt>
                <c:pt idx="791">
                  <c:v>0.70930000000000004</c:v>
                </c:pt>
                <c:pt idx="792">
                  <c:v>0.70930000000000004</c:v>
                </c:pt>
                <c:pt idx="793">
                  <c:v>0.70899999999999996</c:v>
                </c:pt>
                <c:pt idx="794">
                  <c:v>0.70860000000000001</c:v>
                </c:pt>
                <c:pt idx="795">
                  <c:v>0.70779999999999998</c:v>
                </c:pt>
                <c:pt idx="796">
                  <c:v>0.70720000000000005</c:v>
                </c:pt>
                <c:pt idx="797">
                  <c:v>0.70660000000000001</c:v>
                </c:pt>
                <c:pt idx="798">
                  <c:v>0.70589999999999997</c:v>
                </c:pt>
                <c:pt idx="799">
                  <c:v>0.7056</c:v>
                </c:pt>
                <c:pt idx="800">
                  <c:v>0.70550000000000002</c:v>
                </c:pt>
                <c:pt idx="801">
                  <c:v>0.70499999999999996</c:v>
                </c:pt>
                <c:pt idx="802">
                  <c:v>0.70430000000000004</c:v>
                </c:pt>
                <c:pt idx="803">
                  <c:v>0.70320000000000005</c:v>
                </c:pt>
                <c:pt idx="804">
                  <c:v>0.70240000000000002</c:v>
                </c:pt>
                <c:pt idx="805">
                  <c:v>0.70109999999999995</c:v>
                </c:pt>
                <c:pt idx="806">
                  <c:v>0.69930000000000003</c:v>
                </c:pt>
                <c:pt idx="807">
                  <c:v>0.69810000000000005</c:v>
                </c:pt>
                <c:pt idx="808">
                  <c:v>0.6956</c:v>
                </c:pt>
                <c:pt idx="809">
                  <c:v>0.69399999999999995</c:v>
                </c:pt>
                <c:pt idx="810">
                  <c:v>0.69240000000000002</c:v>
                </c:pt>
                <c:pt idx="811">
                  <c:v>0.69140000000000001</c:v>
                </c:pt>
                <c:pt idx="812">
                  <c:v>0.69030000000000002</c:v>
                </c:pt>
                <c:pt idx="813">
                  <c:v>0.68959999999999999</c:v>
                </c:pt>
                <c:pt idx="814">
                  <c:v>0.68859999999999999</c:v>
                </c:pt>
                <c:pt idx="815">
                  <c:v>0.68810000000000004</c:v>
                </c:pt>
                <c:pt idx="816">
                  <c:v>0.68779999999999997</c:v>
                </c:pt>
                <c:pt idx="817">
                  <c:v>0.68730000000000002</c:v>
                </c:pt>
                <c:pt idx="818">
                  <c:v>0.68669999999999998</c:v>
                </c:pt>
                <c:pt idx="819">
                  <c:v>0.68569999999999998</c:v>
                </c:pt>
                <c:pt idx="820">
                  <c:v>0.68479999999999996</c:v>
                </c:pt>
                <c:pt idx="821">
                  <c:v>0.68420000000000003</c:v>
                </c:pt>
                <c:pt idx="822">
                  <c:v>0.68320000000000003</c:v>
                </c:pt>
                <c:pt idx="823">
                  <c:v>0.68169999999999997</c:v>
                </c:pt>
                <c:pt idx="824">
                  <c:v>0.68059999999999998</c:v>
                </c:pt>
                <c:pt idx="825">
                  <c:v>0.67949999999999999</c:v>
                </c:pt>
                <c:pt idx="826">
                  <c:v>0.67849999999999999</c:v>
                </c:pt>
                <c:pt idx="827">
                  <c:v>0.67769999999999997</c:v>
                </c:pt>
                <c:pt idx="828">
                  <c:v>0.67700000000000005</c:v>
                </c:pt>
                <c:pt idx="829">
                  <c:v>0.67620000000000002</c:v>
                </c:pt>
                <c:pt idx="830">
                  <c:v>0.67430000000000001</c:v>
                </c:pt>
                <c:pt idx="831">
                  <c:v>0.67259999999999998</c:v>
                </c:pt>
                <c:pt idx="832">
                  <c:v>0.67149999999999999</c:v>
                </c:pt>
                <c:pt idx="833">
                  <c:v>0.6704</c:v>
                </c:pt>
                <c:pt idx="834">
                  <c:v>0.66969999999999996</c:v>
                </c:pt>
                <c:pt idx="835">
                  <c:v>0.66859999999999997</c:v>
                </c:pt>
                <c:pt idx="836">
                  <c:v>0.66820000000000002</c:v>
                </c:pt>
                <c:pt idx="837">
                  <c:v>0.66700000000000004</c:v>
                </c:pt>
                <c:pt idx="838">
                  <c:v>0.66520000000000001</c:v>
                </c:pt>
                <c:pt idx="839">
                  <c:v>0.66469999999999996</c:v>
                </c:pt>
                <c:pt idx="840">
                  <c:v>0.66400000000000003</c:v>
                </c:pt>
                <c:pt idx="841">
                  <c:v>0.66310000000000002</c:v>
                </c:pt>
                <c:pt idx="842">
                  <c:v>0.66210000000000002</c:v>
                </c:pt>
                <c:pt idx="843">
                  <c:v>0.66100000000000003</c:v>
                </c:pt>
                <c:pt idx="844">
                  <c:v>0.66</c:v>
                </c:pt>
                <c:pt idx="845">
                  <c:v>0.65910000000000002</c:v>
                </c:pt>
                <c:pt idx="846">
                  <c:v>0.65869999999999995</c:v>
                </c:pt>
                <c:pt idx="847">
                  <c:v>0.65790000000000004</c:v>
                </c:pt>
                <c:pt idx="848">
                  <c:v>0.65769999999999995</c:v>
                </c:pt>
                <c:pt idx="849">
                  <c:v>0.65680000000000005</c:v>
                </c:pt>
                <c:pt idx="850">
                  <c:v>0.65590000000000004</c:v>
                </c:pt>
                <c:pt idx="851">
                  <c:v>0.65510000000000002</c:v>
                </c:pt>
                <c:pt idx="852">
                  <c:v>0.65459999999999996</c:v>
                </c:pt>
                <c:pt idx="853">
                  <c:v>0.65400000000000003</c:v>
                </c:pt>
                <c:pt idx="854">
                  <c:v>0.65280000000000005</c:v>
                </c:pt>
                <c:pt idx="855">
                  <c:v>0.6522</c:v>
                </c:pt>
                <c:pt idx="856">
                  <c:v>0.6512</c:v>
                </c:pt>
                <c:pt idx="857">
                  <c:v>0.64970000000000006</c:v>
                </c:pt>
                <c:pt idx="858">
                  <c:v>0.64890000000000003</c:v>
                </c:pt>
                <c:pt idx="859">
                  <c:v>0.64759999999999995</c:v>
                </c:pt>
                <c:pt idx="860">
                  <c:v>0.64590000000000003</c:v>
                </c:pt>
                <c:pt idx="861">
                  <c:v>0.64370000000000005</c:v>
                </c:pt>
                <c:pt idx="862">
                  <c:v>0.64259999999999995</c:v>
                </c:pt>
                <c:pt idx="863">
                  <c:v>0.64180000000000004</c:v>
                </c:pt>
                <c:pt idx="864">
                  <c:v>0.64100000000000001</c:v>
                </c:pt>
                <c:pt idx="865">
                  <c:v>0.64019999999999999</c:v>
                </c:pt>
                <c:pt idx="866">
                  <c:v>0.63919999999999999</c:v>
                </c:pt>
                <c:pt idx="867">
                  <c:v>0.63839999999999997</c:v>
                </c:pt>
                <c:pt idx="868">
                  <c:v>0.63729999999999998</c:v>
                </c:pt>
                <c:pt idx="869">
                  <c:v>0.63629999999999998</c:v>
                </c:pt>
                <c:pt idx="870">
                  <c:v>0.6361</c:v>
                </c:pt>
                <c:pt idx="871">
                  <c:v>0.63580000000000003</c:v>
                </c:pt>
                <c:pt idx="872">
                  <c:v>0.63549999999999995</c:v>
                </c:pt>
                <c:pt idx="873">
                  <c:v>0.6351</c:v>
                </c:pt>
                <c:pt idx="874">
                  <c:v>0.6341</c:v>
                </c:pt>
                <c:pt idx="875">
                  <c:v>0.63300000000000001</c:v>
                </c:pt>
                <c:pt idx="876">
                  <c:v>0.63229999999999997</c:v>
                </c:pt>
                <c:pt idx="877">
                  <c:v>0.63119999999999998</c:v>
                </c:pt>
                <c:pt idx="878">
                  <c:v>0.63039999999999996</c:v>
                </c:pt>
                <c:pt idx="879">
                  <c:v>0.62980000000000003</c:v>
                </c:pt>
                <c:pt idx="880">
                  <c:v>0.629</c:v>
                </c:pt>
                <c:pt idx="881">
                  <c:v>0.628</c:v>
                </c:pt>
                <c:pt idx="882">
                  <c:v>0.62660000000000005</c:v>
                </c:pt>
                <c:pt idx="883">
                  <c:v>0.62619999999999998</c:v>
                </c:pt>
                <c:pt idx="884">
                  <c:v>0.62619999999999998</c:v>
                </c:pt>
                <c:pt idx="885">
                  <c:v>0.62560000000000004</c:v>
                </c:pt>
                <c:pt idx="886">
                  <c:v>0.62519999999999998</c:v>
                </c:pt>
                <c:pt idx="887">
                  <c:v>0.62409999999999999</c:v>
                </c:pt>
                <c:pt idx="888">
                  <c:v>0.62329999999999997</c:v>
                </c:pt>
                <c:pt idx="889">
                  <c:v>0.62219999999999998</c:v>
                </c:pt>
                <c:pt idx="890">
                  <c:v>0.62150000000000005</c:v>
                </c:pt>
                <c:pt idx="891">
                  <c:v>0.62019999999999997</c:v>
                </c:pt>
                <c:pt idx="892">
                  <c:v>0.61960000000000004</c:v>
                </c:pt>
                <c:pt idx="893">
                  <c:v>0.61890000000000001</c:v>
                </c:pt>
                <c:pt idx="894">
                  <c:v>0.61809999999999998</c:v>
                </c:pt>
                <c:pt idx="895">
                  <c:v>0.61750000000000005</c:v>
                </c:pt>
                <c:pt idx="896">
                  <c:v>0.61680000000000001</c:v>
                </c:pt>
                <c:pt idx="897">
                  <c:v>0.6159</c:v>
                </c:pt>
                <c:pt idx="898">
                  <c:v>0.61539999999999995</c:v>
                </c:pt>
                <c:pt idx="899">
                  <c:v>0.61450000000000005</c:v>
                </c:pt>
                <c:pt idx="900">
                  <c:v>0.61370000000000002</c:v>
                </c:pt>
                <c:pt idx="901">
                  <c:v>0.61299999999999999</c:v>
                </c:pt>
                <c:pt idx="902">
                  <c:v>0.61240000000000006</c:v>
                </c:pt>
                <c:pt idx="903">
                  <c:v>0.61170000000000002</c:v>
                </c:pt>
                <c:pt idx="904">
                  <c:v>0.6109</c:v>
                </c:pt>
                <c:pt idx="905">
                  <c:v>0.61029999999999995</c:v>
                </c:pt>
                <c:pt idx="906">
                  <c:v>0.60880000000000001</c:v>
                </c:pt>
                <c:pt idx="907">
                  <c:v>0.60770000000000002</c:v>
                </c:pt>
                <c:pt idx="908">
                  <c:v>0.60550000000000004</c:v>
                </c:pt>
                <c:pt idx="909">
                  <c:v>0.60419999999999996</c:v>
                </c:pt>
                <c:pt idx="910">
                  <c:v>0.60309999999999997</c:v>
                </c:pt>
                <c:pt idx="911">
                  <c:v>0.60199999999999998</c:v>
                </c:pt>
                <c:pt idx="912">
                  <c:v>0.60060000000000002</c:v>
                </c:pt>
                <c:pt idx="913">
                  <c:v>0.60029999999999994</c:v>
                </c:pt>
                <c:pt idx="914">
                  <c:v>0.60009999999999997</c:v>
                </c:pt>
                <c:pt idx="915">
                  <c:v>0.59960000000000002</c:v>
                </c:pt>
                <c:pt idx="916">
                  <c:v>0.59899999999999998</c:v>
                </c:pt>
                <c:pt idx="917">
                  <c:v>0.59809999999999997</c:v>
                </c:pt>
                <c:pt idx="918">
                  <c:v>0.59760000000000002</c:v>
                </c:pt>
                <c:pt idx="919">
                  <c:v>0.59670000000000001</c:v>
                </c:pt>
                <c:pt idx="920">
                  <c:v>0.59599999999999997</c:v>
                </c:pt>
                <c:pt idx="921">
                  <c:v>0.59530000000000005</c:v>
                </c:pt>
                <c:pt idx="922">
                  <c:v>0.59430000000000005</c:v>
                </c:pt>
                <c:pt idx="923">
                  <c:v>0.59340000000000004</c:v>
                </c:pt>
                <c:pt idx="924">
                  <c:v>0.59279999999999999</c:v>
                </c:pt>
                <c:pt idx="925">
                  <c:v>0.59199999999999997</c:v>
                </c:pt>
                <c:pt idx="926">
                  <c:v>0.5907</c:v>
                </c:pt>
                <c:pt idx="927">
                  <c:v>0.59</c:v>
                </c:pt>
                <c:pt idx="928">
                  <c:v>0.5887</c:v>
                </c:pt>
                <c:pt idx="929">
                  <c:v>0.58779999999999999</c:v>
                </c:pt>
                <c:pt idx="930">
                  <c:v>0.58720000000000006</c:v>
                </c:pt>
                <c:pt idx="931">
                  <c:v>0.58660000000000001</c:v>
                </c:pt>
                <c:pt idx="932">
                  <c:v>0.58560000000000001</c:v>
                </c:pt>
                <c:pt idx="933">
                  <c:v>0.58499999999999996</c:v>
                </c:pt>
                <c:pt idx="934">
                  <c:v>0.58420000000000005</c:v>
                </c:pt>
                <c:pt idx="935">
                  <c:v>0.58350000000000002</c:v>
                </c:pt>
                <c:pt idx="936">
                  <c:v>0.58240000000000003</c:v>
                </c:pt>
                <c:pt idx="937">
                  <c:v>0.58189999999999997</c:v>
                </c:pt>
                <c:pt idx="938">
                  <c:v>0.58150000000000002</c:v>
                </c:pt>
                <c:pt idx="939">
                  <c:v>0.58140000000000003</c:v>
                </c:pt>
                <c:pt idx="940">
                  <c:v>0.58089999999999997</c:v>
                </c:pt>
                <c:pt idx="941">
                  <c:v>0.58030000000000004</c:v>
                </c:pt>
                <c:pt idx="942">
                  <c:v>0.57969999999999999</c:v>
                </c:pt>
                <c:pt idx="943">
                  <c:v>0.57930000000000004</c:v>
                </c:pt>
                <c:pt idx="944">
                  <c:v>0.57899999999999996</c:v>
                </c:pt>
                <c:pt idx="945">
                  <c:v>0.57789999999999997</c:v>
                </c:pt>
                <c:pt idx="946">
                  <c:v>0.57740000000000002</c:v>
                </c:pt>
                <c:pt idx="947">
                  <c:v>0.57599999999999996</c:v>
                </c:pt>
                <c:pt idx="948">
                  <c:v>0.57479999999999998</c:v>
                </c:pt>
                <c:pt idx="949">
                  <c:v>0.57350000000000001</c:v>
                </c:pt>
                <c:pt idx="950">
                  <c:v>0.57250000000000001</c:v>
                </c:pt>
                <c:pt idx="951">
                  <c:v>0.57130000000000003</c:v>
                </c:pt>
                <c:pt idx="952">
                  <c:v>0.57089999999999996</c:v>
                </c:pt>
                <c:pt idx="953">
                  <c:v>0.56989999999999996</c:v>
                </c:pt>
                <c:pt idx="954">
                  <c:v>0.56740000000000002</c:v>
                </c:pt>
                <c:pt idx="955">
                  <c:v>0.56699999999999995</c:v>
                </c:pt>
                <c:pt idx="956">
                  <c:v>0.56610000000000005</c:v>
                </c:pt>
                <c:pt idx="957">
                  <c:v>0.56530000000000002</c:v>
                </c:pt>
                <c:pt idx="958">
                  <c:v>0.5645</c:v>
                </c:pt>
                <c:pt idx="959">
                  <c:v>0.56420000000000003</c:v>
                </c:pt>
                <c:pt idx="960">
                  <c:v>0.56330000000000002</c:v>
                </c:pt>
                <c:pt idx="961">
                  <c:v>0.56299999999999994</c:v>
                </c:pt>
                <c:pt idx="962">
                  <c:v>0.56289999999999996</c:v>
                </c:pt>
                <c:pt idx="963">
                  <c:v>0.56240000000000001</c:v>
                </c:pt>
                <c:pt idx="964">
                  <c:v>0.56200000000000006</c:v>
                </c:pt>
                <c:pt idx="965">
                  <c:v>0.5615</c:v>
                </c:pt>
                <c:pt idx="966">
                  <c:v>0.56130000000000002</c:v>
                </c:pt>
                <c:pt idx="967">
                  <c:v>0.56040000000000001</c:v>
                </c:pt>
                <c:pt idx="968">
                  <c:v>0.56000000000000005</c:v>
                </c:pt>
                <c:pt idx="969">
                  <c:v>0.56000000000000005</c:v>
                </c:pt>
                <c:pt idx="970">
                  <c:v>0.55840000000000001</c:v>
                </c:pt>
                <c:pt idx="971">
                  <c:v>0.55759999999999998</c:v>
                </c:pt>
                <c:pt idx="972">
                  <c:v>0.55649999999999999</c:v>
                </c:pt>
                <c:pt idx="973">
                  <c:v>0.55530000000000002</c:v>
                </c:pt>
                <c:pt idx="974">
                  <c:v>0.55469999999999997</c:v>
                </c:pt>
                <c:pt idx="975">
                  <c:v>0.55359999999999998</c:v>
                </c:pt>
                <c:pt idx="976">
                  <c:v>0.55310000000000004</c:v>
                </c:pt>
                <c:pt idx="977">
                  <c:v>0.55220000000000002</c:v>
                </c:pt>
                <c:pt idx="978">
                  <c:v>0.55120000000000002</c:v>
                </c:pt>
                <c:pt idx="979">
                  <c:v>0.55079999999999996</c:v>
                </c:pt>
                <c:pt idx="980">
                  <c:v>0.54959999999999998</c:v>
                </c:pt>
                <c:pt idx="981">
                  <c:v>0.54900000000000004</c:v>
                </c:pt>
                <c:pt idx="982">
                  <c:v>0.54790000000000005</c:v>
                </c:pt>
                <c:pt idx="983">
                  <c:v>0.54649999999999999</c:v>
                </c:pt>
                <c:pt idx="984">
                  <c:v>0.54569999999999996</c:v>
                </c:pt>
                <c:pt idx="985">
                  <c:v>0.54520000000000002</c:v>
                </c:pt>
                <c:pt idx="986">
                  <c:v>0.54390000000000005</c:v>
                </c:pt>
                <c:pt idx="987">
                  <c:v>0.54400000000000004</c:v>
                </c:pt>
                <c:pt idx="988">
                  <c:v>0.54369999999999996</c:v>
                </c:pt>
                <c:pt idx="989">
                  <c:v>0.54310000000000003</c:v>
                </c:pt>
                <c:pt idx="990">
                  <c:v>0.54269999999999996</c:v>
                </c:pt>
                <c:pt idx="991">
                  <c:v>0.54239999999999999</c:v>
                </c:pt>
                <c:pt idx="992">
                  <c:v>0.54239999999999999</c:v>
                </c:pt>
                <c:pt idx="993">
                  <c:v>0.54179999999999995</c:v>
                </c:pt>
                <c:pt idx="994">
                  <c:v>0.54079999999999995</c:v>
                </c:pt>
                <c:pt idx="995">
                  <c:v>0.54059999999999997</c:v>
                </c:pt>
                <c:pt idx="996">
                  <c:v>0.54</c:v>
                </c:pt>
                <c:pt idx="997">
                  <c:v>0.53959999999999997</c:v>
                </c:pt>
                <c:pt idx="998">
                  <c:v>0.53910000000000002</c:v>
                </c:pt>
                <c:pt idx="999">
                  <c:v>0.53839999999999999</c:v>
                </c:pt>
                <c:pt idx="1000">
                  <c:v>0.53790000000000004</c:v>
                </c:pt>
                <c:pt idx="1001">
                  <c:v>0.53700000000000003</c:v>
                </c:pt>
                <c:pt idx="1002">
                  <c:v>0.53610000000000002</c:v>
                </c:pt>
                <c:pt idx="1003">
                  <c:v>0.53520000000000001</c:v>
                </c:pt>
                <c:pt idx="1004">
                  <c:v>0.53469999999999995</c:v>
                </c:pt>
                <c:pt idx="1005">
                  <c:v>0.5333</c:v>
                </c:pt>
                <c:pt idx="1006">
                  <c:v>0.53290000000000004</c:v>
                </c:pt>
                <c:pt idx="1007">
                  <c:v>0.53169999999999995</c:v>
                </c:pt>
                <c:pt idx="1008">
                  <c:v>0.53059999999999996</c:v>
                </c:pt>
                <c:pt idx="1009">
                  <c:v>0.53010000000000002</c:v>
                </c:pt>
                <c:pt idx="1010">
                  <c:v>0.52929999999999999</c:v>
                </c:pt>
                <c:pt idx="1011">
                  <c:v>0.52880000000000005</c:v>
                </c:pt>
                <c:pt idx="1012">
                  <c:v>0.5282</c:v>
                </c:pt>
                <c:pt idx="1013">
                  <c:v>0.52759999999999996</c:v>
                </c:pt>
                <c:pt idx="1014">
                  <c:v>0.5272</c:v>
                </c:pt>
                <c:pt idx="1015">
                  <c:v>0.52680000000000005</c:v>
                </c:pt>
                <c:pt idx="1016">
                  <c:v>0.52680000000000005</c:v>
                </c:pt>
                <c:pt idx="1017">
                  <c:v>0.52600000000000002</c:v>
                </c:pt>
                <c:pt idx="1018">
                  <c:v>0.52610000000000001</c:v>
                </c:pt>
                <c:pt idx="1019">
                  <c:v>0.52439999999999998</c:v>
                </c:pt>
                <c:pt idx="1020">
                  <c:v>0.52390000000000003</c:v>
                </c:pt>
                <c:pt idx="1021">
                  <c:v>0.52339999999999998</c:v>
                </c:pt>
                <c:pt idx="1022">
                  <c:v>0.52259999999999995</c:v>
                </c:pt>
                <c:pt idx="1023">
                  <c:v>0.52159999999999995</c:v>
                </c:pt>
                <c:pt idx="1024">
                  <c:v>0.5202</c:v>
                </c:pt>
                <c:pt idx="1025">
                  <c:v>0.51970000000000005</c:v>
                </c:pt>
                <c:pt idx="1026">
                  <c:v>0.51880000000000004</c:v>
                </c:pt>
                <c:pt idx="1027">
                  <c:v>0.51849999999999996</c:v>
                </c:pt>
                <c:pt idx="1028">
                  <c:v>0.51790000000000003</c:v>
                </c:pt>
                <c:pt idx="1029">
                  <c:v>0.51739999999999997</c:v>
                </c:pt>
                <c:pt idx="1030">
                  <c:v>0.5171</c:v>
                </c:pt>
                <c:pt idx="1031">
                  <c:v>0.51690000000000003</c:v>
                </c:pt>
                <c:pt idx="1032">
                  <c:v>0.51670000000000005</c:v>
                </c:pt>
                <c:pt idx="1033">
                  <c:v>0.51639999999999997</c:v>
                </c:pt>
                <c:pt idx="1034">
                  <c:v>0.51580000000000004</c:v>
                </c:pt>
                <c:pt idx="1035">
                  <c:v>0.51559999999999995</c:v>
                </c:pt>
                <c:pt idx="1036">
                  <c:v>0.51490000000000002</c:v>
                </c:pt>
                <c:pt idx="1037">
                  <c:v>0.51439999999999997</c:v>
                </c:pt>
                <c:pt idx="1038">
                  <c:v>0.51349999999999996</c:v>
                </c:pt>
                <c:pt idx="1039">
                  <c:v>0.51329999999999998</c:v>
                </c:pt>
                <c:pt idx="1040">
                  <c:v>0.51239999999999997</c:v>
                </c:pt>
                <c:pt idx="1041">
                  <c:v>0.51249999999999996</c:v>
                </c:pt>
                <c:pt idx="1042">
                  <c:v>0.51160000000000005</c:v>
                </c:pt>
                <c:pt idx="1043">
                  <c:v>0.51070000000000004</c:v>
                </c:pt>
                <c:pt idx="1044">
                  <c:v>0.51</c:v>
                </c:pt>
                <c:pt idx="1045">
                  <c:v>0.50929999999999997</c:v>
                </c:pt>
                <c:pt idx="1046">
                  <c:v>0.50839999999999996</c:v>
                </c:pt>
                <c:pt idx="1047">
                  <c:v>0.50749999999999995</c:v>
                </c:pt>
                <c:pt idx="1048">
                  <c:v>0.50639999999999996</c:v>
                </c:pt>
                <c:pt idx="1049">
                  <c:v>0.50580000000000003</c:v>
                </c:pt>
                <c:pt idx="1050">
                  <c:v>0.505</c:v>
                </c:pt>
                <c:pt idx="1051">
                  <c:v>0.50390000000000001</c:v>
                </c:pt>
                <c:pt idx="1052">
                  <c:v>0.50309999999999999</c:v>
                </c:pt>
                <c:pt idx="1053">
                  <c:v>0.50260000000000005</c:v>
                </c:pt>
                <c:pt idx="1054">
                  <c:v>0.50209999999999999</c:v>
                </c:pt>
                <c:pt idx="1055">
                  <c:v>0.50180000000000002</c:v>
                </c:pt>
                <c:pt idx="1056">
                  <c:v>0.50109999999999999</c:v>
                </c:pt>
                <c:pt idx="1057">
                  <c:v>0.50070000000000003</c:v>
                </c:pt>
                <c:pt idx="1058">
                  <c:v>0.50029999999999997</c:v>
                </c:pt>
                <c:pt idx="1059">
                  <c:v>0.49959999999999999</c:v>
                </c:pt>
                <c:pt idx="1060">
                  <c:v>0.499</c:v>
                </c:pt>
                <c:pt idx="1061">
                  <c:v>0.49859999999999999</c:v>
                </c:pt>
                <c:pt idx="1062">
                  <c:v>0.49840000000000001</c:v>
                </c:pt>
                <c:pt idx="1063">
                  <c:v>0.49709999999999999</c:v>
                </c:pt>
                <c:pt idx="1064">
                  <c:v>0.49690000000000001</c:v>
                </c:pt>
                <c:pt idx="1065">
                  <c:v>0.49669999999999997</c:v>
                </c:pt>
                <c:pt idx="1066">
                  <c:v>0.496</c:v>
                </c:pt>
                <c:pt idx="1067">
                  <c:v>0.496</c:v>
                </c:pt>
                <c:pt idx="1068">
                  <c:v>0.49559999999999998</c:v>
                </c:pt>
                <c:pt idx="1069">
                  <c:v>0.49540000000000001</c:v>
                </c:pt>
                <c:pt idx="1070">
                  <c:v>0.495</c:v>
                </c:pt>
                <c:pt idx="1071">
                  <c:v>0.49490000000000001</c:v>
                </c:pt>
                <c:pt idx="1072">
                  <c:v>0.49390000000000001</c:v>
                </c:pt>
                <c:pt idx="1073">
                  <c:v>0.49299999999999999</c:v>
                </c:pt>
                <c:pt idx="1074">
                  <c:v>0.49280000000000002</c:v>
                </c:pt>
                <c:pt idx="1075">
                  <c:v>0.49209999999999998</c:v>
                </c:pt>
                <c:pt idx="1076">
                  <c:v>0.49199999999999999</c:v>
                </c:pt>
                <c:pt idx="1077">
                  <c:v>0.49149999999999999</c:v>
                </c:pt>
                <c:pt idx="1078">
                  <c:v>0.4914</c:v>
                </c:pt>
                <c:pt idx="1079">
                  <c:v>0.49080000000000001</c:v>
                </c:pt>
                <c:pt idx="1080">
                  <c:v>0.49020000000000002</c:v>
                </c:pt>
                <c:pt idx="1081">
                  <c:v>0.4899</c:v>
                </c:pt>
                <c:pt idx="1082">
                  <c:v>0.48930000000000001</c:v>
                </c:pt>
                <c:pt idx="1083">
                  <c:v>0.4889</c:v>
                </c:pt>
                <c:pt idx="1084">
                  <c:v>0.48809999999999998</c:v>
                </c:pt>
                <c:pt idx="1085">
                  <c:v>0.48699999999999999</c:v>
                </c:pt>
                <c:pt idx="1086">
                  <c:v>0.48599999999999999</c:v>
                </c:pt>
                <c:pt idx="1087">
                  <c:v>0.48570000000000002</c:v>
                </c:pt>
                <c:pt idx="1088">
                  <c:v>0.48449999999999999</c:v>
                </c:pt>
                <c:pt idx="1089">
                  <c:v>0.48430000000000001</c:v>
                </c:pt>
                <c:pt idx="1090">
                  <c:v>0.48420000000000002</c:v>
                </c:pt>
                <c:pt idx="1091">
                  <c:v>0.48380000000000001</c:v>
                </c:pt>
                <c:pt idx="1092">
                  <c:v>0.48330000000000001</c:v>
                </c:pt>
                <c:pt idx="1093">
                  <c:v>0.48270000000000002</c:v>
                </c:pt>
                <c:pt idx="1094">
                  <c:v>0.48259999999999997</c:v>
                </c:pt>
                <c:pt idx="1095">
                  <c:v>0.48199999999999998</c:v>
                </c:pt>
                <c:pt idx="1096">
                  <c:v>0.48170000000000002</c:v>
                </c:pt>
                <c:pt idx="1097">
                  <c:v>0.48060000000000003</c:v>
                </c:pt>
                <c:pt idx="1098">
                  <c:v>0.4803</c:v>
                </c:pt>
                <c:pt idx="1099">
                  <c:v>0.47989999999999999</c:v>
                </c:pt>
                <c:pt idx="1100">
                  <c:v>0.47920000000000001</c:v>
                </c:pt>
                <c:pt idx="1101">
                  <c:v>0.47889999999999999</c:v>
                </c:pt>
                <c:pt idx="1102">
                  <c:v>0.47789999999999999</c:v>
                </c:pt>
                <c:pt idx="1103">
                  <c:v>0.47810000000000002</c:v>
                </c:pt>
                <c:pt idx="1104">
                  <c:v>0.47789999999999999</c:v>
                </c:pt>
                <c:pt idx="1105">
                  <c:v>0.47760000000000002</c:v>
                </c:pt>
                <c:pt idx="1106">
                  <c:v>0.47760000000000002</c:v>
                </c:pt>
                <c:pt idx="1107">
                  <c:v>0.47699999999999998</c:v>
                </c:pt>
                <c:pt idx="1108">
                  <c:v>0.47610000000000002</c:v>
                </c:pt>
                <c:pt idx="1109">
                  <c:v>0.47539999999999999</c:v>
                </c:pt>
                <c:pt idx="1110">
                  <c:v>0.4748</c:v>
                </c:pt>
                <c:pt idx="1111">
                  <c:v>0.47410000000000002</c:v>
                </c:pt>
                <c:pt idx="1112">
                  <c:v>0.47339999999999999</c:v>
                </c:pt>
                <c:pt idx="1113">
                  <c:v>0.47260000000000002</c:v>
                </c:pt>
                <c:pt idx="1114">
                  <c:v>0.47239999999999999</c:v>
                </c:pt>
                <c:pt idx="1115">
                  <c:v>0.47189999999999999</c:v>
                </c:pt>
                <c:pt idx="1116">
                  <c:v>0.47120000000000001</c:v>
                </c:pt>
                <c:pt idx="1117">
                  <c:v>0.47039999999999998</c:v>
                </c:pt>
                <c:pt idx="1118">
                  <c:v>0.4698</c:v>
                </c:pt>
                <c:pt idx="1119">
                  <c:v>0.46860000000000002</c:v>
                </c:pt>
                <c:pt idx="1120">
                  <c:v>0.46820000000000001</c:v>
                </c:pt>
                <c:pt idx="1121">
                  <c:v>0.46739999999999998</c:v>
                </c:pt>
                <c:pt idx="1122">
                  <c:v>0.46689999999999998</c:v>
                </c:pt>
                <c:pt idx="1123">
                  <c:v>0.46679999999999999</c:v>
                </c:pt>
                <c:pt idx="1124">
                  <c:v>0.4657</c:v>
                </c:pt>
                <c:pt idx="1125">
                  <c:v>0.46479999999999999</c:v>
                </c:pt>
                <c:pt idx="1126">
                  <c:v>0.46460000000000001</c:v>
                </c:pt>
                <c:pt idx="1127">
                  <c:v>0.46429999999999999</c:v>
                </c:pt>
                <c:pt idx="1128">
                  <c:v>0.46310000000000001</c:v>
                </c:pt>
                <c:pt idx="1129">
                  <c:v>0.46260000000000001</c:v>
                </c:pt>
                <c:pt idx="1130">
                  <c:v>0.46189999999999998</c:v>
                </c:pt>
                <c:pt idx="1131">
                  <c:v>0.46150000000000002</c:v>
                </c:pt>
                <c:pt idx="1132">
                  <c:v>0.46029999999999999</c:v>
                </c:pt>
                <c:pt idx="1133">
                  <c:v>0.45979999999999999</c:v>
                </c:pt>
                <c:pt idx="1134">
                  <c:v>0.4597</c:v>
                </c:pt>
                <c:pt idx="1135">
                  <c:v>0.46</c:v>
                </c:pt>
                <c:pt idx="1136">
                  <c:v>0.4592</c:v>
                </c:pt>
                <c:pt idx="1137">
                  <c:v>0.45860000000000001</c:v>
                </c:pt>
                <c:pt idx="1138">
                  <c:v>0.4582</c:v>
                </c:pt>
                <c:pt idx="1139">
                  <c:v>0.45679999999999998</c:v>
                </c:pt>
                <c:pt idx="1140">
                  <c:v>0.45760000000000001</c:v>
                </c:pt>
                <c:pt idx="1141">
                  <c:v>0.45729999999999998</c:v>
                </c:pt>
                <c:pt idx="1142">
                  <c:v>0.45650000000000002</c:v>
                </c:pt>
                <c:pt idx="1143">
                  <c:v>0.45689999999999997</c:v>
                </c:pt>
                <c:pt idx="1144">
                  <c:v>0.45700000000000002</c:v>
                </c:pt>
                <c:pt idx="1145">
                  <c:v>0.45660000000000001</c:v>
                </c:pt>
                <c:pt idx="1146">
                  <c:v>0.45650000000000002</c:v>
                </c:pt>
                <c:pt idx="1147">
                  <c:v>0.45579999999999998</c:v>
                </c:pt>
                <c:pt idx="1148">
                  <c:v>0.45590000000000003</c:v>
                </c:pt>
                <c:pt idx="1149">
                  <c:v>0.45519999999999999</c:v>
                </c:pt>
                <c:pt idx="1150">
                  <c:v>0.4551</c:v>
                </c:pt>
                <c:pt idx="1151">
                  <c:v>0.45469999999999999</c:v>
                </c:pt>
                <c:pt idx="1152">
                  <c:v>0.4541</c:v>
                </c:pt>
                <c:pt idx="1153">
                  <c:v>0.45390000000000003</c:v>
                </c:pt>
                <c:pt idx="1154">
                  <c:v>0.4531</c:v>
                </c:pt>
                <c:pt idx="1155">
                  <c:v>0.45240000000000002</c:v>
                </c:pt>
                <c:pt idx="1156">
                  <c:v>0.4521</c:v>
                </c:pt>
                <c:pt idx="1157">
                  <c:v>0.45150000000000001</c:v>
                </c:pt>
                <c:pt idx="1158">
                  <c:v>0.45</c:v>
                </c:pt>
                <c:pt idx="1159">
                  <c:v>0.44740000000000002</c:v>
                </c:pt>
                <c:pt idx="1160">
                  <c:v>0.44829999999999998</c:v>
                </c:pt>
                <c:pt idx="1161">
                  <c:v>0.44740000000000002</c:v>
                </c:pt>
                <c:pt idx="1162">
                  <c:v>0.44679999999999997</c:v>
                </c:pt>
                <c:pt idx="1163">
                  <c:v>0.44619999999999999</c:v>
                </c:pt>
                <c:pt idx="1164">
                  <c:v>0.4456</c:v>
                </c:pt>
                <c:pt idx="1165">
                  <c:v>0.4451</c:v>
                </c:pt>
                <c:pt idx="1166">
                  <c:v>0.44450000000000001</c:v>
                </c:pt>
                <c:pt idx="1167">
                  <c:v>0.44240000000000002</c:v>
                </c:pt>
                <c:pt idx="1168">
                  <c:v>0.44419999999999998</c:v>
                </c:pt>
                <c:pt idx="1169">
                  <c:v>0.44340000000000002</c:v>
                </c:pt>
                <c:pt idx="1170">
                  <c:v>0.44240000000000002</c:v>
                </c:pt>
                <c:pt idx="1171">
                  <c:v>0.44219999999999998</c:v>
                </c:pt>
                <c:pt idx="1172">
                  <c:v>0.44040000000000001</c:v>
                </c:pt>
                <c:pt idx="1173">
                  <c:v>0.44169999999999998</c:v>
                </c:pt>
                <c:pt idx="1174">
                  <c:v>0.43940000000000001</c:v>
                </c:pt>
                <c:pt idx="1175">
                  <c:v>0.44040000000000001</c:v>
                </c:pt>
                <c:pt idx="1176">
                  <c:v>0.43980000000000002</c:v>
                </c:pt>
                <c:pt idx="1177">
                  <c:v>0.43969999999999998</c:v>
                </c:pt>
                <c:pt idx="1178">
                  <c:v>0.4395</c:v>
                </c:pt>
                <c:pt idx="1179">
                  <c:v>0.43909999999999999</c:v>
                </c:pt>
                <c:pt idx="1180">
                  <c:v>0.43719999999999998</c:v>
                </c:pt>
                <c:pt idx="1181">
                  <c:v>0.43690000000000001</c:v>
                </c:pt>
                <c:pt idx="1182">
                  <c:v>0.43659999999999999</c:v>
                </c:pt>
                <c:pt idx="1183">
                  <c:v>0.43640000000000001</c:v>
                </c:pt>
                <c:pt idx="1184">
                  <c:v>0.4365</c:v>
                </c:pt>
                <c:pt idx="1185">
                  <c:v>0.43590000000000001</c:v>
                </c:pt>
                <c:pt idx="1186">
                  <c:v>0.43719999999999998</c:v>
                </c:pt>
                <c:pt idx="1187">
                  <c:v>0.43530000000000002</c:v>
                </c:pt>
                <c:pt idx="1188">
                  <c:v>0.4365</c:v>
                </c:pt>
                <c:pt idx="1189">
                  <c:v>0.43609999999999999</c:v>
                </c:pt>
                <c:pt idx="1190">
                  <c:v>0.43569999999999998</c:v>
                </c:pt>
                <c:pt idx="1191">
                  <c:v>0.43419999999999997</c:v>
                </c:pt>
                <c:pt idx="1192">
                  <c:v>0.43469999999999998</c:v>
                </c:pt>
                <c:pt idx="1193">
                  <c:v>0.4345</c:v>
                </c:pt>
                <c:pt idx="1194">
                  <c:v>0.43409999999999999</c:v>
                </c:pt>
                <c:pt idx="1195">
                  <c:v>0.43190000000000001</c:v>
                </c:pt>
                <c:pt idx="1196">
                  <c:v>0.43080000000000002</c:v>
                </c:pt>
                <c:pt idx="1197">
                  <c:v>0.43240000000000001</c:v>
                </c:pt>
                <c:pt idx="1198">
                  <c:v>0.43009999999999998</c:v>
                </c:pt>
                <c:pt idx="1199">
                  <c:v>0.43130000000000002</c:v>
                </c:pt>
                <c:pt idx="1200">
                  <c:v>0.43109999999999998</c:v>
                </c:pt>
                <c:pt idx="1201">
                  <c:v>0.42880000000000001</c:v>
                </c:pt>
                <c:pt idx="1202">
                  <c:v>0.42859999999999998</c:v>
                </c:pt>
                <c:pt idx="1203">
                  <c:v>0.42799999999999999</c:v>
                </c:pt>
                <c:pt idx="1204">
                  <c:v>0.42720000000000002</c:v>
                </c:pt>
                <c:pt idx="1205">
                  <c:v>0.42699999999999999</c:v>
                </c:pt>
                <c:pt idx="1206">
                  <c:v>0.42849999999999999</c:v>
                </c:pt>
                <c:pt idx="1207">
                  <c:v>0.42709999999999998</c:v>
                </c:pt>
                <c:pt idx="1208">
                  <c:v>0.42720000000000002</c:v>
                </c:pt>
                <c:pt idx="1209">
                  <c:v>0.4269</c:v>
                </c:pt>
                <c:pt idx="1210">
                  <c:v>0.42649999999999999</c:v>
                </c:pt>
                <c:pt idx="1211">
                  <c:v>0.42430000000000001</c:v>
                </c:pt>
                <c:pt idx="1212">
                  <c:v>0.42570000000000002</c:v>
                </c:pt>
                <c:pt idx="1213">
                  <c:v>0.4239</c:v>
                </c:pt>
                <c:pt idx="1214">
                  <c:v>0.42480000000000001</c:v>
                </c:pt>
                <c:pt idx="1215">
                  <c:v>0.42470000000000002</c:v>
                </c:pt>
                <c:pt idx="1216">
                  <c:v>0.42449999999999999</c:v>
                </c:pt>
                <c:pt idx="1217">
                  <c:v>0.42249999999999999</c:v>
                </c:pt>
                <c:pt idx="1218">
                  <c:v>0.42220000000000002</c:v>
                </c:pt>
                <c:pt idx="1219">
                  <c:v>0.42149999999999999</c:v>
                </c:pt>
                <c:pt idx="1220">
                  <c:v>0.42120000000000002</c:v>
                </c:pt>
                <c:pt idx="1221">
                  <c:v>0.42070000000000002</c:v>
                </c:pt>
                <c:pt idx="1222">
                  <c:v>0.42220000000000002</c:v>
                </c:pt>
                <c:pt idx="1223">
                  <c:v>0.42209999999999998</c:v>
                </c:pt>
              </c:numCache>
            </c:numRef>
          </c:yVal>
          <c:smooth val="0"/>
          <c:extLst xmlns:c16r2="http://schemas.microsoft.com/office/drawing/2015/06/chart">
            <c:ext xmlns:c16="http://schemas.microsoft.com/office/drawing/2014/chart" uri="{C3380CC4-5D6E-409C-BE32-E72D297353CC}">
              <c16:uniqueId val="{00000000-6A54-4DA8-A83B-BBC00F9762BE}"/>
            </c:ext>
          </c:extLst>
        </c:ser>
        <c:ser>
          <c:idx val="0"/>
          <c:order val="1"/>
          <c:tx>
            <c:v>RBBC</c:v>
          </c:tx>
          <c:spPr>
            <a:ln w="38100">
              <a:solidFill>
                <a:srgbClr val="0015FF"/>
              </a:solidFill>
            </a:ln>
          </c:spPr>
          <c:marker>
            <c:symbol val="none"/>
          </c:marker>
          <c:xVal>
            <c:numRef>
              <c:f>(Sheet2!$CC$7:$CC$971,Sheet2!$CS$184:$CS$923)</c:f>
              <c:numCache>
                <c:formatCode>0.00E+00</c:formatCode>
                <c:ptCount val="1705"/>
                <c:pt idx="0">
                  <c:v>4.8253000000000002E-3</c:v>
                </c:pt>
                <c:pt idx="1">
                  <c:v>4.8666999999999998E-3</c:v>
                </c:pt>
                <c:pt idx="2">
                  <c:v>-6.2551999999999998E-3</c:v>
                </c:pt>
                <c:pt idx="3" formatCode="General">
                  <c:v>1.4999999999999999E-2</c:v>
                </c:pt>
                <c:pt idx="4">
                  <c:v>2.4659999999999999E-3</c:v>
                </c:pt>
                <c:pt idx="5">
                  <c:v>3.2068999999999999E-3</c:v>
                </c:pt>
                <c:pt idx="6">
                  <c:v>3.2379000000000002E-3</c:v>
                </c:pt>
                <c:pt idx="7">
                  <c:v>3.2732E-3</c:v>
                </c:pt>
                <c:pt idx="8">
                  <c:v>3.3105999999999999E-3</c:v>
                </c:pt>
                <c:pt idx="9">
                  <c:v>3.2682000000000002E-3</c:v>
                </c:pt>
                <c:pt idx="10">
                  <c:v>3.3495999999999999E-3</c:v>
                </c:pt>
                <c:pt idx="11">
                  <c:v>3.3639999999999998E-3</c:v>
                </c:pt>
                <c:pt idx="12">
                  <c:v>3.3798999999999999E-3</c:v>
                </c:pt>
                <c:pt idx="13">
                  <c:v>3.3774E-3</c:v>
                </c:pt>
                <c:pt idx="14">
                  <c:v>3.3638000000000001E-3</c:v>
                </c:pt>
                <c:pt idx="15">
                  <c:v>3.3444999999999998E-3</c:v>
                </c:pt>
                <c:pt idx="16" formatCode="General">
                  <c:v>-1.26E-2</c:v>
                </c:pt>
                <c:pt idx="17">
                  <c:v>8.2251000000000008E-3</c:v>
                </c:pt>
                <c:pt idx="18">
                  <c:v>4.8319000000000001E-3</c:v>
                </c:pt>
                <c:pt idx="19">
                  <c:v>-3.0236E-4</c:v>
                </c:pt>
                <c:pt idx="20">
                  <c:v>-4.4083000000000002E-4</c:v>
                </c:pt>
                <c:pt idx="21">
                  <c:v>2.0100000000000001E-4</c:v>
                </c:pt>
                <c:pt idx="22">
                  <c:v>1.0268999999999999E-4</c:v>
                </c:pt>
                <c:pt idx="23">
                  <c:v>1.1535999999999999E-4</c:v>
                </c:pt>
                <c:pt idx="24">
                  <c:v>8.3249000000000002E-5</c:v>
                </c:pt>
                <c:pt idx="25">
                  <c:v>-6.0640999999999998E-5</c:v>
                </c:pt>
                <c:pt idx="26">
                  <c:v>-3.4158000000000001E-5</c:v>
                </c:pt>
                <c:pt idx="27">
                  <c:v>-1.7465E-5</c:v>
                </c:pt>
                <c:pt idx="28">
                  <c:v>-4.7840000000000003E-5</c:v>
                </c:pt>
                <c:pt idx="29">
                  <c:v>-6.4429000000000003E-5</c:v>
                </c:pt>
                <c:pt idx="30">
                  <c:v>-2.9751999999999999E-6</c:v>
                </c:pt>
                <c:pt idx="31">
                  <c:v>-7.3594E-5</c:v>
                </c:pt>
                <c:pt idx="32">
                  <c:v>-4.5046999999999997E-5</c:v>
                </c:pt>
                <c:pt idx="33">
                  <c:v>-6.2693000000000004E-5</c:v>
                </c:pt>
                <c:pt idx="34">
                  <c:v>2.2706E-7</c:v>
                </c:pt>
                <c:pt idx="35">
                  <c:v>-8.1997999999999997E-5</c:v>
                </c:pt>
                <c:pt idx="36">
                  <c:v>-3.2903E-5</c:v>
                </c:pt>
                <c:pt idx="37">
                  <c:v>8.3513000000000008E-6</c:v>
                </c:pt>
                <c:pt idx="38">
                  <c:v>-4.7893E-6</c:v>
                </c:pt>
                <c:pt idx="39">
                  <c:v>-7.0875000000000002E-5</c:v>
                </c:pt>
                <c:pt idx="40">
                  <c:v>-4.3052E-5</c:v>
                </c:pt>
                <c:pt idx="41">
                  <c:v>-5.7238000000000003E-5</c:v>
                </c:pt>
                <c:pt idx="42">
                  <c:v>-9.3825000000000004E-5</c:v>
                </c:pt>
                <c:pt idx="43">
                  <c:v>-1.9232000000000002E-5</c:v>
                </c:pt>
                <c:pt idx="44">
                  <c:v>-2.1459999999999999E-6</c:v>
                </c:pt>
                <c:pt idx="45">
                  <c:v>1.7095000000000001E-5</c:v>
                </c:pt>
                <c:pt idx="46">
                  <c:v>4.3680999999999997E-5</c:v>
                </c:pt>
                <c:pt idx="47">
                  <c:v>3.8077999999999997E-5</c:v>
                </c:pt>
                <c:pt idx="48">
                  <c:v>1.0443E-4</c:v>
                </c:pt>
                <c:pt idx="49">
                  <c:v>1.5210000000000001E-4</c:v>
                </c:pt>
                <c:pt idx="50">
                  <c:v>1.9343999999999999E-4</c:v>
                </c:pt>
                <c:pt idx="51">
                  <c:v>1.3396E-4</c:v>
                </c:pt>
                <c:pt idx="52">
                  <c:v>6.7608999999999996E-5</c:v>
                </c:pt>
                <c:pt idx="53">
                  <c:v>9.2262999999999994E-5</c:v>
                </c:pt>
                <c:pt idx="54">
                  <c:v>1.3275E-4</c:v>
                </c:pt>
                <c:pt idx="55">
                  <c:v>6.8522999999999994E-5</c:v>
                </c:pt>
                <c:pt idx="56">
                  <c:v>2.0579999999999999E-5</c:v>
                </c:pt>
                <c:pt idx="57">
                  <c:v>1.4024999999999999E-4</c:v>
                </c:pt>
                <c:pt idx="58">
                  <c:v>1.0406E-4</c:v>
                </c:pt>
                <c:pt idx="59">
                  <c:v>2.1664000000000001E-4</c:v>
                </c:pt>
                <c:pt idx="60">
                  <c:v>3.5543E-4</c:v>
                </c:pt>
                <c:pt idx="61">
                  <c:v>5.5148999999999997E-4</c:v>
                </c:pt>
                <c:pt idx="62">
                  <c:v>5.3563999999999999E-4</c:v>
                </c:pt>
                <c:pt idx="63">
                  <c:v>5.0458999999999996E-4</c:v>
                </c:pt>
                <c:pt idx="64">
                  <c:v>7.3150000000000005E-4</c:v>
                </c:pt>
                <c:pt idx="65">
                  <c:v>7.3541000000000004E-4</c:v>
                </c:pt>
                <c:pt idx="66">
                  <c:v>8.9842000000000003E-4</c:v>
                </c:pt>
                <c:pt idx="67">
                  <c:v>1.0248E-3</c:v>
                </c:pt>
                <c:pt idx="68">
                  <c:v>1.1739999999999999E-3</c:v>
                </c:pt>
                <c:pt idx="69">
                  <c:v>1.2455999999999999E-3</c:v>
                </c:pt>
                <c:pt idx="70">
                  <c:v>1.2994E-3</c:v>
                </c:pt>
                <c:pt idx="71">
                  <c:v>1.3921000000000001E-3</c:v>
                </c:pt>
                <c:pt idx="72">
                  <c:v>1.3554999999999999E-3</c:v>
                </c:pt>
                <c:pt idx="73">
                  <c:v>1.3140000000000001E-3</c:v>
                </c:pt>
                <c:pt idx="74">
                  <c:v>1.3366999999999999E-3</c:v>
                </c:pt>
                <c:pt idx="75">
                  <c:v>1.3825E-3</c:v>
                </c:pt>
                <c:pt idx="76">
                  <c:v>1.3649999999999999E-3</c:v>
                </c:pt>
                <c:pt idx="77">
                  <c:v>1.2815999999999999E-3</c:v>
                </c:pt>
                <c:pt idx="78">
                  <c:v>1.2459999999999999E-3</c:v>
                </c:pt>
                <c:pt idx="79">
                  <c:v>1.377E-3</c:v>
                </c:pt>
                <c:pt idx="80">
                  <c:v>1.3848E-3</c:v>
                </c:pt>
                <c:pt idx="81">
                  <c:v>1.4421E-3</c:v>
                </c:pt>
                <c:pt idx="82">
                  <c:v>1.4067000000000001E-3</c:v>
                </c:pt>
                <c:pt idx="83">
                  <c:v>1.4771999999999999E-3</c:v>
                </c:pt>
                <c:pt idx="84">
                  <c:v>1.4916E-3</c:v>
                </c:pt>
                <c:pt idx="85">
                  <c:v>1.5019E-3</c:v>
                </c:pt>
                <c:pt idx="86">
                  <c:v>1.3502E-3</c:v>
                </c:pt>
                <c:pt idx="87">
                  <c:v>1.2921E-3</c:v>
                </c:pt>
                <c:pt idx="88">
                  <c:v>1.0425E-3</c:v>
                </c:pt>
                <c:pt idx="89">
                  <c:v>8.6499000000000005E-4</c:v>
                </c:pt>
                <c:pt idx="90">
                  <c:v>7.0102999999999995E-4</c:v>
                </c:pt>
                <c:pt idx="91">
                  <c:v>5.6760000000000003E-4</c:v>
                </c:pt>
                <c:pt idx="92">
                  <c:v>6.8866999999999995E-4</c:v>
                </c:pt>
                <c:pt idx="93">
                  <c:v>6.0413999999999997E-4</c:v>
                </c:pt>
                <c:pt idx="94">
                  <c:v>3.8007999999999998E-4</c:v>
                </c:pt>
                <c:pt idx="95">
                  <c:v>4.3417999999999999E-4</c:v>
                </c:pt>
                <c:pt idx="96">
                  <c:v>6.1990999999999999E-4</c:v>
                </c:pt>
                <c:pt idx="97">
                  <c:v>1.8913999999999999E-4</c:v>
                </c:pt>
                <c:pt idx="98">
                  <c:v>6.1906E-5</c:v>
                </c:pt>
                <c:pt idx="99">
                  <c:v>1.5207999999999999E-4</c:v>
                </c:pt>
                <c:pt idx="100">
                  <c:v>4.7809000000000003E-5</c:v>
                </c:pt>
                <c:pt idx="101">
                  <c:v>-2.1379E-5</c:v>
                </c:pt>
                <c:pt idx="102">
                  <c:v>-2.7534000000000001E-5</c:v>
                </c:pt>
                <c:pt idx="103">
                  <c:v>1.2274000000000001E-4</c:v>
                </c:pt>
                <c:pt idx="104">
                  <c:v>4.8245999999999999E-4</c:v>
                </c:pt>
                <c:pt idx="105">
                  <c:v>7.2539000000000002E-4</c:v>
                </c:pt>
                <c:pt idx="106">
                  <c:v>1.1649E-3</c:v>
                </c:pt>
                <c:pt idx="107" formatCode="General">
                  <c:v>-2.0299999999999999E-2</c:v>
                </c:pt>
                <c:pt idx="108" formatCode="General">
                  <c:v>1.9400000000000001E-2</c:v>
                </c:pt>
                <c:pt idx="109">
                  <c:v>-2.9742000000000002E-3</c:v>
                </c:pt>
                <c:pt idx="110">
                  <c:v>-3.1998999999999999E-3</c:v>
                </c:pt>
                <c:pt idx="111" formatCode="General">
                  <c:v>-2.4899999999999999E-2</c:v>
                </c:pt>
                <c:pt idx="112" formatCode="General">
                  <c:v>1.29E-2</c:v>
                </c:pt>
                <c:pt idx="113">
                  <c:v>-9.8775000000000009E-3</c:v>
                </c:pt>
                <c:pt idx="114">
                  <c:v>-9.8442000000000009E-3</c:v>
                </c:pt>
                <c:pt idx="115">
                  <c:v>-9.8870999999999994E-3</c:v>
                </c:pt>
                <c:pt idx="116">
                  <c:v>-9.8519999999999996E-3</c:v>
                </c:pt>
                <c:pt idx="117">
                  <c:v>-9.8911999999999993E-3</c:v>
                </c:pt>
                <c:pt idx="118">
                  <c:v>-9.7572000000000006E-3</c:v>
                </c:pt>
                <c:pt idx="119">
                  <c:v>-9.7412999999999996E-3</c:v>
                </c:pt>
                <c:pt idx="120">
                  <c:v>-9.7113000000000008E-3</c:v>
                </c:pt>
                <c:pt idx="121">
                  <c:v>-9.6322000000000005E-3</c:v>
                </c:pt>
                <c:pt idx="122">
                  <c:v>-9.7476999999999998E-3</c:v>
                </c:pt>
                <c:pt idx="123">
                  <c:v>-9.9065999999999998E-3</c:v>
                </c:pt>
                <c:pt idx="124">
                  <c:v>-4.8498999999999999E-3</c:v>
                </c:pt>
                <c:pt idx="125">
                  <c:v>-2.7956999999999999E-3</c:v>
                </c:pt>
                <c:pt idx="126">
                  <c:v>-1.6180000000000001E-3</c:v>
                </c:pt>
                <c:pt idx="127">
                  <c:v>-4.7906000000000001E-4</c:v>
                </c:pt>
                <c:pt idx="128">
                  <c:v>1.4739E-3</c:v>
                </c:pt>
                <c:pt idx="129">
                  <c:v>3.1573999999999999E-3</c:v>
                </c:pt>
                <c:pt idx="130">
                  <c:v>4.6806E-3</c:v>
                </c:pt>
                <c:pt idx="131">
                  <c:v>6.1552000000000004E-3</c:v>
                </c:pt>
                <c:pt idx="132">
                  <c:v>7.3511999999999996E-3</c:v>
                </c:pt>
                <c:pt idx="133">
                  <c:v>8.5844000000000007E-3</c:v>
                </c:pt>
                <c:pt idx="134">
                  <c:v>9.5905999999999995E-3</c:v>
                </c:pt>
                <c:pt idx="135" formatCode="General">
                  <c:v>1.0699999999999999E-2</c:v>
                </c:pt>
                <c:pt idx="136" formatCode="General">
                  <c:v>1.2200000000000001E-2</c:v>
                </c:pt>
                <c:pt idx="137" formatCode="General">
                  <c:v>1.3599999999999999E-2</c:v>
                </c:pt>
                <c:pt idx="138" formatCode="General">
                  <c:v>1.52E-2</c:v>
                </c:pt>
                <c:pt idx="139" formatCode="General">
                  <c:v>1.67E-2</c:v>
                </c:pt>
                <c:pt idx="140" formatCode="General">
                  <c:v>1.8499999999999999E-2</c:v>
                </c:pt>
                <c:pt idx="141" formatCode="General">
                  <c:v>1.9900000000000001E-2</c:v>
                </c:pt>
                <c:pt idx="142" formatCode="General">
                  <c:v>2.12E-2</c:v>
                </c:pt>
                <c:pt idx="143" formatCode="General">
                  <c:v>2.2599999999999999E-2</c:v>
                </c:pt>
                <c:pt idx="144" formatCode="General">
                  <c:v>2.41E-2</c:v>
                </c:pt>
                <c:pt idx="145" formatCode="General">
                  <c:v>2.6200000000000001E-2</c:v>
                </c:pt>
                <c:pt idx="146" formatCode="General">
                  <c:v>2.81E-2</c:v>
                </c:pt>
                <c:pt idx="147" formatCode="General">
                  <c:v>2.9700000000000001E-2</c:v>
                </c:pt>
                <c:pt idx="148" formatCode="General">
                  <c:v>3.1099999999999999E-2</c:v>
                </c:pt>
                <c:pt idx="149" formatCode="General">
                  <c:v>3.3000000000000002E-2</c:v>
                </c:pt>
                <c:pt idx="150" formatCode="General">
                  <c:v>3.5099999999999999E-2</c:v>
                </c:pt>
                <c:pt idx="151" formatCode="General">
                  <c:v>3.6799999999999999E-2</c:v>
                </c:pt>
                <c:pt idx="152" formatCode="General">
                  <c:v>3.9300000000000002E-2</c:v>
                </c:pt>
                <c:pt idx="153" formatCode="General">
                  <c:v>4.0899999999999999E-2</c:v>
                </c:pt>
                <c:pt idx="154" formatCode="General">
                  <c:v>4.2999999999999997E-2</c:v>
                </c:pt>
                <c:pt idx="155" formatCode="General">
                  <c:v>4.4499999999999998E-2</c:v>
                </c:pt>
                <c:pt idx="156" formatCode="General">
                  <c:v>4.3499999999999997E-2</c:v>
                </c:pt>
                <c:pt idx="157" formatCode="General">
                  <c:v>4.7E-2</c:v>
                </c:pt>
                <c:pt idx="158" formatCode="General">
                  <c:v>4.9500000000000002E-2</c:v>
                </c:pt>
                <c:pt idx="159" formatCode="General">
                  <c:v>5.1999999999999998E-2</c:v>
                </c:pt>
                <c:pt idx="160" formatCode="General">
                  <c:v>5.45E-2</c:v>
                </c:pt>
                <c:pt idx="161" formatCode="General">
                  <c:v>5.6500000000000002E-2</c:v>
                </c:pt>
                <c:pt idx="162" formatCode="General">
                  <c:v>5.8299999999999998E-2</c:v>
                </c:pt>
                <c:pt idx="163" formatCode="General">
                  <c:v>0.06</c:v>
                </c:pt>
                <c:pt idx="164" formatCode="General">
                  <c:v>6.2E-2</c:v>
                </c:pt>
                <c:pt idx="165" formatCode="General">
                  <c:v>6.3500000000000001E-2</c:v>
                </c:pt>
                <c:pt idx="166" formatCode="General">
                  <c:v>6.59E-2</c:v>
                </c:pt>
                <c:pt idx="167" formatCode="General">
                  <c:v>6.8199999999999997E-2</c:v>
                </c:pt>
                <c:pt idx="168" formatCode="General">
                  <c:v>7.0400000000000004E-2</c:v>
                </c:pt>
                <c:pt idx="169" formatCode="General">
                  <c:v>7.2499999999999995E-2</c:v>
                </c:pt>
                <c:pt idx="170" formatCode="General">
                  <c:v>7.4499999999999997E-2</c:v>
                </c:pt>
                <c:pt idx="171" formatCode="General">
                  <c:v>7.6399999999999996E-2</c:v>
                </c:pt>
                <c:pt idx="172" formatCode="General">
                  <c:v>7.7700000000000005E-2</c:v>
                </c:pt>
                <c:pt idx="173" formatCode="General">
                  <c:v>7.9899999999999999E-2</c:v>
                </c:pt>
                <c:pt idx="174" formatCode="General">
                  <c:v>8.1699999999999995E-2</c:v>
                </c:pt>
                <c:pt idx="175" formatCode="General">
                  <c:v>8.2699999999999996E-2</c:v>
                </c:pt>
                <c:pt idx="176" formatCode="General">
                  <c:v>8.5500000000000007E-2</c:v>
                </c:pt>
                <c:pt idx="177" formatCode="General">
                  <c:v>8.6999999999999994E-2</c:v>
                </c:pt>
                <c:pt idx="178" formatCode="General">
                  <c:v>8.9099999999999999E-2</c:v>
                </c:pt>
                <c:pt idx="179" formatCode="General">
                  <c:v>9.0999999999999998E-2</c:v>
                </c:pt>
                <c:pt idx="180" formatCode="General">
                  <c:v>9.2499999999999999E-2</c:v>
                </c:pt>
                <c:pt idx="181" formatCode="General">
                  <c:v>9.5100000000000004E-2</c:v>
                </c:pt>
                <c:pt idx="182" formatCode="General">
                  <c:v>9.7199999999999995E-2</c:v>
                </c:pt>
                <c:pt idx="183" formatCode="General">
                  <c:v>9.9000000000000005E-2</c:v>
                </c:pt>
                <c:pt idx="184" formatCode="General">
                  <c:v>0.10009999999999999</c:v>
                </c:pt>
                <c:pt idx="185" formatCode="General">
                  <c:v>0.10199999999999999</c:v>
                </c:pt>
                <c:pt idx="186" formatCode="General">
                  <c:v>0.10390000000000001</c:v>
                </c:pt>
                <c:pt idx="187" formatCode="General">
                  <c:v>0.106</c:v>
                </c:pt>
                <c:pt idx="188" formatCode="General">
                  <c:v>0.1081</c:v>
                </c:pt>
                <c:pt idx="189" formatCode="General">
                  <c:v>0.1099</c:v>
                </c:pt>
                <c:pt idx="190" formatCode="General">
                  <c:v>0.1118</c:v>
                </c:pt>
                <c:pt idx="191" formatCode="General">
                  <c:v>0.1134</c:v>
                </c:pt>
                <c:pt idx="192" formatCode="General">
                  <c:v>0.1153</c:v>
                </c:pt>
                <c:pt idx="193" formatCode="General">
                  <c:v>0.1174</c:v>
                </c:pt>
                <c:pt idx="194" formatCode="General">
                  <c:v>0.1192</c:v>
                </c:pt>
                <c:pt idx="195" formatCode="General">
                  <c:v>0.12130000000000001</c:v>
                </c:pt>
                <c:pt idx="196" formatCode="General">
                  <c:v>0.1234</c:v>
                </c:pt>
                <c:pt idx="197" formatCode="General">
                  <c:v>0.12570000000000001</c:v>
                </c:pt>
                <c:pt idx="198" formatCode="General">
                  <c:v>0.12809999999999999</c:v>
                </c:pt>
                <c:pt idx="199" formatCode="General">
                  <c:v>0.1298</c:v>
                </c:pt>
                <c:pt idx="200" formatCode="General">
                  <c:v>0.13200000000000001</c:v>
                </c:pt>
                <c:pt idx="201" formatCode="General">
                  <c:v>0.13400000000000001</c:v>
                </c:pt>
                <c:pt idx="202" formatCode="General">
                  <c:v>0.13639999999999999</c:v>
                </c:pt>
                <c:pt idx="203" formatCode="General">
                  <c:v>0.13830000000000001</c:v>
                </c:pt>
                <c:pt idx="204" formatCode="General">
                  <c:v>0.1409</c:v>
                </c:pt>
                <c:pt idx="205" formatCode="General">
                  <c:v>0.14299999999999999</c:v>
                </c:pt>
                <c:pt idx="206" formatCode="General">
                  <c:v>0.1457</c:v>
                </c:pt>
                <c:pt idx="207" formatCode="General">
                  <c:v>0.14799999999999999</c:v>
                </c:pt>
                <c:pt idx="208" formatCode="General">
                  <c:v>0.14979999999999999</c:v>
                </c:pt>
                <c:pt idx="209" formatCode="General">
                  <c:v>0.15160000000000001</c:v>
                </c:pt>
                <c:pt idx="210" formatCode="General">
                  <c:v>0.1542</c:v>
                </c:pt>
                <c:pt idx="211" formatCode="General">
                  <c:v>0.15679999999999999</c:v>
                </c:pt>
                <c:pt idx="212" formatCode="General">
                  <c:v>0.15970000000000001</c:v>
                </c:pt>
                <c:pt idx="213" formatCode="General">
                  <c:v>0.16220000000000001</c:v>
                </c:pt>
                <c:pt idx="214" formatCode="General">
                  <c:v>0.1641</c:v>
                </c:pt>
                <c:pt idx="215" formatCode="General">
                  <c:v>0.16619999999999999</c:v>
                </c:pt>
                <c:pt idx="216" formatCode="General">
                  <c:v>0.16850000000000001</c:v>
                </c:pt>
                <c:pt idx="217" formatCode="General">
                  <c:v>0.17050000000000001</c:v>
                </c:pt>
                <c:pt idx="218" formatCode="General">
                  <c:v>0.17299999999999999</c:v>
                </c:pt>
                <c:pt idx="219" formatCode="General">
                  <c:v>0.17649999999999999</c:v>
                </c:pt>
                <c:pt idx="220" formatCode="General">
                  <c:v>0.1789</c:v>
                </c:pt>
                <c:pt idx="221" formatCode="General">
                  <c:v>0.1817</c:v>
                </c:pt>
                <c:pt idx="222" formatCode="General">
                  <c:v>0.18429999999999999</c:v>
                </c:pt>
                <c:pt idx="223" formatCode="General">
                  <c:v>0.18659999999999999</c:v>
                </c:pt>
                <c:pt idx="224" formatCode="General">
                  <c:v>0.18870000000000001</c:v>
                </c:pt>
                <c:pt idx="225" formatCode="General">
                  <c:v>0.19189999999999999</c:v>
                </c:pt>
                <c:pt idx="226" formatCode="General">
                  <c:v>0.19420000000000001</c:v>
                </c:pt>
                <c:pt idx="227" formatCode="General">
                  <c:v>0.19750000000000001</c:v>
                </c:pt>
                <c:pt idx="228" formatCode="General">
                  <c:v>0.20080000000000001</c:v>
                </c:pt>
                <c:pt idx="229" formatCode="General">
                  <c:v>0.20319999999999999</c:v>
                </c:pt>
                <c:pt idx="230" formatCode="General">
                  <c:v>0.2059</c:v>
                </c:pt>
                <c:pt idx="231" formatCode="General">
                  <c:v>0.20880000000000001</c:v>
                </c:pt>
                <c:pt idx="232" formatCode="General">
                  <c:v>0.21129999999999999</c:v>
                </c:pt>
                <c:pt idx="233" formatCode="General">
                  <c:v>0.21490000000000001</c:v>
                </c:pt>
                <c:pt idx="234" formatCode="General">
                  <c:v>0.2185</c:v>
                </c:pt>
                <c:pt idx="235" formatCode="General">
                  <c:v>0.2218</c:v>
                </c:pt>
                <c:pt idx="236" formatCode="General">
                  <c:v>0.2243</c:v>
                </c:pt>
                <c:pt idx="237" formatCode="General">
                  <c:v>0.22770000000000001</c:v>
                </c:pt>
                <c:pt idx="238" formatCode="General">
                  <c:v>0.23069999999999999</c:v>
                </c:pt>
                <c:pt idx="239" formatCode="General">
                  <c:v>0.23369999999999999</c:v>
                </c:pt>
                <c:pt idx="240" formatCode="General">
                  <c:v>0.23699999999999999</c:v>
                </c:pt>
                <c:pt idx="241" formatCode="General">
                  <c:v>0.24079999999999999</c:v>
                </c:pt>
                <c:pt idx="242" formatCode="General">
                  <c:v>0.24429999999999999</c:v>
                </c:pt>
                <c:pt idx="243" formatCode="General">
                  <c:v>0.24790000000000001</c:v>
                </c:pt>
                <c:pt idx="244" formatCode="General">
                  <c:v>0.25130000000000002</c:v>
                </c:pt>
                <c:pt idx="245" formatCode="General">
                  <c:v>0.25380000000000003</c:v>
                </c:pt>
                <c:pt idx="246" formatCode="General">
                  <c:v>0.25740000000000002</c:v>
                </c:pt>
                <c:pt idx="247" formatCode="General">
                  <c:v>0.26140000000000002</c:v>
                </c:pt>
                <c:pt idx="248" formatCode="General">
                  <c:v>0.26550000000000001</c:v>
                </c:pt>
                <c:pt idx="249" formatCode="General">
                  <c:v>0.26950000000000002</c:v>
                </c:pt>
                <c:pt idx="250" formatCode="General">
                  <c:v>0.2737</c:v>
                </c:pt>
                <c:pt idx="251" formatCode="General">
                  <c:v>0.27710000000000001</c:v>
                </c:pt>
                <c:pt idx="252" formatCode="General">
                  <c:v>0.28060000000000002</c:v>
                </c:pt>
                <c:pt idx="253" formatCode="General">
                  <c:v>0.28499999999999998</c:v>
                </c:pt>
                <c:pt idx="254" formatCode="General">
                  <c:v>0.28920000000000001</c:v>
                </c:pt>
                <c:pt idx="255" formatCode="General">
                  <c:v>0.29299999999999998</c:v>
                </c:pt>
                <c:pt idx="256" formatCode="General">
                  <c:v>0.2974</c:v>
                </c:pt>
                <c:pt idx="257" formatCode="General">
                  <c:v>0.30130000000000001</c:v>
                </c:pt>
                <c:pt idx="258" formatCode="General">
                  <c:v>0.30599999999999999</c:v>
                </c:pt>
                <c:pt idx="259" formatCode="General">
                  <c:v>0.31030000000000002</c:v>
                </c:pt>
                <c:pt idx="260" formatCode="General">
                  <c:v>0.31440000000000001</c:v>
                </c:pt>
                <c:pt idx="261" formatCode="General">
                  <c:v>0.31869999999999998</c:v>
                </c:pt>
                <c:pt idx="262" formatCode="General">
                  <c:v>0.32340000000000002</c:v>
                </c:pt>
                <c:pt idx="263" formatCode="General">
                  <c:v>0.3276</c:v>
                </c:pt>
                <c:pt idx="264" formatCode="General">
                  <c:v>0.33300000000000002</c:v>
                </c:pt>
                <c:pt idx="265" formatCode="General">
                  <c:v>0.33800000000000002</c:v>
                </c:pt>
                <c:pt idx="266" formatCode="General">
                  <c:v>0.34289999999999998</c:v>
                </c:pt>
                <c:pt idx="267" formatCode="General">
                  <c:v>0.3468</c:v>
                </c:pt>
                <c:pt idx="268" formatCode="General">
                  <c:v>0.35249999999999998</c:v>
                </c:pt>
                <c:pt idx="269" formatCode="General">
                  <c:v>0.35720000000000002</c:v>
                </c:pt>
                <c:pt idx="270" formatCode="General">
                  <c:v>0.36320000000000002</c:v>
                </c:pt>
                <c:pt idx="271" formatCode="General">
                  <c:v>0.36749999999999999</c:v>
                </c:pt>
                <c:pt idx="272" formatCode="General">
                  <c:v>0.37290000000000001</c:v>
                </c:pt>
                <c:pt idx="273" formatCode="General">
                  <c:v>0.37809999999999999</c:v>
                </c:pt>
                <c:pt idx="274" formatCode="General">
                  <c:v>0.3826</c:v>
                </c:pt>
                <c:pt idx="275" formatCode="General">
                  <c:v>0.38829999999999998</c:v>
                </c:pt>
                <c:pt idx="276" formatCode="General">
                  <c:v>0.39300000000000002</c:v>
                </c:pt>
                <c:pt idx="277" formatCode="General">
                  <c:v>0.3987</c:v>
                </c:pt>
                <c:pt idx="278" formatCode="General">
                  <c:v>0.4042</c:v>
                </c:pt>
                <c:pt idx="279" formatCode="General">
                  <c:v>0.41049999999999998</c:v>
                </c:pt>
                <c:pt idx="280" formatCode="General">
                  <c:v>0.4163</c:v>
                </c:pt>
                <c:pt idx="281" formatCode="General">
                  <c:v>0.4224</c:v>
                </c:pt>
                <c:pt idx="282" formatCode="General">
                  <c:v>0.42799999999999999</c:v>
                </c:pt>
                <c:pt idx="283" formatCode="General">
                  <c:v>0.43380000000000002</c:v>
                </c:pt>
                <c:pt idx="284" formatCode="General">
                  <c:v>0.43969999999999998</c:v>
                </c:pt>
                <c:pt idx="285" formatCode="General">
                  <c:v>0.44579999999999997</c:v>
                </c:pt>
                <c:pt idx="286" formatCode="General">
                  <c:v>0.45179999999999998</c:v>
                </c:pt>
                <c:pt idx="287" formatCode="General">
                  <c:v>0.4577</c:v>
                </c:pt>
                <c:pt idx="288" formatCode="General">
                  <c:v>0.4637</c:v>
                </c:pt>
                <c:pt idx="289" formatCode="General">
                  <c:v>0.47039999999999998</c:v>
                </c:pt>
                <c:pt idx="290" formatCode="General">
                  <c:v>0.47689999999999999</c:v>
                </c:pt>
                <c:pt idx="291" formatCode="General">
                  <c:v>0.4839</c:v>
                </c:pt>
                <c:pt idx="292" formatCode="General">
                  <c:v>0.49109999999999998</c:v>
                </c:pt>
                <c:pt idx="293" formatCode="General">
                  <c:v>0.49809999999999999</c:v>
                </c:pt>
                <c:pt idx="294" formatCode="General">
                  <c:v>0.50490000000000002</c:v>
                </c:pt>
                <c:pt idx="295" formatCode="General">
                  <c:v>0.51229999999999998</c:v>
                </c:pt>
                <c:pt idx="296" formatCode="General">
                  <c:v>0.51949999999999996</c:v>
                </c:pt>
                <c:pt idx="297" formatCode="General">
                  <c:v>0.52580000000000005</c:v>
                </c:pt>
                <c:pt idx="298" formatCode="General">
                  <c:v>0.53310000000000002</c:v>
                </c:pt>
                <c:pt idx="299" formatCode="General">
                  <c:v>0.54090000000000005</c:v>
                </c:pt>
                <c:pt idx="300" formatCode="General">
                  <c:v>0.54849999999999999</c:v>
                </c:pt>
                <c:pt idx="301" formatCode="General">
                  <c:v>0.55649999999999999</c:v>
                </c:pt>
                <c:pt idx="302" formatCode="General">
                  <c:v>0.56430000000000002</c:v>
                </c:pt>
                <c:pt idx="303" formatCode="General">
                  <c:v>0.57240000000000002</c:v>
                </c:pt>
                <c:pt idx="304" formatCode="General">
                  <c:v>0.58030000000000004</c:v>
                </c:pt>
                <c:pt idx="305" formatCode="General">
                  <c:v>0.58750000000000002</c:v>
                </c:pt>
                <c:pt idx="306" formatCode="General">
                  <c:v>0.59570000000000001</c:v>
                </c:pt>
                <c:pt idx="307" formatCode="General">
                  <c:v>0.60429999999999995</c:v>
                </c:pt>
                <c:pt idx="308" formatCode="General">
                  <c:v>0.61260000000000003</c:v>
                </c:pt>
                <c:pt idx="309" formatCode="General">
                  <c:v>0.62070000000000003</c:v>
                </c:pt>
                <c:pt idx="310" formatCode="General">
                  <c:v>0.63060000000000005</c:v>
                </c:pt>
                <c:pt idx="311" formatCode="General">
                  <c:v>0.63929999999999998</c:v>
                </c:pt>
                <c:pt idx="312" formatCode="General">
                  <c:v>0.64800000000000002</c:v>
                </c:pt>
                <c:pt idx="313" formatCode="General">
                  <c:v>0.65720000000000001</c:v>
                </c:pt>
                <c:pt idx="314" formatCode="General">
                  <c:v>0.66659999999999997</c:v>
                </c:pt>
                <c:pt idx="315" formatCode="General">
                  <c:v>0.6764</c:v>
                </c:pt>
                <c:pt idx="316" formatCode="General">
                  <c:v>0.68559999999999999</c:v>
                </c:pt>
                <c:pt idx="317" formatCode="General">
                  <c:v>0.69510000000000005</c:v>
                </c:pt>
                <c:pt idx="318" formatCode="General">
                  <c:v>0.70389999999999997</c:v>
                </c:pt>
                <c:pt idx="319" formatCode="General">
                  <c:v>0.71319999999999995</c:v>
                </c:pt>
                <c:pt idx="320" formatCode="General">
                  <c:v>0.72430000000000005</c:v>
                </c:pt>
                <c:pt idx="321" formatCode="General">
                  <c:v>0.73509999999999998</c:v>
                </c:pt>
                <c:pt idx="322" formatCode="General">
                  <c:v>0.74529999999999996</c:v>
                </c:pt>
                <c:pt idx="323" formatCode="General">
                  <c:v>0.75570000000000004</c:v>
                </c:pt>
                <c:pt idx="324" formatCode="General">
                  <c:v>0.76739999999999997</c:v>
                </c:pt>
                <c:pt idx="325" formatCode="General">
                  <c:v>0.77810000000000001</c:v>
                </c:pt>
                <c:pt idx="326" formatCode="General">
                  <c:v>0.78900000000000003</c:v>
                </c:pt>
                <c:pt idx="327" formatCode="General">
                  <c:v>0.7994</c:v>
                </c:pt>
                <c:pt idx="328" formatCode="General">
                  <c:v>0.80989999999999995</c:v>
                </c:pt>
                <c:pt idx="329" formatCode="General">
                  <c:v>0.82089999999999996</c:v>
                </c:pt>
                <c:pt idx="330" formatCode="General">
                  <c:v>0.83230000000000004</c:v>
                </c:pt>
                <c:pt idx="331" formatCode="General">
                  <c:v>0.84489999999999998</c:v>
                </c:pt>
                <c:pt idx="332" formatCode="General">
                  <c:v>0.85760000000000003</c:v>
                </c:pt>
                <c:pt idx="333" formatCode="General">
                  <c:v>0.86899999999999999</c:v>
                </c:pt>
                <c:pt idx="334" formatCode="General">
                  <c:v>0.88080000000000003</c:v>
                </c:pt>
                <c:pt idx="335" formatCode="General">
                  <c:v>0.89349999999999996</c:v>
                </c:pt>
                <c:pt idx="336" formatCode="General">
                  <c:v>0.90510000000000002</c:v>
                </c:pt>
                <c:pt idx="337" formatCode="General">
                  <c:v>0.91769999999999996</c:v>
                </c:pt>
                <c:pt idx="338" formatCode="General">
                  <c:v>0.93010000000000004</c:v>
                </c:pt>
                <c:pt idx="339" formatCode="General">
                  <c:v>0.94279999999999997</c:v>
                </c:pt>
                <c:pt idx="340" formatCode="General">
                  <c:v>0.95579999999999998</c:v>
                </c:pt>
                <c:pt idx="341" formatCode="General">
                  <c:v>0.97060000000000002</c:v>
                </c:pt>
                <c:pt idx="342" formatCode="General">
                  <c:v>0.9849</c:v>
                </c:pt>
                <c:pt idx="343" formatCode="General">
                  <c:v>0.99919999999999998</c:v>
                </c:pt>
                <c:pt idx="344" formatCode="General">
                  <c:v>1.0124</c:v>
                </c:pt>
                <c:pt idx="345" formatCode="General">
                  <c:v>1.026</c:v>
                </c:pt>
                <c:pt idx="346" formatCode="General">
                  <c:v>1.0405</c:v>
                </c:pt>
                <c:pt idx="347" formatCode="General">
                  <c:v>1.0551999999999999</c:v>
                </c:pt>
                <c:pt idx="348" formatCode="General">
                  <c:v>1.0704</c:v>
                </c:pt>
                <c:pt idx="349" formatCode="General">
                  <c:v>1.0841000000000001</c:v>
                </c:pt>
                <c:pt idx="350" formatCode="General">
                  <c:v>1.0988</c:v>
                </c:pt>
                <c:pt idx="351" formatCode="General">
                  <c:v>1.1151</c:v>
                </c:pt>
                <c:pt idx="352" formatCode="General">
                  <c:v>1.1308</c:v>
                </c:pt>
                <c:pt idx="353" formatCode="General">
                  <c:v>1.1466000000000001</c:v>
                </c:pt>
                <c:pt idx="354" formatCode="General">
                  <c:v>1.163</c:v>
                </c:pt>
                <c:pt idx="355" formatCode="General">
                  <c:v>1.179</c:v>
                </c:pt>
                <c:pt idx="356" formatCode="General">
                  <c:v>1.196</c:v>
                </c:pt>
                <c:pt idx="357" formatCode="General">
                  <c:v>1.2124999999999999</c:v>
                </c:pt>
                <c:pt idx="358" formatCode="General">
                  <c:v>1.2299</c:v>
                </c:pt>
                <c:pt idx="359" formatCode="General">
                  <c:v>1.2454000000000001</c:v>
                </c:pt>
                <c:pt idx="360" formatCode="General">
                  <c:v>1.2622</c:v>
                </c:pt>
                <c:pt idx="361" formatCode="General">
                  <c:v>1.2785</c:v>
                </c:pt>
                <c:pt idx="362" formatCode="General">
                  <c:v>1.298</c:v>
                </c:pt>
                <c:pt idx="363" formatCode="General">
                  <c:v>1.3168</c:v>
                </c:pt>
                <c:pt idx="364" formatCode="General">
                  <c:v>1.319</c:v>
                </c:pt>
                <c:pt idx="365" formatCode="General">
                  <c:v>1.3150999999999999</c:v>
                </c:pt>
                <c:pt idx="557" formatCode="General">
                  <c:v>1.4401999999999999</c:v>
                </c:pt>
                <c:pt idx="558" formatCode="General">
                  <c:v>1.4698</c:v>
                </c:pt>
                <c:pt idx="559" formatCode="General">
                  <c:v>1.4939</c:v>
                </c:pt>
                <c:pt idx="560" formatCode="General">
                  <c:v>1.5287999999999999</c:v>
                </c:pt>
                <c:pt idx="561" formatCode="General">
                  <c:v>1.5609999999999999</c:v>
                </c:pt>
                <c:pt idx="562" formatCode="General">
                  <c:v>1.5933999999999999</c:v>
                </c:pt>
                <c:pt idx="563" formatCode="General">
                  <c:v>1.6174999999999999</c:v>
                </c:pt>
                <c:pt idx="564" formatCode="General">
                  <c:v>1.6497999999999999</c:v>
                </c:pt>
                <c:pt idx="565" formatCode="General">
                  <c:v>1.6820999999999999</c:v>
                </c:pt>
                <c:pt idx="566" formatCode="General">
                  <c:v>1.7090000000000001</c:v>
                </c:pt>
                <c:pt idx="567" formatCode="General">
                  <c:v>1.7412000000000001</c:v>
                </c:pt>
                <c:pt idx="568" formatCode="General">
                  <c:v>1.7706999999999999</c:v>
                </c:pt>
                <c:pt idx="569" formatCode="General">
                  <c:v>1.8028999999999999</c:v>
                </c:pt>
                <c:pt idx="570" formatCode="General">
                  <c:v>1.8324</c:v>
                </c:pt>
                <c:pt idx="571" formatCode="General">
                  <c:v>1.8646</c:v>
                </c:pt>
                <c:pt idx="572" formatCode="General">
                  <c:v>1.8942000000000001</c:v>
                </c:pt>
                <c:pt idx="573" formatCode="General">
                  <c:v>1.9263999999999999</c:v>
                </c:pt>
                <c:pt idx="574" formatCode="General">
                  <c:v>1.9587000000000001</c:v>
                </c:pt>
                <c:pt idx="575" formatCode="General">
                  <c:v>1.9908999999999999</c:v>
                </c:pt>
                <c:pt idx="576" formatCode="General">
                  <c:v>2.0230999999999999</c:v>
                </c:pt>
                <c:pt idx="577" formatCode="General">
                  <c:v>2.0552999999999999</c:v>
                </c:pt>
                <c:pt idx="578" formatCode="General">
                  <c:v>2.0901000000000001</c:v>
                </c:pt>
                <c:pt idx="579" formatCode="General">
                  <c:v>2.1221999999999999</c:v>
                </c:pt>
                <c:pt idx="580" formatCode="General">
                  <c:v>2.157</c:v>
                </c:pt>
                <c:pt idx="581" formatCode="General">
                  <c:v>2.1919</c:v>
                </c:pt>
                <c:pt idx="582" formatCode="General">
                  <c:v>2.2269000000000001</c:v>
                </c:pt>
                <c:pt idx="583" formatCode="General">
                  <c:v>2.2591000000000001</c:v>
                </c:pt>
                <c:pt idx="584" formatCode="General">
                  <c:v>2.2913000000000001</c:v>
                </c:pt>
                <c:pt idx="585" formatCode="General">
                  <c:v>2.3260999999999998</c:v>
                </c:pt>
                <c:pt idx="586" formatCode="General">
                  <c:v>2.3662999999999998</c:v>
                </c:pt>
                <c:pt idx="587" formatCode="General">
                  <c:v>2.4064999999999999</c:v>
                </c:pt>
                <c:pt idx="588" formatCode="General">
                  <c:v>2.4411</c:v>
                </c:pt>
                <c:pt idx="589" formatCode="General">
                  <c:v>2.4786000000000001</c:v>
                </c:pt>
                <c:pt idx="590" formatCode="General">
                  <c:v>2.5135000000000001</c:v>
                </c:pt>
                <c:pt idx="591" formatCode="General">
                  <c:v>2.5537000000000001</c:v>
                </c:pt>
                <c:pt idx="592" formatCode="General">
                  <c:v>2.5941000000000001</c:v>
                </c:pt>
                <c:pt idx="593" formatCode="General">
                  <c:v>2.6288</c:v>
                </c:pt>
                <c:pt idx="594" formatCode="General">
                  <c:v>2.669</c:v>
                </c:pt>
                <c:pt idx="595" formatCode="General">
                  <c:v>2.7119</c:v>
                </c:pt>
                <c:pt idx="596" formatCode="General">
                  <c:v>2.7521</c:v>
                </c:pt>
                <c:pt idx="597" formatCode="General">
                  <c:v>2.7923</c:v>
                </c:pt>
                <c:pt idx="598" formatCode="General">
                  <c:v>2.835</c:v>
                </c:pt>
                <c:pt idx="599" formatCode="General">
                  <c:v>2.8778000000000001</c:v>
                </c:pt>
                <c:pt idx="600" formatCode="General">
                  <c:v>2.9207000000000001</c:v>
                </c:pt>
                <c:pt idx="601" formatCode="General">
                  <c:v>2.9634999999999998</c:v>
                </c:pt>
                <c:pt idx="602" formatCode="General">
                  <c:v>3.0091000000000001</c:v>
                </c:pt>
                <c:pt idx="603" formatCode="General">
                  <c:v>3.0518999999999998</c:v>
                </c:pt>
                <c:pt idx="604" formatCode="General">
                  <c:v>3.0975999999999999</c:v>
                </c:pt>
                <c:pt idx="605" formatCode="General">
                  <c:v>3.1375999999999999</c:v>
                </c:pt>
                <c:pt idx="606" formatCode="General">
                  <c:v>3.1884000000000001</c:v>
                </c:pt>
                <c:pt idx="607" formatCode="General">
                  <c:v>3.2366000000000001</c:v>
                </c:pt>
                <c:pt idx="608" formatCode="General">
                  <c:v>3.2847</c:v>
                </c:pt>
                <c:pt idx="609" formatCode="General">
                  <c:v>3.3329</c:v>
                </c:pt>
                <c:pt idx="610" formatCode="General">
                  <c:v>3.3839000000000001</c:v>
                </c:pt>
                <c:pt idx="611" formatCode="General">
                  <c:v>3.4293999999999998</c:v>
                </c:pt>
                <c:pt idx="612" formatCode="General">
                  <c:v>3.4803000000000002</c:v>
                </c:pt>
                <c:pt idx="613" formatCode="General">
                  <c:v>3.5286</c:v>
                </c:pt>
                <c:pt idx="614" formatCode="General">
                  <c:v>3.5767000000000002</c:v>
                </c:pt>
                <c:pt idx="615" formatCode="General">
                  <c:v>3.6248999999999998</c:v>
                </c:pt>
                <c:pt idx="616" formatCode="General">
                  <c:v>3.6783000000000001</c:v>
                </c:pt>
                <c:pt idx="617" formatCode="General">
                  <c:v>3.7345000000000002</c:v>
                </c:pt>
                <c:pt idx="618" formatCode="General">
                  <c:v>3.7879999999999998</c:v>
                </c:pt>
                <c:pt idx="619" formatCode="General">
                  <c:v>3.8414999999999999</c:v>
                </c:pt>
                <c:pt idx="620" formatCode="General">
                  <c:v>3.8976999999999999</c:v>
                </c:pt>
                <c:pt idx="621" formatCode="General">
                  <c:v>3.9539</c:v>
                </c:pt>
                <c:pt idx="622" formatCode="General">
                  <c:v>4.0075000000000003</c:v>
                </c:pt>
                <c:pt idx="623" formatCode="General">
                  <c:v>4.0637999999999996</c:v>
                </c:pt>
                <c:pt idx="624" formatCode="General">
                  <c:v>4.1173000000000002</c:v>
                </c:pt>
                <c:pt idx="625" formatCode="General">
                  <c:v>4.1763000000000003</c:v>
                </c:pt>
                <c:pt idx="626" formatCode="General">
                  <c:v>4.2324000000000002</c:v>
                </c:pt>
                <c:pt idx="627" formatCode="General">
                  <c:v>4.2939999999999996</c:v>
                </c:pt>
                <c:pt idx="628" formatCode="General">
                  <c:v>4.3528000000000002</c:v>
                </c:pt>
                <c:pt idx="629" formatCode="General">
                  <c:v>4.4169999999999998</c:v>
                </c:pt>
                <c:pt idx="630" formatCode="General">
                  <c:v>4.4783999999999997</c:v>
                </c:pt>
                <c:pt idx="631" formatCode="General">
                  <c:v>4.54</c:v>
                </c:pt>
                <c:pt idx="632" formatCode="General">
                  <c:v>4.6043000000000003</c:v>
                </c:pt>
                <c:pt idx="633" formatCode="General">
                  <c:v>4.6631999999999998</c:v>
                </c:pt>
                <c:pt idx="634" formatCode="General">
                  <c:v>4.7304000000000004</c:v>
                </c:pt>
                <c:pt idx="635" formatCode="General">
                  <c:v>4.7919</c:v>
                </c:pt>
                <c:pt idx="636" formatCode="General">
                  <c:v>4.8506999999999998</c:v>
                </c:pt>
                <c:pt idx="637" formatCode="General">
                  <c:v>4.9230999999999998</c:v>
                </c:pt>
                <c:pt idx="638" formatCode="General">
                  <c:v>4.9926000000000004</c:v>
                </c:pt>
                <c:pt idx="639" formatCode="General">
                  <c:v>5.0620000000000003</c:v>
                </c:pt>
                <c:pt idx="640" formatCode="General">
                  <c:v>5.1341999999999999</c:v>
                </c:pt>
                <c:pt idx="641" formatCode="General">
                  <c:v>5.1981999999999999</c:v>
                </c:pt>
                <c:pt idx="642" formatCode="General">
                  <c:v>5.2731000000000003</c:v>
                </c:pt>
                <c:pt idx="643" formatCode="General">
                  <c:v>5.3453999999999997</c:v>
                </c:pt>
                <c:pt idx="644" formatCode="General">
                  <c:v>5.4177</c:v>
                </c:pt>
                <c:pt idx="645" formatCode="General">
                  <c:v>5.4874000000000001</c:v>
                </c:pt>
                <c:pt idx="646" formatCode="General">
                  <c:v>5.5597000000000003</c:v>
                </c:pt>
                <c:pt idx="647" formatCode="General">
                  <c:v>5.6321000000000003</c:v>
                </c:pt>
                <c:pt idx="648" formatCode="General">
                  <c:v>5.7095000000000002</c:v>
                </c:pt>
                <c:pt idx="649" formatCode="General">
                  <c:v>5.7843</c:v>
                </c:pt>
                <c:pt idx="650" formatCode="General">
                  <c:v>5.8616999999999999</c:v>
                </c:pt>
                <c:pt idx="651" formatCode="General">
                  <c:v>5.9446000000000003</c:v>
                </c:pt>
                <c:pt idx="652" formatCode="General">
                  <c:v>6.0220000000000002</c:v>
                </c:pt>
                <c:pt idx="653" formatCode="General">
                  <c:v>6.0994999999999999</c:v>
                </c:pt>
                <c:pt idx="654" formatCode="General">
                  <c:v>6.1797000000000004</c:v>
                </c:pt>
                <c:pt idx="655" formatCode="General">
                  <c:v>6.26</c:v>
                </c:pt>
                <c:pt idx="656" formatCode="General">
                  <c:v>6.3403</c:v>
                </c:pt>
                <c:pt idx="657" formatCode="General">
                  <c:v>6.4204999999999997</c:v>
                </c:pt>
                <c:pt idx="658" formatCode="General">
                  <c:v>6.5088999999999997</c:v>
                </c:pt>
                <c:pt idx="659" formatCode="General">
                  <c:v>6.5915999999999997</c:v>
                </c:pt>
                <c:pt idx="660" formatCode="General">
                  <c:v>6.6801000000000004</c:v>
                </c:pt>
                <c:pt idx="661" formatCode="General">
                  <c:v>6.7652999999999999</c:v>
                </c:pt>
                <c:pt idx="662" formatCode="General">
                  <c:v>6.8563000000000001</c:v>
                </c:pt>
                <c:pt idx="663" formatCode="General">
                  <c:v>6.9417999999999997</c:v>
                </c:pt>
                <c:pt idx="664" formatCode="General">
                  <c:v>7.0326000000000004</c:v>
                </c:pt>
                <c:pt idx="665" formatCode="General">
                  <c:v>7.1234999999999999</c:v>
                </c:pt>
                <c:pt idx="666" formatCode="General">
                  <c:v>7.2117000000000004</c:v>
                </c:pt>
                <c:pt idx="667" formatCode="General">
                  <c:v>7.2972000000000001</c:v>
                </c:pt>
                <c:pt idx="668" formatCode="General">
                  <c:v>7.3960999999999997</c:v>
                </c:pt>
                <c:pt idx="669" formatCode="General">
                  <c:v>7.4922000000000004</c:v>
                </c:pt>
                <c:pt idx="670" formatCode="General">
                  <c:v>7.5856000000000003</c:v>
                </c:pt>
                <c:pt idx="671" formatCode="General">
                  <c:v>7.6844999999999999</c:v>
                </c:pt>
                <c:pt idx="672" formatCode="General">
                  <c:v>7.7807000000000004</c:v>
                </c:pt>
                <c:pt idx="673" formatCode="General">
                  <c:v>7.8795999999999999</c:v>
                </c:pt>
                <c:pt idx="674" formatCode="General">
                  <c:v>7.9785000000000004</c:v>
                </c:pt>
                <c:pt idx="675" formatCode="General">
                  <c:v>8.0774000000000008</c:v>
                </c:pt>
                <c:pt idx="676" formatCode="General">
                  <c:v>8.1762999999999995</c:v>
                </c:pt>
                <c:pt idx="677" formatCode="General">
                  <c:v>8.2751999999999999</c:v>
                </c:pt>
                <c:pt idx="678" formatCode="General">
                  <c:v>8.3740000000000006</c:v>
                </c:pt>
                <c:pt idx="679" formatCode="General">
                  <c:v>8.4809000000000001</c:v>
                </c:pt>
                <c:pt idx="680" formatCode="General">
                  <c:v>8.5876999999999999</c:v>
                </c:pt>
                <c:pt idx="681" formatCode="General">
                  <c:v>8.6945999999999994</c:v>
                </c:pt>
                <c:pt idx="682" formatCode="General">
                  <c:v>8.7988</c:v>
                </c:pt>
                <c:pt idx="683" formatCode="General">
                  <c:v>8.9083000000000006</c:v>
                </c:pt>
                <c:pt idx="684" formatCode="General">
                  <c:v>9.0184999999999995</c:v>
                </c:pt>
                <c:pt idx="685" formatCode="General">
                  <c:v>9.1250999999999998</c:v>
                </c:pt>
                <c:pt idx="686" formatCode="General">
                  <c:v>9.2346000000000004</c:v>
                </c:pt>
                <c:pt idx="687" formatCode="General">
                  <c:v>9.3443000000000005</c:v>
                </c:pt>
                <c:pt idx="688" formatCode="General">
                  <c:v>9.4512999999999998</c:v>
                </c:pt>
                <c:pt idx="689" formatCode="General">
                  <c:v>9.5688999999999993</c:v>
                </c:pt>
                <c:pt idx="690" formatCode="General">
                  <c:v>9.6896000000000004</c:v>
                </c:pt>
                <c:pt idx="691" formatCode="General">
                  <c:v>9.6082000000000001</c:v>
                </c:pt>
                <c:pt idx="692" formatCode="General">
                  <c:v>9.3169000000000004</c:v>
                </c:pt>
                <c:pt idx="693" formatCode="General">
                  <c:v>9.1645000000000003</c:v>
                </c:pt>
                <c:pt idx="694" formatCode="General">
                  <c:v>9.0541999999999998</c:v>
                </c:pt>
                <c:pt idx="695" formatCode="General">
                  <c:v>8.9726999999999997</c:v>
                </c:pt>
                <c:pt idx="802" formatCode="General">
                  <c:v>9.9420999999999999</c:v>
                </c:pt>
                <c:pt idx="803" formatCode="General">
                  <c:v>10.1523</c:v>
                </c:pt>
                <c:pt idx="804" formatCode="General">
                  <c:v>10.3421</c:v>
                </c:pt>
                <c:pt idx="805" formatCode="General">
                  <c:v>10.519500000000001</c:v>
                </c:pt>
                <c:pt idx="806" formatCode="General">
                  <c:v>10.698</c:v>
                </c:pt>
                <c:pt idx="807" formatCode="General">
                  <c:v>10.8636</c:v>
                </c:pt>
                <c:pt idx="808" formatCode="General">
                  <c:v>11.0167</c:v>
                </c:pt>
                <c:pt idx="809" formatCode="General">
                  <c:v>11.167999999999999</c:v>
                </c:pt>
                <c:pt idx="810" formatCode="General">
                  <c:v>11.314500000000001</c:v>
                </c:pt>
                <c:pt idx="811" formatCode="General">
                  <c:v>11.456099999999999</c:v>
                </c:pt>
                <c:pt idx="812" formatCode="General">
                  <c:v>11.5928</c:v>
                </c:pt>
                <c:pt idx="813" formatCode="General">
                  <c:v>11.735200000000001</c:v>
                </c:pt>
                <c:pt idx="814" formatCode="General">
                  <c:v>11.8672</c:v>
                </c:pt>
                <c:pt idx="815" formatCode="General">
                  <c:v>11.9992</c:v>
                </c:pt>
                <c:pt idx="816" formatCode="General">
                  <c:v>12.1424</c:v>
                </c:pt>
                <c:pt idx="817" formatCode="General">
                  <c:v>12.2828</c:v>
                </c:pt>
                <c:pt idx="818" formatCode="General">
                  <c:v>12.4261</c:v>
                </c:pt>
                <c:pt idx="819" formatCode="General">
                  <c:v>12.566800000000001</c:v>
                </c:pt>
                <c:pt idx="820" formatCode="General">
                  <c:v>12.7079</c:v>
                </c:pt>
                <c:pt idx="821" formatCode="General">
                  <c:v>12.848800000000001</c:v>
                </c:pt>
                <c:pt idx="822" formatCode="General">
                  <c:v>12.9872</c:v>
                </c:pt>
                <c:pt idx="823" formatCode="General">
                  <c:v>13.134</c:v>
                </c:pt>
                <c:pt idx="824" formatCode="General">
                  <c:v>13.2753</c:v>
                </c:pt>
                <c:pt idx="825" formatCode="General">
                  <c:v>13.4085</c:v>
                </c:pt>
                <c:pt idx="826" formatCode="General">
                  <c:v>13.555300000000001</c:v>
                </c:pt>
                <c:pt idx="827" formatCode="General">
                  <c:v>13.702199999999999</c:v>
                </c:pt>
                <c:pt idx="828" formatCode="General">
                  <c:v>13.851800000000001</c:v>
                </c:pt>
                <c:pt idx="829" formatCode="General">
                  <c:v>14.0014</c:v>
                </c:pt>
                <c:pt idx="830" formatCode="General">
                  <c:v>14.1538</c:v>
                </c:pt>
                <c:pt idx="831" formatCode="General">
                  <c:v>14.2982</c:v>
                </c:pt>
                <c:pt idx="832" formatCode="General">
                  <c:v>14.445399999999999</c:v>
                </c:pt>
                <c:pt idx="833" formatCode="General">
                  <c:v>14.598000000000001</c:v>
                </c:pt>
                <c:pt idx="834" formatCode="General">
                  <c:v>14.7479</c:v>
                </c:pt>
                <c:pt idx="835" formatCode="General">
                  <c:v>14.8979</c:v>
                </c:pt>
                <c:pt idx="836" formatCode="General">
                  <c:v>15.042400000000001</c:v>
                </c:pt>
                <c:pt idx="837" formatCode="General">
                  <c:v>15.203099999999999</c:v>
                </c:pt>
                <c:pt idx="838" formatCode="General">
                  <c:v>15.361000000000001</c:v>
                </c:pt>
                <c:pt idx="839" formatCode="General">
                  <c:v>15.5189</c:v>
                </c:pt>
                <c:pt idx="840" formatCode="General">
                  <c:v>15.679500000000001</c:v>
                </c:pt>
                <c:pt idx="841" formatCode="General">
                  <c:v>15.834899999999999</c:v>
                </c:pt>
                <c:pt idx="842" formatCode="General">
                  <c:v>15.993399999999999</c:v>
                </c:pt>
                <c:pt idx="843" formatCode="General">
                  <c:v>16.148499999999999</c:v>
                </c:pt>
                <c:pt idx="844" formatCode="General">
                  <c:v>16.3094</c:v>
                </c:pt>
                <c:pt idx="845" formatCode="General">
                  <c:v>16.4621</c:v>
                </c:pt>
                <c:pt idx="846" formatCode="General">
                  <c:v>16.615100000000002</c:v>
                </c:pt>
                <c:pt idx="847" formatCode="General">
                  <c:v>16.784099999999999</c:v>
                </c:pt>
                <c:pt idx="848" formatCode="General">
                  <c:v>16.958300000000001</c:v>
                </c:pt>
                <c:pt idx="849" formatCode="General">
                  <c:v>17.124199999999998</c:v>
                </c:pt>
                <c:pt idx="850" formatCode="General">
                  <c:v>17.298400000000001</c:v>
                </c:pt>
                <c:pt idx="851" formatCode="General">
                  <c:v>17.467099999999999</c:v>
                </c:pt>
                <c:pt idx="852" formatCode="General">
                  <c:v>17.644100000000002</c:v>
                </c:pt>
                <c:pt idx="853" formatCode="General">
                  <c:v>17.810400000000001</c:v>
                </c:pt>
                <c:pt idx="854" formatCode="General">
                  <c:v>17.982399999999998</c:v>
                </c:pt>
                <c:pt idx="855" formatCode="General">
                  <c:v>18.151599999999998</c:v>
                </c:pt>
                <c:pt idx="856" formatCode="General">
                  <c:v>18.323899999999998</c:v>
                </c:pt>
                <c:pt idx="857" formatCode="General">
                  <c:v>18.490500000000001</c:v>
                </c:pt>
                <c:pt idx="858" formatCode="General">
                  <c:v>18.673200000000001</c:v>
                </c:pt>
                <c:pt idx="859" formatCode="General">
                  <c:v>18.850300000000001</c:v>
                </c:pt>
                <c:pt idx="860" formatCode="General">
                  <c:v>19.032800000000002</c:v>
                </c:pt>
                <c:pt idx="861" formatCode="General">
                  <c:v>19.215199999999999</c:v>
                </c:pt>
                <c:pt idx="862" formatCode="General">
                  <c:v>19.400400000000001</c:v>
                </c:pt>
                <c:pt idx="863" formatCode="General">
                  <c:v>19.580300000000001</c:v>
                </c:pt>
                <c:pt idx="864" formatCode="General">
                  <c:v>19.7606</c:v>
                </c:pt>
                <c:pt idx="865" formatCode="General">
                  <c:v>19.941199999999998</c:v>
                </c:pt>
                <c:pt idx="866" formatCode="General">
                  <c:v>20.121700000000001</c:v>
                </c:pt>
                <c:pt idx="867" formatCode="General">
                  <c:v>20.296800000000001</c:v>
                </c:pt>
                <c:pt idx="868" formatCode="General">
                  <c:v>20.485099999999999</c:v>
                </c:pt>
                <c:pt idx="869" formatCode="General">
                  <c:v>20.678899999999999</c:v>
                </c:pt>
                <c:pt idx="870" formatCode="General">
                  <c:v>20.8703</c:v>
                </c:pt>
                <c:pt idx="871" formatCode="General">
                  <c:v>21.062200000000001</c:v>
                </c:pt>
                <c:pt idx="872" formatCode="General">
                  <c:v>21.255199999999999</c:v>
                </c:pt>
                <c:pt idx="873" formatCode="General">
                  <c:v>21.449400000000001</c:v>
                </c:pt>
                <c:pt idx="874" formatCode="General">
                  <c:v>21.64</c:v>
                </c:pt>
                <c:pt idx="875" formatCode="General">
                  <c:v>21.8352</c:v>
                </c:pt>
                <c:pt idx="876" formatCode="General">
                  <c:v>22.029699999999998</c:v>
                </c:pt>
                <c:pt idx="877" formatCode="General">
                  <c:v>22.229099999999999</c:v>
                </c:pt>
                <c:pt idx="878" formatCode="General">
                  <c:v>22.435600000000001</c:v>
                </c:pt>
                <c:pt idx="879" formatCode="General">
                  <c:v>22.651399999999999</c:v>
                </c:pt>
                <c:pt idx="880" formatCode="General">
                  <c:v>22.864699999999999</c:v>
                </c:pt>
                <c:pt idx="881" formatCode="General">
                  <c:v>23.080400000000001</c:v>
                </c:pt>
                <c:pt idx="882" formatCode="General">
                  <c:v>23.2928</c:v>
                </c:pt>
                <c:pt idx="883" formatCode="General">
                  <c:v>23.5044</c:v>
                </c:pt>
                <c:pt idx="884" formatCode="General">
                  <c:v>23.712399999999999</c:v>
                </c:pt>
                <c:pt idx="885" formatCode="General">
                  <c:v>23.9223</c:v>
                </c:pt>
                <c:pt idx="886" formatCode="General">
                  <c:v>24.131399999999999</c:v>
                </c:pt>
                <c:pt idx="887" formatCode="General">
                  <c:v>24.335000000000001</c:v>
                </c:pt>
                <c:pt idx="888" formatCode="General">
                  <c:v>24.540099999999999</c:v>
                </c:pt>
                <c:pt idx="889" formatCode="General">
                  <c:v>24.755500000000001</c:v>
                </c:pt>
                <c:pt idx="890" formatCode="General">
                  <c:v>24.967500000000001</c:v>
                </c:pt>
                <c:pt idx="891" formatCode="General">
                  <c:v>25.187100000000001</c:v>
                </c:pt>
                <c:pt idx="892" formatCode="General">
                  <c:v>25.403600000000001</c:v>
                </c:pt>
                <c:pt idx="893" formatCode="General">
                  <c:v>25.619700000000002</c:v>
                </c:pt>
                <c:pt idx="894" formatCode="General">
                  <c:v>25.838200000000001</c:v>
                </c:pt>
                <c:pt idx="895" formatCode="General">
                  <c:v>26.050999999999998</c:v>
                </c:pt>
                <c:pt idx="896" formatCode="General">
                  <c:v>26.266300000000001</c:v>
                </c:pt>
                <c:pt idx="897" formatCode="General">
                  <c:v>26.4787</c:v>
                </c:pt>
                <c:pt idx="898" formatCode="General">
                  <c:v>26.687999999999999</c:v>
                </c:pt>
                <c:pt idx="899" formatCode="General">
                  <c:v>26.913599999999999</c:v>
                </c:pt>
                <c:pt idx="900" formatCode="General">
                  <c:v>27.136199999999999</c:v>
                </c:pt>
                <c:pt idx="901" formatCode="General">
                  <c:v>27.358599999999999</c:v>
                </c:pt>
                <c:pt idx="902" formatCode="General">
                  <c:v>27.583600000000001</c:v>
                </c:pt>
                <c:pt idx="903" formatCode="General">
                  <c:v>27.805599999999998</c:v>
                </c:pt>
                <c:pt idx="904" formatCode="General">
                  <c:v>28.024899999999999</c:v>
                </c:pt>
                <c:pt idx="905" formatCode="General">
                  <c:v>28.249500000000001</c:v>
                </c:pt>
                <c:pt idx="906" formatCode="General">
                  <c:v>28.479399999999998</c:v>
                </c:pt>
                <c:pt idx="907" formatCode="General">
                  <c:v>28.7011</c:v>
                </c:pt>
                <c:pt idx="908" formatCode="General">
                  <c:v>28.922799999999999</c:v>
                </c:pt>
                <c:pt idx="909" formatCode="General">
                  <c:v>29.144400000000001</c:v>
                </c:pt>
                <c:pt idx="910" formatCode="General">
                  <c:v>29.3794</c:v>
                </c:pt>
                <c:pt idx="911" formatCode="General">
                  <c:v>29.611599999999999</c:v>
                </c:pt>
                <c:pt idx="912" formatCode="General">
                  <c:v>29.843699999999998</c:v>
                </c:pt>
                <c:pt idx="913" formatCode="General">
                  <c:v>30.075700000000001</c:v>
                </c:pt>
                <c:pt idx="914" formatCode="General">
                  <c:v>30.310400000000001</c:v>
                </c:pt>
                <c:pt idx="915" formatCode="General">
                  <c:v>30.5425</c:v>
                </c:pt>
                <c:pt idx="916" formatCode="General">
                  <c:v>30.777100000000001</c:v>
                </c:pt>
                <c:pt idx="917" formatCode="General">
                  <c:v>31.0091</c:v>
                </c:pt>
                <c:pt idx="918" formatCode="General">
                  <c:v>31.235499999999998</c:v>
                </c:pt>
                <c:pt idx="919" formatCode="General">
                  <c:v>31.459299999999999</c:v>
                </c:pt>
                <c:pt idx="920" formatCode="General">
                  <c:v>31.702000000000002</c:v>
                </c:pt>
                <c:pt idx="921" formatCode="General">
                  <c:v>31.947299999999998</c:v>
                </c:pt>
                <c:pt idx="922" formatCode="General">
                  <c:v>32.187199999999997</c:v>
                </c:pt>
                <c:pt idx="923" formatCode="General">
                  <c:v>32.427</c:v>
                </c:pt>
                <c:pt idx="924" formatCode="General">
                  <c:v>32.666699999999999</c:v>
                </c:pt>
                <c:pt idx="925" formatCode="General">
                  <c:v>32.909300000000002</c:v>
                </c:pt>
                <c:pt idx="926" formatCode="General">
                  <c:v>33.143599999999999</c:v>
                </c:pt>
                <c:pt idx="927" formatCode="General">
                  <c:v>33.391500000000001</c:v>
                </c:pt>
                <c:pt idx="928" formatCode="General">
                  <c:v>33.631300000000003</c:v>
                </c:pt>
                <c:pt idx="929" formatCode="General">
                  <c:v>33.865499999999997</c:v>
                </c:pt>
                <c:pt idx="930" formatCode="General">
                  <c:v>34.107999999999997</c:v>
                </c:pt>
                <c:pt idx="931" formatCode="General">
                  <c:v>34.355899999999998</c:v>
                </c:pt>
                <c:pt idx="932" formatCode="General">
                  <c:v>34.603700000000003</c:v>
                </c:pt>
                <c:pt idx="933" formatCode="General">
                  <c:v>34.845999999999997</c:v>
                </c:pt>
                <c:pt idx="934" formatCode="General">
                  <c:v>35.093800000000002</c:v>
                </c:pt>
                <c:pt idx="935" formatCode="General">
                  <c:v>35.344299999999997</c:v>
                </c:pt>
                <c:pt idx="936" formatCode="General">
                  <c:v>35.594700000000003</c:v>
                </c:pt>
                <c:pt idx="937" formatCode="General">
                  <c:v>35.842399999999998</c:v>
                </c:pt>
                <c:pt idx="938" formatCode="General">
                  <c:v>36.090299999999999</c:v>
                </c:pt>
                <c:pt idx="939" formatCode="General">
                  <c:v>36.338000000000001</c:v>
                </c:pt>
                <c:pt idx="940" formatCode="General">
                  <c:v>36.574800000000003</c:v>
                </c:pt>
                <c:pt idx="941" formatCode="General">
                  <c:v>36.830800000000004</c:v>
                </c:pt>
                <c:pt idx="942" formatCode="General">
                  <c:v>37.089300000000001</c:v>
                </c:pt>
                <c:pt idx="943" formatCode="General">
                  <c:v>37.345199999999998</c:v>
                </c:pt>
                <c:pt idx="944" formatCode="General">
                  <c:v>37.598300000000002</c:v>
                </c:pt>
                <c:pt idx="945" formatCode="General">
                  <c:v>37.851300000000002</c:v>
                </c:pt>
                <c:pt idx="946" formatCode="General">
                  <c:v>38.104500000000002</c:v>
                </c:pt>
                <c:pt idx="947" formatCode="General">
                  <c:v>38.3521</c:v>
                </c:pt>
                <c:pt idx="948" formatCode="General">
                  <c:v>38.602499999999999</c:v>
                </c:pt>
                <c:pt idx="949" formatCode="General">
                  <c:v>38.860999999999997</c:v>
                </c:pt>
                <c:pt idx="950" formatCode="General">
                  <c:v>39.111499999999999</c:v>
                </c:pt>
                <c:pt idx="951" formatCode="General">
                  <c:v>39.372700000000002</c:v>
                </c:pt>
                <c:pt idx="952" formatCode="General">
                  <c:v>39.634</c:v>
                </c:pt>
                <c:pt idx="953" formatCode="General">
                  <c:v>39.892499999999998</c:v>
                </c:pt>
                <c:pt idx="954" formatCode="General">
                  <c:v>40.156399999999998</c:v>
                </c:pt>
                <c:pt idx="955" formatCode="General">
                  <c:v>40.414900000000003</c:v>
                </c:pt>
                <c:pt idx="956" formatCode="General">
                  <c:v>40.678899999999999</c:v>
                </c:pt>
                <c:pt idx="957" formatCode="General">
                  <c:v>40.934699999999999</c:v>
                </c:pt>
                <c:pt idx="958" formatCode="General">
                  <c:v>41.193300000000001</c:v>
                </c:pt>
                <c:pt idx="959" formatCode="General">
                  <c:v>41.446399999999997</c:v>
                </c:pt>
                <c:pt idx="960" formatCode="General">
                  <c:v>41.707700000000003</c:v>
                </c:pt>
                <c:pt idx="961" formatCode="General">
                  <c:v>41.963500000000003</c:v>
                </c:pt>
                <c:pt idx="962" formatCode="General">
                  <c:v>42.227499999999999</c:v>
                </c:pt>
                <c:pt idx="963" formatCode="General">
                  <c:v>42.491799999999998</c:v>
                </c:pt>
                <c:pt idx="964" formatCode="General">
                  <c:v>42.530799999999999</c:v>
                </c:pt>
                <c:pt idx="965" formatCode="General">
                  <c:v>8.0279000000000007</c:v>
                </c:pt>
                <c:pt idx="966" formatCode="General">
                  <c:v>8.0069999999999997</c:v>
                </c:pt>
                <c:pt idx="967" formatCode="General">
                  <c:v>8.0376999999999992</c:v>
                </c:pt>
                <c:pt idx="968" formatCode="General">
                  <c:v>8.1044</c:v>
                </c:pt>
                <c:pt idx="969" formatCode="General">
                  <c:v>8.1357999999999997</c:v>
                </c:pt>
                <c:pt idx="970" formatCode="General">
                  <c:v>8.1722000000000001</c:v>
                </c:pt>
                <c:pt idx="971" formatCode="General">
                  <c:v>8.1903000000000006</c:v>
                </c:pt>
                <c:pt idx="972" formatCode="General">
                  <c:v>8.2474000000000007</c:v>
                </c:pt>
                <c:pt idx="973" formatCode="General">
                  <c:v>8.3594000000000008</c:v>
                </c:pt>
                <c:pt idx="974" formatCode="General">
                  <c:v>8.3864000000000001</c:v>
                </c:pt>
                <c:pt idx="975" formatCode="General">
                  <c:v>8.4100999999999999</c:v>
                </c:pt>
                <c:pt idx="976" formatCode="General">
                  <c:v>8.4167000000000005</c:v>
                </c:pt>
                <c:pt idx="977" formatCode="General">
                  <c:v>8.4824000000000002</c:v>
                </c:pt>
                <c:pt idx="978" formatCode="General">
                  <c:v>8.5678000000000001</c:v>
                </c:pt>
                <c:pt idx="979" formatCode="General">
                  <c:v>8.6533999999999995</c:v>
                </c:pt>
                <c:pt idx="980" formatCode="General">
                  <c:v>8.6661000000000001</c:v>
                </c:pt>
                <c:pt idx="981" formatCode="General">
                  <c:v>8.6651000000000007</c:v>
                </c:pt>
                <c:pt idx="982" formatCode="General">
                  <c:v>8.6638000000000002</c:v>
                </c:pt>
                <c:pt idx="983" formatCode="General">
                  <c:v>8.7078000000000007</c:v>
                </c:pt>
                <c:pt idx="984" formatCode="General">
                  <c:v>8.8269000000000002</c:v>
                </c:pt>
                <c:pt idx="985" formatCode="General">
                  <c:v>8.8724000000000007</c:v>
                </c:pt>
                <c:pt idx="986" formatCode="General">
                  <c:v>8.9111999999999991</c:v>
                </c:pt>
                <c:pt idx="987" formatCode="General">
                  <c:v>8.9147999999999996</c:v>
                </c:pt>
                <c:pt idx="988" formatCode="General">
                  <c:v>9.0287000000000006</c:v>
                </c:pt>
                <c:pt idx="989" formatCode="General">
                  <c:v>9.0410000000000004</c:v>
                </c:pt>
                <c:pt idx="990" formatCode="General">
                  <c:v>9.0942000000000007</c:v>
                </c:pt>
                <c:pt idx="991" formatCode="General">
                  <c:v>9.1256000000000004</c:v>
                </c:pt>
                <c:pt idx="992" formatCode="General">
                  <c:v>9.1590000000000007</c:v>
                </c:pt>
                <c:pt idx="993" formatCode="General">
                  <c:v>9.1974</c:v>
                </c:pt>
                <c:pt idx="994" formatCode="General">
                  <c:v>9.2367000000000008</c:v>
                </c:pt>
                <c:pt idx="995" formatCode="General">
                  <c:v>9.3238000000000003</c:v>
                </c:pt>
                <c:pt idx="996" formatCode="General">
                  <c:v>9.3279999999999994</c:v>
                </c:pt>
                <c:pt idx="997" formatCode="General">
                  <c:v>9.3010999999999999</c:v>
                </c:pt>
                <c:pt idx="998" formatCode="General">
                  <c:v>9.4137000000000004</c:v>
                </c:pt>
                <c:pt idx="999" formatCode="General">
                  <c:v>9.4397000000000002</c:v>
                </c:pt>
                <c:pt idx="1000" formatCode="General">
                  <c:v>9.4055</c:v>
                </c:pt>
                <c:pt idx="1001" formatCode="General">
                  <c:v>9.4103999999999992</c:v>
                </c:pt>
                <c:pt idx="1002" formatCode="General">
                  <c:v>9.5427999999999997</c:v>
                </c:pt>
                <c:pt idx="1003" formatCode="General">
                  <c:v>9.5856999999999992</c:v>
                </c:pt>
                <c:pt idx="1004" formatCode="General">
                  <c:v>9.6584000000000003</c:v>
                </c:pt>
                <c:pt idx="1005" formatCode="General">
                  <c:v>9.6835000000000004</c:v>
                </c:pt>
                <c:pt idx="1006" formatCode="General">
                  <c:v>9.7570999999999994</c:v>
                </c:pt>
                <c:pt idx="1007" formatCode="General">
                  <c:v>9.7806999999999995</c:v>
                </c:pt>
                <c:pt idx="1008" formatCode="General">
                  <c:v>9.8330000000000002</c:v>
                </c:pt>
                <c:pt idx="1009" formatCode="General">
                  <c:v>9.8986000000000001</c:v>
                </c:pt>
                <c:pt idx="1010" formatCode="General">
                  <c:v>9.8988999999999994</c:v>
                </c:pt>
                <c:pt idx="1011" formatCode="General">
                  <c:v>9.9231999999999996</c:v>
                </c:pt>
                <c:pt idx="1012" formatCode="General">
                  <c:v>9.9557000000000002</c:v>
                </c:pt>
                <c:pt idx="1013" formatCode="General">
                  <c:v>10.0288</c:v>
                </c:pt>
                <c:pt idx="1014" formatCode="General">
                  <c:v>10.054500000000001</c:v>
                </c:pt>
                <c:pt idx="1015" formatCode="General">
                  <c:v>10.0876</c:v>
                </c:pt>
                <c:pt idx="1016" formatCode="General">
                  <c:v>10.0913</c:v>
                </c:pt>
                <c:pt idx="1017" formatCode="General">
                  <c:v>10.178000000000001</c:v>
                </c:pt>
                <c:pt idx="1018" formatCode="General">
                  <c:v>10.148099999999999</c:v>
                </c:pt>
                <c:pt idx="1019" formatCode="General">
                  <c:v>10.2525</c:v>
                </c:pt>
                <c:pt idx="1020" formatCode="General">
                  <c:v>10.3062</c:v>
                </c:pt>
                <c:pt idx="1021" formatCode="General">
                  <c:v>10.372199999999999</c:v>
                </c:pt>
                <c:pt idx="1022" formatCode="General">
                  <c:v>10.443</c:v>
                </c:pt>
                <c:pt idx="1023" formatCode="General">
                  <c:v>10.428000000000001</c:v>
                </c:pt>
                <c:pt idx="1024" formatCode="General">
                  <c:v>10.476699999999999</c:v>
                </c:pt>
                <c:pt idx="1025" formatCode="General">
                  <c:v>10.5596</c:v>
                </c:pt>
                <c:pt idx="1026" formatCode="General">
                  <c:v>10.6182</c:v>
                </c:pt>
                <c:pt idx="1027" formatCode="General">
                  <c:v>10.6218</c:v>
                </c:pt>
                <c:pt idx="1028" formatCode="General">
                  <c:v>10.6678</c:v>
                </c:pt>
                <c:pt idx="1029" formatCode="General">
                  <c:v>10.692</c:v>
                </c:pt>
                <c:pt idx="1030" formatCode="General">
                  <c:v>10.738899999999999</c:v>
                </c:pt>
                <c:pt idx="1031" formatCode="General">
                  <c:v>10.8239</c:v>
                </c:pt>
                <c:pt idx="1032" formatCode="General">
                  <c:v>10.8453</c:v>
                </c:pt>
                <c:pt idx="1033" formatCode="General">
                  <c:v>10.9178</c:v>
                </c:pt>
                <c:pt idx="1034" formatCode="General">
                  <c:v>10.950699999999999</c:v>
                </c:pt>
                <c:pt idx="1035" formatCode="General">
                  <c:v>10.935600000000001</c:v>
                </c:pt>
                <c:pt idx="1036" formatCode="General">
                  <c:v>10.9351</c:v>
                </c:pt>
                <c:pt idx="1037" formatCode="General">
                  <c:v>10.986800000000001</c:v>
                </c:pt>
                <c:pt idx="1038" formatCode="General">
                  <c:v>11.1182</c:v>
                </c:pt>
                <c:pt idx="1039" formatCode="General">
                  <c:v>11.225199999999999</c:v>
                </c:pt>
                <c:pt idx="1040" formatCode="General">
                  <c:v>11.2241</c:v>
                </c:pt>
                <c:pt idx="1041" formatCode="General">
                  <c:v>11.2361</c:v>
                </c:pt>
                <c:pt idx="1042" formatCode="General">
                  <c:v>11.254</c:v>
                </c:pt>
                <c:pt idx="1043" formatCode="General">
                  <c:v>11.3131</c:v>
                </c:pt>
                <c:pt idx="1044" formatCode="General">
                  <c:v>11.378500000000001</c:v>
                </c:pt>
                <c:pt idx="1045" formatCode="General">
                  <c:v>11.4298</c:v>
                </c:pt>
                <c:pt idx="1046" formatCode="General">
                  <c:v>11.476699999999999</c:v>
                </c:pt>
                <c:pt idx="1047" formatCode="General">
                  <c:v>11.4672</c:v>
                </c:pt>
                <c:pt idx="1048" formatCode="General">
                  <c:v>11.586</c:v>
                </c:pt>
                <c:pt idx="1049" formatCode="General">
                  <c:v>11.657999999999999</c:v>
                </c:pt>
                <c:pt idx="1050" formatCode="General">
                  <c:v>11.635899999999999</c:v>
                </c:pt>
                <c:pt idx="1051" formatCode="General">
                  <c:v>11.664999999999999</c:v>
                </c:pt>
                <c:pt idx="1052" formatCode="General">
                  <c:v>11.845700000000001</c:v>
                </c:pt>
                <c:pt idx="1053" formatCode="General">
                  <c:v>11.822699999999999</c:v>
                </c:pt>
                <c:pt idx="1054" formatCode="General">
                  <c:v>11.9094</c:v>
                </c:pt>
                <c:pt idx="1055" formatCode="General">
                  <c:v>11.9955</c:v>
                </c:pt>
                <c:pt idx="1056" formatCode="General">
                  <c:v>11.9991</c:v>
                </c:pt>
                <c:pt idx="1057" formatCode="General">
                  <c:v>12.005599999999999</c:v>
                </c:pt>
                <c:pt idx="1058" formatCode="General">
                  <c:v>12.043699999999999</c:v>
                </c:pt>
                <c:pt idx="1059" formatCode="General">
                  <c:v>11.9955</c:v>
                </c:pt>
                <c:pt idx="1060" formatCode="General">
                  <c:v>12.091699999999999</c:v>
                </c:pt>
                <c:pt idx="1061" formatCode="General">
                  <c:v>12.270300000000001</c:v>
                </c:pt>
                <c:pt idx="1062" formatCode="General">
                  <c:v>12.301399999999999</c:v>
                </c:pt>
                <c:pt idx="1063" formatCode="General">
                  <c:v>12.3606</c:v>
                </c:pt>
                <c:pt idx="1064" formatCode="General">
                  <c:v>12.3712</c:v>
                </c:pt>
                <c:pt idx="1065" formatCode="General">
                  <c:v>12.509399999999999</c:v>
                </c:pt>
                <c:pt idx="1066" formatCode="General">
                  <c:v>12.510199999999999</c:v>
                </c:pt>
                <c:pt idx="1067" formatCode="General">
                  <c:v>12.5487</c:v>
                </c:pt>
                <c:pt idx="1068" formatCode="General">
                  <c:v>12.653600000000001</c:v>
                </c:pt>
                <c:pt idx="1069" formatCode="General">
                  <c:v>12.573499999999999</c:v>
                </c:pt>
                <c:pt idx="1070" formatCode="General">
                  <c:v>12.6379</c:v>
                </c:pt>
                <c:pt idx="1071" formatCode="General">
                  <c:v>12.7973</c:v>
                </c:pt>
                <c:pt idx="1072" formatCode="General">
                  <c:v>12.7758</c:v>
                </c:pt>
                <c:pt idx="1073" formatCode="General">
                  <c:v>12.8355</c:v>
                </c:pt>
                <c:pt idx="1074" formatCode="General">
                  <c:v>12.9275</c:v>
                </c:pt>
                <c:pt idx="1075" formatCode="General">
                  <c:v>12.9336</c:v>
                </c:pt>
                <c:pt idx="1076" formatCode="General">
                  <c:v>12.978</c:v>
                </c:pt>
                <c:pt idx="1077" formatCode="General">
                  <c:v>13.0626</c:v>
                </c:pt>
                <c:pt idx="1078" formatCode="General">
                  <c:v>13.1759</c:v>
                </c:pt>
                <c:pt idx="1079" formatCode="General">
                  <c:v>13.1859</c:v>
                </c:pt>
                <c:pt idx="1080" formatCode="General">
                  <c:v>13.198399999999999</c:v>
                </c:pt>
                <c:pt idx="1081" formatCode="General">
                  <c:v>13.1355</c:v>
                </c:pt>
                <c:pt idx="1082" formatCode="General">
                  <c:v>13.2376</c:v>
                </c:pt>
                <c:pt idx="1083" formatCode="General">
                  <c:v>13.4312</c:v>
                </c:pt>
                <c:pt idx="1084" formatCode="General">
                  <c:v>13.4284</c:v>
                </c:pt>
                <c:pt idx="1085" formatCode="General">
                  <c:v>13.485799999999999</c:v>
                </c:pt>
                <c:pt idx="1086" formatCode="General">
                  <c:v>13.6052</c:v>
                </c:pt>
                <c:pt idx="1087" formatCode="General">
                  <c:v>13.662800000000001</c:v>
                </c:pt>
                <c:pt idx="1088" formatCode="General">
                  <c:v>13.6797</c:v>
                </c:pt>
                <c:pt idx="1089" formatCode="General">
                  <c:v>13.7737</c:v>
                </c:pt>
                <c:pt idx="1090" formatCode="General">
                  <c:v>13.804</c:v>
                </c:pt>
                <c:pt idx="1091" formatCode="General">
                  <c:v>13.8901</c:v>
                </c:pt>
                <c:pt idx="1092" formatCode="General">
                  <c:v>13.950200000000001</c:v>
                </c:pt>
                <c:pt idx="1093" formatCode="General">
                  <c:v>13.974</c:v>
                </c:pt>
                <c:pt idx="1094" formatCode="General">
                  <c:v>13.9384</c:v>
                </c:pt>
                <c:pt idx="1095" formatCode="General">
                  <c:v>14.1113</c:v>
                </c:pt>
                <c:pt idx="1096" formatCode="General">
                  <c:v>14.114699999999999</c:v>
                </c:pt>
                <c:pt idx="1097" formatCode="General">
                  <c:v>14.1129</c:v>
                </c:pt>
                <c:pt idx="1098" formatCode="General">
                  <c:v>14.297599999999999</c:v>
                </c:pt>
                <c:pt idx="1099" formatCode="General">
                  <c:v>14.361599999999999</c:v>
                </c:pt>
                <c:pt idx="1100" formatCode="General">
                  <c:v>14.305400000000001</c:v>
                </c:pt>
                <c:pt idx="1101" formatCode="General">
                  <c:v>14.4177</c:v>
                </c:pt>
                <c:pt idx="1102" formatCode="General">
                  <c:v>14.529500000000001</c:v>
                </c:pt>
                <c:pt idx="1103" formatCode="General">
                  <c:v>14.573499999999999</c:v>
                </c:pt>
                <c:pt idx="1104" formatCode="General">
                  <c:v>14.5777</c:v>
                </c:pt>
                <c:pt idx="1105" formatCode="General">
                  <c:v>14.6747</c:v>
                </c:pt>
                <c:pt idx="1106" formatCode="General">
                  <c:v>14.765700000000001</c:v>
                </c:pt>
                <c:pt idx="1107" formatCode="General">
                  <c:v>14.8108</c:v>
                </c:pt>
                <c:pt idx="1108" formatCode="General">
                  <c:v>14.8353</c:v>
                </c:pt>
                <c:pt idx="1109" formatCode="General">
                  <c:v>14.9344</c:v>
                </c:pt>
                <c:pt idx="1110" formatCode="General">
                  <c:v>14.9628</c:v>
                </c:pt>
                <c:pt idx="1111" formatCode="General">
                  <c:v>15.028499999999999</c:v>
                </c:pt>
                <c:pt idx="1112" formatCode="General">
                  <c:v>15.1257</c:v>
                </c:pt>
                <c:pt idx="1113" formatCode="General">
                  <c:v>15.197800000000001</c:v>
                </c:pt>
                <c:pt idx="1114" formatCode="General">
                  <c:v>15.301399999999999</c:v>
                </c:pt>
                <c:pt idx="1115" formatCode="General">
                  <c:v>15.3268</c:v>
                </c:pt>
                <c:pt idx="1116" formatCode="General">
                  <c:v>15.450200000000001</c:v>
                </c:pt>
                <c:pt idx="1117" formatCode="General">
                  <c:v>15.542199999999999</c:v>
                </c:pt>
                <c:pt idx="1118" formatCode="General">
                  <c:v>15.5694</c:v>
                </c:pt>
                <c:pt idx="1119" formatCode="General">
                  <c:v>15.6137</c:v>
                </c:pt>
                <c:pt idx="1120" formatCode="General">
                  <c:v>15.6729</c:v>
                </c:pt>
                <c:pt idx="1121" formatCode="General">
                  <c:v>15.7376</c:v>
                </c:pt>
                <c:pt idx="1122" formatCode="General">
                  <c:v>15.850899999999999</c:v>
                </c:pt>
                <c:pt idx="1123" formatCode="General">
                  <c:v>15.828799999999999</c:v>
                </c:pt>
                <c:pt idx="1124" formatCode="General">
                  <c:v>15.880699999999999</c:v>
                </c:pt>
                <c:pt idx="1125" formatCode="General">
                  <c:v>15.9178</c:v>
                </c:pt>
                <c:pt idx="1126" formatCode="General">
                  <c:v>16.030100000000001</c:v>
                </c:pt>
                <c:pt idx="1127" formatCode="General">
                  <c:v>16.0748</c:v>
                </c:pt>
                <c:pt idx="1128" formatCode="General">
                  <c:v>16.139800000000001</c:v>
                </c:pt>
                <c:pt idx="1129" formatCode="General">
                  <c:v>16.197800000000001</c:v>
                </c:pt>
                <c:pt idx="1130" formatCode="General">
                  <c:v>16.357099999999999</c:v>
                </c:pt>
                <c:pt idx="1131" formatCode="General">
                  <c:v>16.3537</c:v>
                </c:pt>
                <c:pt idx="1132" formatCode="General">
                  <c:v>16.398499999999999</c:v>
                </c:pt>
                <c:pt idx="1133" formatCode="General">
                  <c:v>16.435700000000001</c:v>
                </c:pt>
                <c:pt idx="1134" formatCode="General">
                  <c:v>16.622299999999999</c:v>
                </c:pt>
                <c:pt idx="1135" formatCode="General">
                  <c:v>16.645399999999999</c:v>
                </c:pt>
                <c:pt idx="1136" formatCode="General">
                  <c:v>16.5809</c:v>
                </c:pt>
                <c:pt idx="1137" formatCode="General">
                  <c:v>16.718699999999998</c:v>
                </c:pt>
                <c:pt idx="1138" formatCode="General">
                  <c:v>16.803100000000001</c:v>
                </c:pt>
                <c:pt idx="1139" formatCode="General">
                  <c:v>16.784400000000002</c:v>
                </c:pt>
                <c:pt idx="1140" formatCode="General">
                  <c:v>16.982399999999998</c:v>
                </c:pt>
                <c:pt idx="1141" formatCode="General">
                  <c:v>17.000499999999999</c:v>
                </c:pt>
                <c:pt idx="1142" formatCode="General">
                  <c:v>17.170500000000001</c:v>
                </c:pt>
                <c:pt idx="1143" formatCode="General">
                  <c:v>17.2547</c:v>
                </c:pt>
                <c:pt idx="1144" formatCode="General">
                  <c:v>17.232199999999999</c:v>
                </c:pt>
                <c:pt idx="1145" formatCode="General">
                  <c:v>17.316500000000001</c:v>
                </c:pt>
                <c:pt idx="1146" formatCode="General">
                  <c:v>17.347000000000001</c:v>
                </c:pt>
                <c:pt idx="1147" formatCode="General">
                  <c:v>17.415099999999999</c:v>
                </c:pt>
                <c:pt idx="1148" formatCode="General">
                  <c:v>17.610900000000001</c:v>
                </c:pt>
                <c:pt idx="1149" formatCode="General">
                  <c:v>17.565100000000001</c:v>
                </c:pt>
                <c:pt idx="1150" formatCode="General">
                  <c:v>17.623000000000001</c:v>
                </c:pt>
                <c:pt idx="1151" formatCode="General">
                  <c:v>17.894500000000001</c:v>
                </c:pt>
                <c:pt idx="1152" formatCode="General">
                  <c:v>17.79</c:v>
                </c:pt>
                <c:pt idx="1153" formatCode="General">
                  <c:v>17.841799999999999</c:v>
                </c:pt>
                <c:pt idx="1154" formatCode="General">
                  <c:v>17.9468</c:v>
                </c:pt>
                <c:pt idx="1155" formatCode="General">
                  <c:v>18.023399999999999</c:v>
                </c:pt>
                <c:pt idx="1156" formatCode="General">
                  <c:v>18.1556</c:v>
                </c:pt>
                <c:pt idx="1157" formatCode="General">
                  <c:v>18.28</c:v>
                </c:pt>
                <c:pt idx="1158" formatCode="General">
                  <c:v>18.3169</c:v>
                </c:pt>
                <c:pt idx="1159" formatCode="General">
                  <c:v>18.417300000000001</c:v>
                </c:pt>
                <c:pt idx="1160" formatCode="General">
                  <c:v>18.508600000000001</c:v>
                </c:pt>
                <c:pt idx="1161" formatCode="General">
                  <c:v>18.5137</c:v>
                </c:pt>
                <c:pt idx="1162" formatCode="General">
                  <c:v>18.43</c:v>
                </c:pt>
                <c:pt idx="1163" formatCode="General">
                  <c:v>18.546900000000001</c:v>
                </c:pt>
                <c:pt idx="1164" formatCode="General">
                  <c:v>18.7654</c:v>
                </c:pt>
                <c:pt idx="1165" formatCode="General">
                  <c:v>18.8687</c:v>
                </c:pt>
                <c:pt idx="1166" formatCode="General">
                  <c:v>18.852699999999999</c:v>
                </c:pt>
                <c:pt idx="1167" formatCode="General">
                  <c:v>18.855</c:v>
                </c:pt>
                <c:pt idx="1168" formatCode="General">
                  <c:v>18.950900000000001</c:v>
                </c:pt>
                <c:pt idx="1169" formatCode="General">
                  <c:v>19.110700000000001</c:v>
                </c:pt>
                <c:pt idx="1170" formatCode="General">
                  <c:v>19.288499999999999</c:v>
                </c:pt>
                <c:pt idx="1171" formatCode="General">
                  <c:v>19.257400000000001</c:v>
                </c:pt>
                <c:pt idx="1172" formatCode="General">
                  <c:v>19.3751</c:v>
                </c:pt>
                <c:pt idx="1173" formatCode="General">
                  <c:v>19.520199999999999</c:v>
                </c:pt>
                <c:pt idx="1174" formatCode="General">
                  <c:v>19.5975</c:v>
                </c:pt>
                <c:pt idx="1175" formatCode="General">
                  <c:v>19.610700000000001</c:v>
                </c:pt>
                <c:pt idx="1176" formatCode="General">
                  <c:v>19.639399999999998</c:v>
                </c:pt>
                <c:pt idx="1177" formatCode="General">
                  <c:v>19.7317</c:v>
                </c:pt>
                <c:pt idx="1178" formatCode="General">
                  <c:v>19.8887</c:v>
                </c:pt>
                <c:pt idx="1179" formatCode="General">
                  <c:v>19.892399999999999</c:v>
                </c:pt>
                <c:pt idx="1180" formatCode="General">
                  <c:v>19.8888</c:v>
                </c:pt>
                <c:pt idx="1181" formatCode="General">
                  <c:v>19.946100000000001</c:v>
                </c:pt>
                <c:pt idx="1182" formatCode="General">
                  <c:v>20.272200000000002</c:v>
                </c:pt>
                <c:pt idx="1183" formatCode="General">
                  <c:v>20.2561</c:v>
                </c:pt>
                <c:pt idx="1184" formatCode="General">
                  <c:v>20.407299999999999</c:v>
                </c:pt>
                <c:pt idx="1185" formatCode="General">
                  <c:v>20.480699999999999</c:v>
                </c:pt>
                <c:pt idx="1186" formatCode="General">
                  <c:v>20.544699999999999</c:v>
                </c:pt>
                <c:pt idx="1187" formatCode="General">
                  <c:v>20.488299999999999</c:v>
                </c:pt>
                <c:pt idx="1188" formatCode="General">
                  <c:v>20.577999999999999</c:v>
                </c:pt>
                <c:pt idx="1189" formatCode="General">
                  <c:v>20.8111</c:v>
                </c:pt>
                <c:pt idx="1190" formatCode="General">
                  <c:v>20.834399999999999</c:v>
                </c:pt>
                <c:pt idx="1191" formatCode="General">
                  <c:v>20.805</c:v>
                </c:pt>
                <c:pt idx="1192" formatCode="General">
                  <c:v>20.838799999999999</c:v>
                </c:pt>
                <c:pt idx="1193" formatCode="General">
                  <c:v>21.050699999999999</c:v>
                </c:pt>
                <c:pt idx="1194" formatCode="General">
                  <c:v>21.235900000000001</c:v>
                </c:pt>
                <c:pt idx="1195" formatCode="General">
                  <c:v>21.2714</c:v>
                </c:pt>
                <c:pt idx="1196" formatCode="General">
                  <c:v>21.349</c:v>
                </c:pt>
                <c:pt idx="1197" formatCode="General">
                  <c:v>21.405899999999999</c:v>
                </c:pt>
                <c:pt idx="1198" formatCode="General">
                  <c:v>21.602699999999999</c:v>
                </c:pt>
                <c:pt idx="1199" formatCode="General">
                  <c:v>21.605799999999999</c:v>
                </c:pt>
                <c:pt idx="1200" formatCode="General">
                  <c:v>21.723099999999999</c:v>
                </c:pt>
                <c:pt idx="1201" formatCode="General">
                  <c:v>21.8933</c:v>
                </c:pt>
                <c:pt idx="1202" formatCode="General">
                  <c:v>21.8703</c:v>
                </c:pt>
                <c:pt idx="1203" formatCode="General">
                  <c:v>22.001999999999999</c:v>
                </c:pt>
                <c:pt idx="1204" formatCode="General">
                  <c:v>22.125900000000001</c:v>
                </c:pt>
                <c:pt idx="1205" formatCode="General">
                  <c:v>22.116599999999998</c:v>
                </c:pt>
                <c:pt idx="1206" formatCode="General">
                  <c:v>22.220700000000001</c:v>
                </c:pt>
                <c:pt idx="1207" formatCode="General">
                  <c:v>22.461099999999998</c:v>
                </c:pt>
                <c:pt idx="1208" formatCode="General">
                  <c:v>22.443999999999999</c:v>
                </c:pt>
                <c:pt idx="1209" formatCode="General">
                  <c:v>22.4818</c:v>
                </c:pt>
                <c:pt idx="1210" formatCode="General">
                  <c:v>22.6187</c:v>
                </c:pt>
                <c:pt idx="1211" formatCode="General">
                  <c:v>22.703600000000002</c:v>
                </c:pt>
                <c:pt idx="1212" formatCode="General">
                  <c:v>22.822199999999999</c:v>
                </c:pt>
                <c:pt idx="1213" formatCode="General">
                  <c:v>22.915500000000002</c:v>
                </c:pt>
                <c:pt idx="1214" formatCode="General">
                  <c:v>22.9559</c:v>
                </c:pt>
                <c:pt idx="1215" formatCode="General">
                  <c:v>22.987100000000002</c:v>
                </c:pt>
                <c:pt idx="1216" formatCode="General">
                  <c:v>23.131399999999999</c:v>
                </c:pt>
                <c:pt idx="1217" formatCode="General">
                  <c:v>23.167400000000001</c:v>
                </c:pt>
                <c:pt idx="1218" formatCode="General">
                  <c:v>23.282399999999999</c:v>
                </c:pt>
                <c:pt idx="1219" formatCode="General">
                  <c:v>23.488</c:v>
                </c:pt>
                <c:pt idx="1220" formatCode="General">
                  <c:v>23.533100000000001</c:v>
                </c:pt>
                <c:pt idx="1221" formatCode="General">
                  <c:v>23.628699999999998</c:v>
                </c:pt>
                <c:pt idx="1222" formatCode="General">
                  <c:v>23.800799999999999</c:v>
                </c:pt>
                <c:pt idx="1223" formatCode="General">
                  <c:v>23.8447</c:v>
                </c:pt>
                <c:pt idx="1224" formatCode="General">
                  <c:v>23.867599999999999</c:v>
                </c:pt>
                <c:pt idx="1225" formatCode="General">
                  <c:v>24.0121</c:v>
                </c:pt>
                <c:pt idx="1226" formatCode="General">
                  <c:v>24.069099999999999</c:v>
                </c:pt>
                <c:pt idx="1227" formatCode="General">
                  <c:v>24.192799999999998</c:v>
                </c:pt>
                <c:pt idx="1228" formatCode="General">
                  <c:v>24.295000000000002</c:v>
                </c:pt>
                <c:pt idx="1229" formatCode="General">
                  <c:v>24.459099999999999</c:v>
                </c:pt>
                <c:pt idx="1230" formatCode="General">
                  <c:v>24.5</c:v>
                </c:pt>
                <c:pt idx="1231" formatCode="General">
                  <c:v>24.719000000000001</c:v>
                </c:pt>
                <c:pt idx="1232" formatCode="General">
                  <c:v>24.727699999999999</c:v>
                </c:pt>
                <c:pt idx="1233" formatCode="General">
                  <c:v>24.865500000000001</c:v>
                </c:pt>
                <c:pt idx="1234" formatCode="General">
                  <c:v>24.8871</c:v>
                </c:pt>
                <c:pt idx="1235" formatCode="General">
                  <c:v>25.017600000000002</c:v>
                </c:pt>
                <c:pt idx="1236" formatCode="General">
                  <c:v>25.125699999999998</c:v>
                </c:pt>
                <c:pt idx="1237" formatCode="General">
                  <c:v>25.2499</c:v>
                </c:pt>
                <c:pt idx="1238" formatCode="General">
                  <c:v>25.418800000000001</c:v>
                </c:pt>
                <c:pt idx="1239" formatCode="General">
                  <c:v>25.462</c:v>
                </c:pt>
                <c:pt idx="1240" formatCode="General">
                  <c:v>25.571899999999999</c:v>
                </c:pt>
                <c:pt idx="1241" formatCode="General">
                  <c:v>25.5883</c:v>
                </c:pt>
                <c:pt idx="1242" formatCode="General">
                  <c:v>25.729399999999998</c:v>
                </c:pt>
                <c:pt idx="1243" formatCode="General">
                  <c:v>25.755400000000002</c:v>
                </c:pt>
                <c:pt idx="1244" formatCode="General">
                  <c:v>25.905899999999999</c:v>
                </c:pt>
                <c:pt idx="1245" formatCode="General">
                  <c:v>26.127199999999998</c:v>
                </c:pt>
                <c:pt idx="1246" formatCode="General">
                  <c:v>26.209800000000001</c:v>
                </c:pt>
                <c:pt idx="1247" formatCode="General">
                  <c:v>26.312200000000001</c:v>
                </c:pt>
                <c:pt idx="1248" formatCode="General">
                  <c:v>26.384899999999998</c:v>
                </c:pt>
                <c:pt idx="1249" formatCode="General">
                  <c:v>26.633700000000001</c:v>
                </c:pt>
                <c:pt idx="1250" formatCode="General">
                  <c:v>26.857900000000001</c:v>
                </c:pt>
                <c:pt idx="1251" formatCode="General">
                  <c:v>26.757000000000001</c:v>
                </c:pt>
                <c:pt idx="1252" formatCode="General">
                  <c:v>26.808199999999999</c:v>
                </c:pt>
                <c:pt idx="1253" formatCode="General">
                  <c:v>26.947900000000001</c:v>
                </c:pt>
                <c:pt idx="1254" formatCode="General">
                  <c:v>27.0701</c:v>
                </c:pt>
                <c:pt idx="1255" formatCode="General">
                  <c:v>27.32</c:v>
                </c:pt>
                <c:pt idx="1256" formatCode="General">
                  <c:v>27.510100000000001</c:v>
                </c:pt>
                <c:pt idx="1257" formatCode="General">
                  <c:v>27.5398</c:v>
                </c:pt>
                <c:pt idx="1258" formatCode="General">
                  <c:v>27.583200000000001</c:v>
                </c:pt>
                <c:pt idx="1259" formatCode="General">
                  <c:v>27.671600000000002</c:v>
                </c:pt>
                <c:pt idx="1260" formatCode="General">
                  <c:v>27.914000000000001</c:v>
                </c:pt>
                <c:pt idx="1261" formatCode="General">
                  <c:v>27.9495</c:v>
                </c:pt>
                <c:pt idx="1262" formatCode="General">
                  <c:v>28.067299999999999</c:v>
                </c:pt>
                <c:pt idx="1263" formatCode="General">
                  <c:v>28.130800000000001</c:v>
                </c:pt>
                <c:pt idx="1264" formatCode="General">
                  <c:v>28.433900000000001</c:v>
                </c:pt>
                <c:pt idx="1265" formatCode="General">
                  <c:v>28.6203</c:v>
                </c:pt>
                <c:pt idx="1266" formatCode="General">
                  <c:v>28.678799999999999</c:v>
                </c:pt>
                <c:pt idx="1267" formatCode="General">
                  <c:v>28.680599999999998</c:v>
                </c:pt>
                <c:pt idx="1268" formatCode="General">
                  <c:v>28.690899999999999</c:v>
                </c:pt>
                <c:pt idx="1269" formatCode="General">
                  <c:v>28.8827</c:v>
                </c:pt>
                <c:pt idx="1270" formatCode="General">
                  <c:v>29.052299999999999</c:v>
                </c:pt>
                <c:pt idx="1271" formatCode="General">
                  <c:v>29.1572</c:v>
                </c:pt>
                <c:pt idx="1272" formatCode="General">
                  <c:v>29.233799999999999</c:v>
                </c:pt>
                <c:pt idx="1273" formatCode="General">
                  <c:v>29.444900000000001</c:v>
                </c:pt>
                <c:pt idx="1274" formatCode="General">
                  <c:v>29.427199999999999</c:v>
                </c:pt>
                <c:pt idx="1275" formatCode="General">
                  <c:v>29.509399999999999</c:v>
                </c:pt>
                <c:pt idx="1276" formatCode="General">
                  <c:v>29.76</c:v>
                </c:pt>
                <c:pt idx="1277" formatCode="General">
                  <c:v>29.951000000000001</c:v>
                </c:pt>
                <c:pt idx="1278" formatCode="General">
                  <c:v>29.797000000000001</c:v>
                </c:pt>
                <c:pt idx="1279" formatCode="General">
                  <c:v>30.055499999999999</c:v>
                </c:pt>
                <c:pt idx="1280" formatCode="General">
                  <c:v>30.331099999999999</c:v>
                </c:pt>
                <c:pt idx="1281" formatCode="General">
                  <c:v>30.273499999999999</c:v>
                </c:pt>
                <c:pt idx="1282" formatCode="General">
                  <c:v>30.4208</c:v>
                </c:pt>
                <c:pt idx="1283" formatCode="General">
                  <c:v>30.6096</c:v>
                </c:pt>
                <c:pt idx="1284" formatCode="General">
                  <c:v>30.542000000000002</c:v>
                </c:pt>
                <c:pt idx="1285" formatCode="General">
                  <c:v>30.736999999999998</c:v>
                </c:pt>
                <c:pt idx="1286" formatCode="General">
                  <c:v>30.999700000000001</c:v>
                </c:pt>
                <c:pt idx="1287" formatCode="General">
                  <c:v>31.24</c:v>
                </c:pt>
                <c:pt idx="1288" formatCode="General">
                  <c:v>31.3642</c:v>
                </c:pt>
                <c:pt idx="1289" formatCode="General">
                  <c:v>31.289000000000001</c:v>
                </c:pt>
                <c:pt idx="1290" formatCode="General">
                  <c:v>31.427099999999999</c:v>
                </c:pt>
                <c:pt idx="1291" formatCode="General">
                  <c:v>31.7346</c:v>
                </c:pt>
                <c:pt idx="1292" formatCode="General">
                  <c:v>31.802499999999998</c:v>
                </c:pt>
                <c:pt idx="1293" formatCode="General">
                  <c:v>31.8416</c:v>
                </c:pt>
                <c:pt idx="1294" formatCode="General">
                  <c:v>32.110500000000002</c:v>
                </c:pt>
                <c:pt idx="1295" formatCode="General">
                  <c:v>32.278799999999997</c:v>
                </c:pt>
                <c:pt idx="1296" formatCode="General">
                  <c:v>32.356999999999999</c:v>
                </c:pt>
                <c:pt idx="1297" formatCode="General">
                  <c:v>32.418900000000001</c:v>
                </c:pt>
                <c:pt idx="1298" formatCode="General">
                  <c:v>32.532600000000002</c:v>
                </c:pt>
                <c:pt idx="1299" formatCode="General">
                  <c:v>32.8215</c:v>
                </c:pt>
                <c:pt idx="1300" formatCode="General">
                  <c:v>33.030799999999999</c:v>
                </c:pt>
                <c:pt idx="1301" formatCode="General">
                  <c:v>33.144599999999997</c:v>
                </c:pt>
                <c:pt idx="1302" formatCode="General">
                  <c:v>33.192999999999998</c:v>
                </c:pt>
                <c:pt idx="1303" formatCode="General">
                  <c:v>33.462899999999998</c:v>
                </c:pt>
                <c:pt idx="1304" formatCode="General">
                  <c:v>33.625</c:v>
                </c:pt>
                <c:pt idx="1305" formatCode="General">
                  <c:v>33.610599999999998</c:v>
                </c:pt>
                <c:pt idx="1306" formatCode="General">
                  <c:v>33.7592</c:v>
                </c:pt>
                <c:pt idx="1307" formatCode="General">
                  <c:v>33.8339</c:v>
                </c:pt>
                <c:pt idx="1308" formatCode="General">
                  <c:v>33.926900000000003</c:v>
                </c:pt>
                <c:pt idx="1309" formatCode="General">
                  <c:v>34.190100000000001</c:v>
                </c:pt>
                <c:pt idx="1310" formatCode="General">
                  <c:v>34.558799999999998</c:v>
                </c:pt>
                <c:pt idx="1311" formatCode="General">
                  <c:v>34.607300000000002</c:v>
                </c:pt>
                <c:pt idx="1312" formatCode="General">
                  <c:v>34.613900000000001</c:v>
                </c:pt>
                <c:pt idx="1313" formatCode="General">
                  <c:v>34.837200000000003</c:v>
                </c:pt>
                <c:pt idx="1314" formatCode="General">
                  <c:v>35.114100000000001</c:v>
                </c:pt>
                <c:pt idx="1315" formatCode="General">
                  <c:v>34.953600000000002</c:v>
                </c:pt>
                <c:pt idx="1316" formatCode="General">
                  <c:v>35.000799999999998</c:v>
                </c:pt>
                <c:pt idx="1317" formatCode="General">
                  <c:v>35.3705</c:v>
                </c:pt>
                <c:pt idx="1318" formatCode="General">
                  <c:v>35.621400000000001</c:v>
                </c:pt>
                <c:pt idx="1319" formatCode="General">
                  <c:v>35.680799999999998</c:v>
                </c:pt>
                <c:pt idx="1320" formatCode="General">
                  <c:v>35.8245</c:v>
                </c:pt>
                <c:pt idx="1321" formatCode="General">
                  <c:v>35.9848</c:v>
                </c:pt>
                <c:pt idx="1322" formatCode="General">
                  <c:v>36.153100000000002</c:v>
                </c:pt>
                <c:pt idx="1323" formatCode="General">
                  <c:v>36.383200000000002</c:v>
                </c:pt>
                <c:pt idx="1324" formatCode="General">
                  <c:v>36.413499999999999</c:v>
                </c:pt>
                <c:pt idx="1325" formatCode="General">
                  <c:v>36.582299999999996</c:v>
                </c:pt>
                <c:pt idx="1326" formatCode="General">
                  <c:v>36.731299999999997</c:v>
                </c:pt>
                <c:pt idx="1327" formatCode="General">
                  <c:v>36.878999999999998</c:v>
                </c:pt>
                <c:pt idx="1328" formatCode="General">
                  <c:v>36.785699999999999</c:v>
                </c:pt>
                <c:pt idx="1329" formatCode="General">
                  <c:v>36.940399999999997</c:v>
                </c:pt>
                <c:pt idx="1330" formatCode="General">
                  <c:v>37.160600000000002</c:v>
                </c:pt>
                <c:pt idx="1331" formatCode="General">
                  <c:v>37.523200000000003</c:v>
                </c:pt>
                <c:pt idx="1332" formatCode="General">
                  <c:v>37.848599999999998</c:v>
                </c:pt>
                <c:pt idx="1333" formatCode="General">
                  <c:v>37.819699999999997</c:v>
                </c:pt>
                <c:pt idx="1334" formatCode="General">
                  <c:v>37.848799999999997</c:v>
                </c:pt>
                <c:pt idx="1335" formatCode="General">
                  <c:v>37.983400000000003</c:v>
                </c:pt>
                <c:pt idx="1336" formatCode="General">
                  <c:v>38.117400000000004</c:v>
                </c:pt>
                <c:pt idx="1337" formatCode="General">
                  <c:v>38.326900000000002</c:v>
                </c:pt>
                <c:pt idx="1338" formatCode="General">
                  <c:v>38.630099999999999</c:v>
                </c:pt>
                <c:pt idx="1339" formatCode="General">
                  <c:v>38.843600000000002</c:v>
                </c:pt>
                <c:pt idx="1340" formatCode="General">
                  <c:v>38.9495</c:v>
                </c:pt>
                <c:pt idx="1341" formatCode="General">
                  <c:v>38.889000000000003</c:v>
                </c:pt>
                <c:pt idx="1342" formatCode="General">
                  <c:v>39.1233</c:v>
                </c:pt>
                <c:pt idx="1343" formatCode="General">
                  <c:v>39.398600000000002</c:v>
                </c:pt>
                <c:pt idx="1344" formatCode="General">
                  <c:v>39.587600000000002</c:v>
                </c:pt>
                <c:pt idx="1345" formatCode="General">
                  <c:v>39.7273</c:v>
                </c:pt>
                <c:pt idx="1346" formatCode="General">
                  <c:v>39.851100000000002</c:v>
                </c:pt>
                <c:pt idx="1347" formatCode="General">
                  <c:v>39.982700000000001</c:v>
                </c:pt>
                <c:pt idx="1348" formatCode="General">
                  <c:v>40.015700000000002</c:v>
                </c:pt>
                <c:pt idx="1349" formatCode="General">
                  <c:v>40.203699999999998</c:v>
                </c:pt>
                <c:pt idx="1350" formatCode="General">
                  <c:v>40.549399999999999</c:v>
                </c:pt>
                <c:pt idx="1351" formatCode="General">
                  <c:v>40.735700000000001</c:v>
                </c:pt>
                <c:pt idx="1352" formatCode="General">
                  <c:v>40.958599999999997</c:v>
                </c:pt>
                <c:pt idx="1353" formatCode="General">
                  <c:v>41.009399999999999</c:v>
                </c:pt>
                <c:pt idx="1354" formatCode="General">
                  <c:v>41.1434</c:v>
                </c:pt>
                <c:pt idx="1355" formatCode="General">
                  <c:v>41.229799999999997</c:v>
                </c:pt>
                <c:pt idx="1356" formatCode="General">
                  <c:v>41.476999999999997</c:v>
                </c:pt>
                <c:pt idx="1357" formatCode="General">
                  <c:v>41.745699999999999</c:v>
                </c:pt>
                <c:pt idx="1358" formatCode="General">
                  <c:v>41.828800000000001</c:v>
                </c:pt>
                <c:pt idx="1359" formatCode="General">
                  <c:v>42.045999999999999</c:v>
                </c:pt>
                <c:pt idx="1360" formatCode="General">
                  <c:v>42.223399999999998</c:v>
                </c:pt>
                <c:pt idx="1361" formatCode="General">
                  <c:v>42.643500000000003</c:v>
                </c:pt>
                <c:pt idx="1362" formatCode="General">
                  <c:v>42.296900000000001</c:v>
                </c:pt>
                <c:pt idx="1363" formatCode="General">
                  <c:v>42.254399999999997</c:v>
                </c:pt>
                <c:pt idx="1364" formatCode="General">
                  <c:v>42.835900000000002</c:v>
                </c:pt>
                <c:pt idx="1365" formatCode="General">
                  <c:v>43.2072</c:v>
                </c:pt>
                <c:pt idx="1366" formatCode="General">
                  <c:v>43.4236</c:v>
                </c:pt>
                <c:pt idx="1367" formatCode="General">
                  <c:v>43.461599999999997</c:v>
                </c:pt>
                <c:pt idx="1368" formatCode="General">
                  <c:v>43.589199999999998</c:v>
                </c:pt>
                <c:pt idx="1369" formatCode="General">
                  <c:v>44.055599999999998</c:v>
                </c:pt>
                <c:pt idx="1370" formatCode="General">
                  <c:v>44.119300000000003</c:v>
                </c:pt>
                <c:pt idx="1371" formatCode="General">
                  <c:v>44.287300000000002</c:v>
                </c:pt>
                <c:pt idx="1372" formatCode="General">
                  <c:v>44.435299999999998</c:v>
                </c:pt>
                <c:pt idx="1373" formatCode="General">
                  <c:v>44.494399999999999</c:v>
                </c:pt>
                <c:pt idx="1374" formatCode="General">
                  <c:v>44.806800000000003</c:v>
                </c:pt>
                <c:pt idx="1375" formatCode="General">
                  <c:v>45.049700000000001</c:v>
                </c:pt>
                <c:pt idx="1376" formatCode="General">
                  <c:v>45.384500000000003</c:v>
                </c:pt>
                <c:pt idx="1377" formatCode="General">
                  <c:v>45.561599999999999</c:v>
                </c:pt>
                <c:pt idx="1378" formatCode="General">
                  <c:v>45.7502</c:v>
                </c:pt>
                <c:pt idx="1379" formatCode="General">
                  <c:v>46.019399999999997</c:v>
                </c:pt>
                <c:pt idx="1380" formatCode="General">
                  <c:v>46.030500000000004</c:v>
                </c:pt>
                <c:pt idx="1381" formatCode="General">
                  <c:v>46.001399999999997</c:v>
                </c:pt>
                <c:pt idx="1382" formatCode="General">
                  <c:v>46.523800000000001</c:v>
                </c:pt>
                <c:pt idx="1383" formatCode="General">
                  <c:v>46.884399999999999</c:v>
                </c:pt>
                <c:pt idx="1384" formatCode="General">
                  <c:v>46.954500000000003</c:v>
                </c:pt>
                <c:pt idx="1385" formatCode="General">
                  <c:v>46.9621</c:v>
                </c:pt>
                <c:pt idx="1386" formatCode="General">
                  <c:v>47.266300000000001</c:v>
                </c:pt>
                <c:pt idx="1387" formatCode="General">
                  <c:v>47.679400000000001</c:v>
                </c:pt>
                <c:pt idx="1388" formatCode="General">
                  <c:v>47.880600000000001</c:v>
                </c:pt>
                <c:pt idx="1389" formatCode="General">
                  <c:v>47.866999999999997</c:v>
                </c:pt>
                <c:pt idx="1390" formatCode="General">
                  <c:v>48.005099999999999</c:v>
                </c:pt>
                <c:pt idx="1391" formatCode="General">
                  <c:v>48.128700000000002</c:v>
                </c:pt>
                <c:pt idx="1392" formatCode="General">
                  <c:v>48.563400000000001</c:v>
                </c:pt>
                <c:pt idx="1393" formatCode="General">
                  <c:v>48.706200000000003</c:v>
                </c:pt>
                <c:pt idx="1394" formatCode="General">
                  <c:v>48.917400000000001</c:v>
                </c:pt>
                <c:pt idx="1395" formatCode="General">
                  <c:v>49.220199999999998</c:v>
                </c:pt>
                <c:pt idx="1396" formatCode="General">
                  <c:v>49.473199999999999</c:v>
                </c:pt>
                <c:pt idx="1397" formatCode="General">
                  <c:v>49.5854</c:v>
                </c:pt>
                <c:pt idx="1398" formatCode="General">
                  <c:v>49.6492</c:v>
                </c:pt>
                <c:pt idx="1399" formatCode="General">
                  <c:v>49.794699999999999</c:v>
                </c:pt>
                <c:pt idx="1400" formatCode="General">
                  <c:v>50.1815</c:v>
                </c:pt>
                <c:pt idx="1401" formatCode="General">
                  <c:v>50.567700000000002</c:v>
                </c:pt>
                <c:pt idx="1402" formatCode="General">
                  <c:v>50.407600000000002</c:v>
                </c:pt>
                <c:pt idx="1403" formatCode="General">
                  <c:v>50.761400000000002</c:v>
                </c:pt>
                <c:pt idx="1404" formatCode="General">
                  <c:v>51.131300000000003</c:v>
                </c:pt>
                <c:pt idx="1405" formatCode="General">
                  <c:v>51.198500000000003</c:v>
                </c:pt>
                <c:pt idx="1406" formatCode="General">
                  <c:v>51.561999999999998</c:v>
                </c:pt>
                <c:pt idx="1407" formatCode="General">
                  <c:v>51.703800000000001</c:v>
                </c:pt>
                <c:pt idx="1408" formatCode="General">
                  <c:v>51.588500000000003</c:v>
                </c:pt>
                <c:pt idx="1409" formatCode="General">
                  <c:v>51.988500000000002</c:v>
                </c:pt>
                <c:pt idx="1410" formatCode="General">
                  <c:v>52.413699999999999</c:v>
                </c:pt>
                <c:pt idx="1411" formatCode="General">
                  <c:v>52.8611</c:v>
                </c:pt>
                <c:pt idx="1412" formatCode="General">
                  <c:v>53.315300000000001</c:v>
                </c:pt>
                <c:pt idx="1413" formatCode="General">
                  <c:v>53.206800000000001</c:v>
                </c:pt>
                <c:pt idx="1414" formatCode="General">
                  <c:v>53.4636</c:v>
                </c:pt>
                <c:pt idx="1415" formatCode="General">
                  <c:v>54.0182</c:v>
                </c:pt>
                <c:pt idx="1416" formatCode="General">
                  <c:v>54.005200000000002</c:v>
                </c:pt>
                <c:pt idx="1417" formatCode="General">
                  <c:v>54.017499999999998</c:v>
                </c:pt>
                <c:pt idx="1418" formatCode="General">
                  <c:v>54.420099999999998</c:v>
                </c:pt>
                <c:pt idx="1419" formatCode="General">
                  <c:v>54.743400000000001</c:v>
                </c:pt>
                <c:pt idx="1420" formatCode="General">
                  <c:v>55.260300000000001</c:v>
                </c:pt>
                <c:pt idx="1421" formatCode="General">
                  <c:v>55.121600000000001</c:v>
                </c:pt>
                <c:pt idx="1422" formatCode="General">
                  <c:v>55.302399999999999</c:v>
                </c:pt>
                <c:pt idx="1423" formatCode="General">
                  <c:v>54.9908</c:v>
                </c:pt>
                <c:pt idx="1424" formatCode="General">
                  <c:v>55.181600000000003</c:v>
                </c:pt>
                <c:pt idx="1425" formatCode="General">
                  <c:v>55.679200000000002</c:v>
                </c:pt>
                <c:pt idx="1426" formatCode="General">
                  <c:v>56.318600000000004</c:v>
                </c:pt>
                <c:pt idx="1427" formatCode="General">
                  <c:v>56.681699999999999</c:v>
                </c:pt>
                <c:pt idx="1428" formatCode="General">
                  <c:v>56.805100000000003</c:v>
                </c:pt>
                <c:pt idx="1429" formatCode="General">
                  <c:v>57.010100000000001</c:v>
                </c:pt>
                <c:pt idx="1430" formatCode="General">
                  <c:v>57.226300000000002</c:v>
                </c:pt>
                <c:pt idx="1431" formatCode="General">
                  <c:v>57.388100000000001</c:v>
                </c:pt>
                <c:pt idx="1432" formatCode="General">
                  <c:v>57.636699999999998</c:v>
                </c:pt>
                <c:pt idx="1433" formatCode="General">
                  <c:v>58.014800000000001</c:v>
                </c:pt>
                <c:pt idx="1434" formatCode="General">
                  <c:v>58.340600000000002</c:v>
                </c:pt>
                <c:pt idx="1435" formatCode="General">
                  <c:v>58.798400000000001</c:v>
                </c:pt>
                <c:pt idx="1436" formatCode="General">
                  <c:v>58.856200000000001</c:v>
                </c:pt>
                <c:pt idx="1437" formatCode="General">
                  <c:v>58.970500000000001</c:v>
                </c:pt>
                <c:pt idx="1438" formatCode="General">
                  <c:v>59.2759</c:v>
                </c:pt>
                <c:pt idx="1439" formatCode="General">
                  <c:v>59.7</c:v>
                </c:pt>
                <c:pt idx="1440" formatCode="General">
                  <c:v>59.4895</c:v>
                </c:pt>
                <c:pt idx="1441" formatCode="General">
                  <c:v>59.680700000000002</c:v>
                </c:pt>
                <c:pt idx="1442" formatCode="General">
                  <c:v>60.325899999999997</c:v>
                </c:pt>
                <c:pt idx="1443" formatCode="General">
                  <c:v>60.856000000000002</c:v>
                </c:pt>
                <c:pt idx="1444" formatCode="General">
                  <c:v>60.781300000000002</c:v>
                </c:pt>
                <c:pt idx="1445" formatCode="General">
                  <c:v>60.732700000000001</c:v>
                </c:pt>
                <c:pt idx="1446" formatCode="General">
                  <c:v>61.167999999999999</c:v>
                </c:pt>
                <c:pt idx="1447" formatCode="General">
                  <c:v>61.6755</c:v>
                </c:pt>
                <c:pt idx="1448" formatCode="General">
                  <c:v>62.106000000000002</c:v>
                </c:pt>
                <c:pt idx="1449" formatCode="General">
                  <c:v>62.332099999999997</c:v>
                </c:pt>
                <c:pt idx="1450" formatCode="General">
                  <c:v>62.474899999999998</c:v>
                </c:pt>
                <c:pt idx="1451" formatCode="General">
                  <c:v>62.766199999999998</c:v>
                </c:pt>
                <c:pt idx="1452" formatCode="General">
                  <c:v>63.155999999999999</c:v>
                </c:pt>
                <c:pt idx="1453" formatCode="General">
                  <c:v>63.095300000000002</c:v>
                </c:pt>
                <c:pt idx="1454" formatCode="General">
                  <c:v>62.852899999999998</c:v>
                </c:pt>
                <c:pt idx="1455" formatCode="General">
                  <c:v>63.150799999999997</c:v>
                </c:pt>
                <c:pt idx="1456" formatCode="General">
                  <c:v>63.905299999999997</c:v>
                </c:pt>
                <c:pt idx="1457" formatCode="General">
                  <c:v>64.444400000000002</c:v>
                </c:pt>
                <c:pt idx="1458" formatCode="General">
                  <c:v>64.908299999999997</c:v>
                </c:pt>
                <c:pt idx="1459" formatCode="General">
                  <c:v>65.0291</c:v>
                </c:pt>
                <c:pt idx="1460" formatCode="General">
                  <c:v>65.399799999999999</c:v>
                </c:pt>
                <c:pt idx="1461" formatCode="General">
                  <c:v>65.564499999999995</c:v>
                </c:pt>
                <c:pt idx="1462" formatCode="General">
                  <c:v>65.827100000000002</c:v>
                </c:pt>
                <c:pt idx="1463" formatCode="General">
                  <c:v>66.3523</c:v>
                </c:pt>
                <c:pt idx="1464" formatCode="General">
                  <c:v>66.582999999999998</c:v>
                </c:pt>
                <c:pt idx="1465" formatCode="General">
                  <c:v>66.613900000000001</c:v>
                </c:pt>
                <c:pt idx="1466" formatCode="General">
                  <c:v>66.723200000000006</c:v>
                </c:pt>
                <c:pt idx="1467" formatCode="General">
                  <c:v>67.109099999999998</c:v>
                </c:pt>
                <c:pt idx="1468" formatCode="General">
                  <c:v>67.653800000000004</c:v>
                </c:pt>
                <c:pt idx="1469" formatCode="General">
                  <c:v>67.8583</c:v>
                </c:pt>
                <c:pt idx="1470" formatCode="General">
                  <c:v>68.226699999999994</c:v>
                </c:pt>
                <c:pt idx="1471" formatCode="General">
                  <c:v>68.819500000000005</c:v>
                </c:pt>
                <c:pt idx="1472" formatCode="General">
                  <c:v>68.949100000000001</c:v>
                </c:pt>
                <c:pt idx="1473" formatCode="General">
                  <c:v>69.250200000000007</c:v>
                </c:pt>
                <c:pt idx="1474" formatCode="General">
                  <c:v>69.619200000000006</c:v>
                </c:pt>
                <c:pt idx="1475" formatCode="General">
                  <c:v>69.339699999999993</c:v>
                </c:pt>
                <c:pt idx="1476" formatCode="General">
                  <c:v>69.399000000000001</c:v>
                </c:pt>
                <c:pt idx="1477" formatCode="General">
                  <c:v>69.992599999999996</c:v>
                </c:pt>
                <c:pt idx="1478" formatCode="General">
                  <c:v>70.235699999999994</c:v>
                </c:pt>
                <c:pt idx="1479" formatCode="General">
                  <c:v>70.741200000000006</c:v>
                </c:pt>
                <c:pt idx="1480" formatCode="General">
                  <c:v>71.246600000000001</c:v>
                </c:pt>
                <c:pt idx="1481" formatCode="General">
                  <c:v>71.532700000000006</c:v>
                </c:pt>
                <c:pt idx="1482" formatCode="General">
                  <c:v>71.778899999999993</c:v>
                </c:pt>
                <c:pt idx="1483" formatCode="General">
                  <c:v>72.077600000000004</c:v>
                </c:pt>
                <c:pt idx="1484" formatCode="General">
                  <c:v>72.254499999999993</c:v>
                </c:pt>
                <c:pt idx="1485" formatCode="General">
                  <c:v>72.847899999999996</c:v>
                </c:pt>
                <c:pt idx="1486" formatCode="General">
                  <c:v>72.983699999999999</c:v>
                </c:pt>
                <c:pt idx="1487" formatCode="General">
                  <c:v>73.441100000000006</c:v>
                </c:pt>
                <c:pt idx="1488" formatCode="General">
                  <c:v>73.712699999999998</c:v>
                </c:pt>
                <c:pt idx="1489" formatCode="General">
                  <c:v>74.037700000000001</c:v>
                </c:pt>
                <c:pt idx="1490" formatCode="General">
                  <c:v>74.111000000000004</c:v>
                </c:pt>
                <c:pt idx="1491" formatCode="General">
                  <c:v>74.313800000000001</c:v>
                </c:pt>
                <c:pt idx="1492" formatCode="General">
                  <c:v>74.692800000000005</c:v>
                </c:pt>
                <c:pt idx="1493" formatCode="General">
                  <c:v>75.2774</c:v>
                </c:pt>
                <c:pt idx="1494" formatCode="General">
                  <c:v>75.671400000000006</c:v>
                </c:pt>
                <c:pt idx="1495" formatCode="General">
                  <c:v>75.669300000000007</c:v>
                </c:pt>
                <c:pt idx="1496" formatCode="General">
                  <c:v>75.831599999999995</c:v>
                </c:pt>
                <c:pt idx="1497" formatCode="General">
                  <c:v>76.288899999999998</c:v>
                </c:pt>
                <c:pt idx="1498" formatCode="General">
                  <c:v>76.871899999999997</c:v>
                </c:pt>
                <c:pt idx="1499" formatCode="General">
                  <c:v>76.963200000000001</c:v>
                </c:pt>
                <c:pt idx="1500" formatCode="General">
                  <c:v>77.148700000000005</c:v>
                </c:pt>
                <c:pt idx="1501" formatCode="General">
                  <c:v>77.439300000000003</c:v>
                </c:pt>
                <c:pt idx="1502" formatCode="General">
                  <c:v>78.179500000000004</c:v>
                </c:pt>
                <c:pt idx="1503" formatCode="General">
                  <c:v>78.965400000000002</c:v>
                </c:pt>
                <c:pt idx="1504" formatCode="General">
                  <c:v>79.450800000000001</c:v>
                </c:pt>
                <c:pt idx="1505" formatCode="General">
                  <c:v>79.849599999999995</c:v>
                </c:pt>
                <c:pt idx="1506" formatCode="General">
                  <c:v>79.931899999999999</c:v>
                </c:pt>
                <c:pt idx="1507" formatCode="General">
                  <c:v>80.2196</c:v>
                </c:pt>
                <c:pt idx="1508" formatCode="General">
                  <c:v>80.794700000000006</c:v>
                </c:pt>
                <c:pt idx="1509" formatCode="General">
                  <c:v>81.372500000000002</c:v>
                </c:pt>
                <c:pt idx="1510" formatCode="General">
                  <c:v>81.686999999999998</c:v>
                </c:pt>
                <c:pt idx="1511" formatCode="General">
                  <c:v>81.767399999999995</c:v>
                </c:pt>
                <c:pt idx="1512" formatCode="General">
                  <c:v>82.162300000000002</c:v>
                </c:pt>
                <c:pt idx="1513" formatCode="General">
                  <c:v>82.696100000000001</c:v>
                </c:pt>
                <c:pt idx="1514" formatCode="General">
                  <c:v>83.346800000000002</c:v>
                </c:pt>
                <c:pt idx="1515" formatCode="General">
                  <c:v>83.328400000000002</c:v>
                </c:pt>
                <c:pt idx="1516" formatCode="General">
                  <c:v>83.306799999999996</c:v>
                </c:pt>
                <c:pt idx="1517" formatCode="General">
                  <c:v>83.958200000000005</c:v>
                </c:pt>
                <c:pt idx="1518" formatCode="General">
                  <c:v>84.549800000000005</c:v>
                </c:pt>
                <c:pt idx="1519" formatCode="General">
                  <c:v>84.763199999999998</c:v>
                </c:pt>
                <c:pt idx="1520" formatCode="General">
                  <c:v>85.161000000000001</c:v>
                </c:pt>
                <c:pt idx="1521" formatCode="General">
                  <c:v>85.516999999999996</c:v>
                </c:pt>
                <c:pt idx="1522" formatCode="General">
                  <c:v>85.854200000000006</c:v>
                </c:pt>
                <c:pt idx="1523" formatCode="General">
                  <c:v>86.541799999999995</c:v>
                </c:pt>
                <c:pt idx="1524" formatCode="General">
                  <c:v>86.971900000000005</c:v>
                </c:pt>
                <c:pt idx="1525" formatCode="General">
                  <c:v>87.122</c:v>
                </c:pt>
                <c:pt idx="1526" formatCode="General">
                  <c:v>87.237899999999996</c:v>
                </c:pt>
                <c:pt idx="1527" formatCode="General">
                  <c:v>87.9465</c:v>
                </c:pt>
                <c:pt idx="1528" formatCode="General">
                  <c:v>88.501900000000006</c:v>
                </c:pt>
                <c:pt idx="1529" formatCode="General">
                  <c:v>88.790400000000005</c:v>
                </c:pt>
                <c:pt idx="1530" formatCode="General">
                  <c:v>89.296400000000006</c:v>
                </c:pt>
                <c:pt idx="1531" formatCode="General">
                  <c:v>89.964600000000004</c:v>
                </c:pt>
                <c:pt idx="1532" formatCode="General">
                  <c:v>90.073099999999997</c:v>
                </c:pt>
                <c:pt idx="1533" formatCode="General">
                  <c:v>90.622500000000002</c:v>
                </c:pt>
                <c:pt idx="1534" formatCode="General">
                  <c:v>91.236099999999993</c:v>
                </c:pt>
                <c:pt idx="1535" formatCode="General">
                  <c:v>91.337000000000003</c:v>
                </c:pt>
                <c:pt idx="1536" formatCode="General">
                  <c:v>91.305199999999999</c:v>
                </c:pt>
                <c:pt idx="1537" formatCode="General">
                  <c:v>91.872600000000006</c:v>
                </c:pt>
                <c:pt idx="1538" formatCode="General">
                  <c:v>92.8596</c:v>
                </c:pt>
                <c:pt idx="1539" formatCode="General">
                  <c:v>92.851500000000001</c:v>
                </c:pt>
                <c:pt idx="1540" formatCode="General">
                  <c:v>93.317499999999995</c:v>
                </c:pt>
                <c:pt idx="1541" formatCode="General">
                  <c:v>93.807000000000002</c:v>
                </c:pt>
                <c:pt idx="1542" formatCode="General">
                  <c:v>94.509500000000003</c:v>
                </c:pt>
                <c:pt idx="1543" formatCode="General">
                  <c:v>94.785300000000007</c:v>
                </c:pt>
                <c:pt idx="1544" formatCode="General">
                  <c:v>94.723699999999994</c:v>
                </c:pt>
                <c:pt idx="1545" formatCode="General">
                  <c:v>95.343000000000004</c:v>
                </c:pt>
                <c:pt idx="1546" formatCode="General">
                  <c:v>96.121700000000004</c:v>
                </c:pt>
                <c:pt idx="1547" formatCode="General">
                  <c:v>96.300299999999993</c:v>
                </c:pt>
                <c:pt idx="1548" formatCode="General">
                  <c:v>96.159400000000005</c:v>
                </c:pt>
                <c:pt idx="1549" formatCode="General">
                  <c:v>96.974400000000003</c:v>
                </c:pt>
                <c:pt idx="1550" formatCode="General">
                  <c:v>97.619600000000005</c:v>
                </c:pt>
                <c:pt idx="1551" formatCode="General">
                  <c:v>97.831999999999994</c:v>
                </c:pt>
                <c:pt idx="1552" formatCode="General">
                  <c:v>98.328500000000005</c:v>
                </c:pt>
                <c:pt idx="1553" formatCode="General">
                  <c:v>98.900400000000005</c:v>
                </c:pt>
                <c:pt idx="1554" formatCode="General">
                  <c:v>99.4666</c:v>
                </c:pt>
                <c:pt idx="1555" formatCode="General">
                  <c:v>100.0317</c:v>
                </c:pt>
                <c:pt idx="1556" formatCode="General">
                  <c:v>100.6964</c:v>
                </c:pt>
                <c:pt idx="1557" formatCode="General">
                  <c:v>100.9708</c:v>
                </c:pt>
                <c:pt idx="1558" formatCode="General">
                  <c:v>101.13720000000001</c:v>
                </c:pt>
                <c:pt idx="1559" formatCode="General">
                  <c:v>101.0929</c:v>
                </c:pt>
                <c:pt idx="1560" formatCode="General">
                  <c:v>101.35</c:v>
                </c:pt>
                <c:pt idx="1561" formatCode="General">
                  <c:v>101.1339</c:v>
                </c:pt>
                <c:pt idx="1562" formatCode="General">
                  <c:v>101.0947</c:v>
                </c:pt>
                <c:pt idx="1563" formatCode="General">
                  <c:v>101.1872</c:v>
                </c:pt>
                <c:pt idx="1564" formatCode="General">
                  <c:v>101.11</c:v>
                </c:pt>
                <c:pt idx="1565" formatCode="General">
                  <c:v>101.1023</c:v>
                </c:pt>
                <c:pt idx="1566" formatCode="General">
                  <c:v>101.13760000000001</c:v>
                </c:pt>
                <c:pt idx="1567" formatCode="General">
                  <c:v>101.15689999999999</c:v>
                </c:pt>
                <c:pt idx="1568" formatCode="General">
                  <c:v>101.0722</c:v>
                </c:pt>
                <c:pt idx="1569" formatCode="General">
                  <c:v>101.10809999999999</c:v>
                </c:pt>
                <c:pt idx="1570" formatCode="General">
                  <c:v>101.1031</c:v>
                </c:pt>
                <c:pt idx="1571" formatCode="General">
                  <c:v>101.1066</c:v>
                </c:pt>
                <c:pt idx="1572" formatCode="General">
                  <c:v>101.12820000000001</c:v>
                </c:pt>
                <c:pt idx="1573" formatCode="General">
                  <c:v>101.23569999999999</c:v>
                </c:pt>
                <c:pt idx="1574" formatCode="General">
                  <c:v>101.203</c:v>
                </c:pt>
                <c:pt idx="1575" formatCode="General">
                  <c:v>101.14749999999999</c:v>
                </c:pt>
                <c:pt idx="1576" formatCode="General">
                  <c:v>101.1097</c:v>
                </c:pt>
                <c:pt idx="1577" formatCode="General">
                  <c:v>101.1446</c:v>
                </c:pt>
                <c:pt idx="1578" formatCode="General">
                  <c:v>101.2037</c:v>
                </c:pt>
                <c:pt idx="1579" formatCode="General">
                  <c:v>101.1292</c:v>
                </c:pt>
                <c:pt idx="1580" formatCode="General">
                  <c:v>101.157</c:v>
                </c:pt>
                <c:pt idx="1581" formatCode="General">
                  <c:v>101.1337</c:v>
                </c:pt>
                <c:pt idx="1582" formatCode="General">
                  <c:v>101.15</c:v>
                </c:pt>
                <c:pt idx="1583" formatCode="General">
                  <c:v>101.1636</c:v>
                </c:pt>
                <c:pt idx="1584" formatCode="General">
                  <c:v>101.2131</c:v>
                </c:pt>
                <c:pt idx="1585" formatCode="General">
                  <c:v>101.1818</c:v>
                </c:pt>
                <c:pt idx="1586" formatCode="General">
                  <c:v>101.1795</c:v>
                </c:pt>
                <c:pt idx="1587" formatCode="General">
                  <c:v>101.2298</c:v>
                </c:pt>
                <c:pt idx="1588" formatCode="General">
                  <c:v>101.21339999999999</c:v>
                </c:pt>
                <c:pt idx="1589" formatCode="General">
                  <c:v>101.15940000000001</c:v>
                </c:pt>
                <c:pt idx="1590" formatCode="General">
                  <c:v>101.2461</c:v>
                </c:pt>
                <c:pt idx="1591" formatCode="General">
                  <c:v>101.1922</c:v>
                </c:pt>
                <c:pt idx="1592" formatCode="General">
                  <c:v>101.294</c:v>
                </c:pt>
                <c:pt idx="1593" formatCode="General">
                  <c:v>101.3272</c:v>
                </c:pt>
                <c:pt idx="1594" formatCode="General">
                  <c:v>101.2723</c:v>
                </c:pt>
                <c:pt idx="1595" formatCode="General">
                  <c:v>101.31910000000001</c:v>
                </c:pt>
                <c:pt idx="1596" formatCode="General">
                  <c:v>101.2559</c:v>
                </c:pt>
                <c:pt idx="1597" formatCode="General">
                  <c:v>101.215</c:v>
                </c:pt>
                <c:pt idx="1598" formatCode="General">
                  <c:v>101.229</c:v>
                </c:pt>
                <c:pt idx="1599" formatCode="General">
                  <c:v>101.2732</c:v>
                </c:pt>
                <c:pt idx="1600" formatCode="General">
                  <c:v>101.2092</c:v>
                </c:pt>
                <c:pt idx="1601" formatCode="General">
                  <c:v>101.23609999999999</c:v>
                </c:pt>
                <c:pt idx="1602" formatCode="General">
                  <c:v>101.27160000000001</c:v>
                </c:pt>
                <c:pt idx="1603" formatCode="General">
                  <c:v>101.2149</c:v>
                </c:pt>
                <c:pt idx="1604" formatCode="General">
                  <c:v>101.256</c:v>
                </c:pt>
                <c:pt idx="1605" formatCode="General">
                  <c:v>101.2731</c:v>
                </c:pt>
                <c:pt idx="1606" formatCode="General">
                  <c:v>101.4036</c:v>
                </c:pt>
                <c:pt idx="1607" formatCode="General">
                  <c:v>101.3017</c:v>
                </c:pt>
                <c:pt idx="1608" formatCode="General">
                  <c:v>101.26990000000001</c:v>
                </c:pt>
                <c:pt idx="1609" formatCode="General">
                  <c:v>101.2069</c:v>
                </c:pt>
                <c:pt idx="1610" formatCode="General">
                  <c:v>101.2025</c:v>
                </c:pt>
                <c:pt idx="1611" formatCode="General">
                  <c:v>101.30200000000001</c:v>
                </c:pt>
                <c:pt idx="1612" formatCode="General">
                  <c:v>101.2195</c:v>
                </c:pt>
                <c:pt idx="1613" formatCode="General">
                  <c:v>101.2426</c:v>
                </c:pt>
                <c:pt idx="1614" formatCode="General">
                  <c:v>101.2585</c:v>
                </c:pt>
                <c:pt idx="1615" formatCode="General">
                  <c:v>101.31570000000001</c:v>
                </c:pt>
                <c:pt idx="1616" formatCode="General">
                  <c:v>101.254</c:v>
                </c:pt>
                <c:pt idx="1617" formatCode="General">
                  <c:v>101.3116</c:v>
                </c:pt>
                <c:pt idx="1618" formatCode="General">
                  <c:v>101.3295</c:v>
                </c:pt>
                <c:pt idx="1619" formatCode="General">
                  <c:v>101.2278</c:v>
                </c:pt>
                <c:pt idx="1620" formatCode="General">
                  <c:v>101.2123</c:v>
                </c:pt>
                <c:pt idx="1621" formatCode="General">
                  <c:v>101.2908</c:v>
                </c:pt>
                <c:pt idx="1622" formatCode="General">
                  <c:v>101.3244</c:v>
                </c:pt>
                <c:pt idx="1623" formatCode="General">
                  <c:v>101.23099999999999</c:v>
                </c:pt>
                <c:pt idx="1624" formatCode="General">
                  <c:v>101.26179999999999</c:v>
                </c:pt>
                <c:pt idx="1625" formatCode="General">
                  <c:v>101.258</c:v>
                </c:pt>
                <c:pt idx="1626" formatCode="General">
                  <c:v>101.2867</c:v>
                </c:pt>
                <c:pt idx="1627" formatCode="General">
                  <c:v>101.2818</c:v>
                </c:pt>
                <c:pt idx="1628" formatCode="General">
                  <c:v>101.41240000000001</c:v>
                </c:pt>
                <c:pt idx="1629" formatCode="General">
                  <c:v>101.2393</c:v>
                </c:pt>
                <c:pt idx="1630" formatCode="General">
                  <c:v>101.2801</c:v>
                </c:pt>
                <c:pt idx="1631" formatCode="General">
                  <c:v>101.226</c:v>
                </c:pt>
                <c:pt idx="1632" formatCode="General">
                  <c:v>101.2503</c:v>
                </c:pt>
                <c:pt idx="1633" formatCode="General">
                  <c:v>101.2436</c:v>
                </c:pt>
                <c:pt idx="1634" formatCode="General">
                  <c:v>101.2769</c:v>
                </c:pt>
                <c:pt idx="1635" formatCode="General">
                  <c:v>101.2873</c:v>
                </c:pt>
                <c:pt idx="1636" formatCode="General">
                  <c:v>101.19580000000001</c:v>
                </c:pt>
                <c:pt idx="1637" formatCode="General">
                  <c:v>101.215</c:v>
                </c:pt>
                <c:pt idx="1638" formatCode="General">
                  <c:v>101.22790000000001</c:v>
                </c:pt>
                <c:pt idx="1639" formatCode="General">
                  <c:v>101.21939999999999</c:v>
                </c:pt>
                <c:pt idx="1640" formatCode="General">
                  <c:v>101.2784</c:v>
                </c:pt>
                <c:pt idx="1641" formatCode="General">
                  <c:v>101.2174</c:v>
                </c:pt>
                <c:pt idx="1642" formatCode="General">
                  <c:v>101.3188</c:v>
                </c:pt>
                <c:pt idx="1643" formatCode="General">
                  <c:v>101.2167</c:v>
                </c:pt>
                <c:pt idx="1644" formatCode="General">
                  <c:v>101.2465</c:v>
                </c:pt>
                <c:pt idx="1645" formatCode="General">
                  <c:v>101.3312</c:v>
                </c:pt>
                <c:pt idx="1646" formatCode="General">
                  <c:v>101.2621</c:v>
                </c:pt>
                <c:pt idx="1647" formatCode="General">
                  <c:v>101.2409</c:v>
                </c:pt>
                <c:pt idx="1648" formatCode="General">
                  <c:v>101.21</c:v>
                </c:pt>
                <c:pt idx="1649" formatCode="General">
                  <c:v>101.20180000000001</c:v>
                </c:pt>
                <c:pt idx="1650" formatCode="General">
                  <c:v>101.2363</c:v>
                </c:pt>
                <c:pt idx="1651" formatCode="General">
                  <c:v>101.24</c:v>
                </c:pt>
                <c:pt idx="1652" formatCode="General">
                  <c:v>101.2775</c:v>
                </c:pt>
                <c:pt idx="1653" formatCode="General">
                  <c:v>101.22880000000001</c:v>
                </c:pt>
                <c:pt idx="1654" formatCode="General">
                  <c:v>101.22929999999999</c:v>
                </c:pt>
                <c:pt idx="1655" formatCode="General">
                  <c:v>101.2396</c:v>
                </c:pt>
                <c:pt idx="1656" formatCode="General">
                  <c:v>101.32299999999999</c:v>
                </c:pt>
                <c:pt idx="1657" formatCode="General">
                  <c:v>101.206</c:v>
                </c:pt>
                <c:pt idx="1658" formatCode="General">
                  <c:v>101.2042</c:v>
                </c:pt>
                <c:pt idx="1659" formatCode="General">
                  <c:v>101.2787</c:v>
                </c:pt>
                <c:pt idx="1660" formatCode="General">
                  <c:v>101.2333</c:v>
                </c:pt>
                <c:pt idx="1661" formatCode="General">
                  <c:v>101.2286</c:v>
                </c:pt>
                <c:pt idx="1662" formatCode="General">
                  <c:v>101.32429999999999</c:v>
                </c:pt>
                <c:pt idx="1663" formatCode="General">
                  <c:v>101.233</c:v>
                </c:pt>
                <c:pt idx="1664" formatCode="General">
                  <c:v>101.2925</c:v>
                </c:pt>
                <c:pt idx="1665" formatCode="General">
                  <c:v>101.2282</c:v>
                </c:pt>
                <c:pt idx="1666" formatCode="General">
                  <c:v>101.2924</c:v>
                </c:pt>
                <c:pt idx="1667" formatCode="General">
                  <c:v>101.2247</c:v>
                </c:pt>
                <c:pt idx="1668" formatCode="General">
                  <c:v>101.23990000000001</c:v>
                </c:pt>
                <c:pt idx="1669" formatCode="General">
                  <c:v>101.2131</c:v>
                </c:pt>
                <c:pt idx="1670" formatCode="General">
                  <c:v>101.3141</c:v>
                </c:pt>
                <c:pt idx="1671" formatCode="General">
                  <c:v>101.2548</c:v>
                </c:pt>
                <c:pt idx="1672" formatCode="General">
                  <c:v>101.3454</c:v>
                </c:pt>
                <c:pt idx="1673" formatCode="General">
                  <c:v>101.27500000000001</c:v>
                </c:pt>
                <c:pt idx="1674" formatCode="General">
                  <c:v>101.2586</c:v>
                </c:pt>
                <c:pt idx="1675" formatCode="General">
                  <c:v>101.2662</c:v>
                </c:pt>
                <c:pt idx="1676" formatCode="General">
                  <c:v>101.2658</c:v>
                </c:pt>
                <c:pt idx="1677" formatCode="General">
                  <c:v>101.23650000000001</c:v>
                </c:pt>
                <c:pt idx="1678" formatCode="General">
                  <c:v>101.4392</c:v>
                </c:pt>
                <c:pt idx="1679" formatCode="General">
                  <c:v>101.4055</c:v>
                </c:pt>
                <c:pt idx="1680" formatCode="General">
                  <c:v>101.3352</c:v>
                </c:pt>
                <c:pt idx="1681" formatCode="General">
                  <c:v>101.2698</c:v>
                </c:pt>
                <c:pt idx="1682" formatCode="General">
                  <c:v>101.22199999999999</c:v>
                </c:pt>
                <c:pt idx="1683" formatCode="General">
                  <c:v>101.2884</c:v>
                </c:pt>
                <c:pt idx="1684" formatCode="General">
                  <c:v>101.3888</c:v>
                </c:pt>
                <c:pt idx="1685" formatCode="General">
                  <c:v>101.34220000000001</c:v>
                </c:pt>
                <c:pt idx="1686" formatCode="General">
                  <c:v>101.277</c:v>
                </c:pt>
                <c:pt idx="1687" formatCode="General">
                  <c:v>101.2375</c:v>
                </c:pt>
                <c:pt idx="1688" formatCode="General">
                  <c:v>101.2462</c:v>
                </c:pt>
                <c:pt idx="1689" formatCode="General">
                  <c:v>101.30549999999999</c:v>
                </c:pt>
                <c:pt idx="1690" formatCode="General">
                  <c:v>101.2521</c:v>
                </c:pt>
                <c:pt idx="1691" formatCode="General">
                  <c:v>101.3399</c:v>
                </c:pt>
                <c:pt idx="1692" formatCode="General">
                  <c:v>101.29349999999999</c:v>
                </c:pt>
                <c:pt idx="1693" formatCode="General">
                  <c:v>101.2544</c:v>
                </c:pt>
                <c:pt idx="1694" formatCode="General">
                  <c:v>101.26990000000001</c:v>
                </c:pt>
                <c:pt idx="1695" formatCode="General">
                  <c:v>101.2765</c:v>
                </c:pt>
                <c:pt idx="1696" formatCode="General">
                  <c:v>101.26179999999999</c:v>
                </c:pt>
                <c:pt idx="1697" formatCode="General">
                  <c:v>101.3582</c:v>
                </c:pt>
                <c:pt idx="1698" formatCode="General">
                  <c:v>101.3514</c:v>
                </c:pt>
                <c:pt idx="1699" formatCode="General">
                  <c:v>101.3343</c:v>
                </c:pt>
                <c:pt idx="1700" formatCode="General">
                  <c:v>101.3103</c:v>
                </c:pt>
                <c:pt idx="1701" formatCode="General">
                  <c:v>101.22329999999999</c:v>
                </c:pt>
                <c:pt idx="1702" formatCode="General">
                  <c:v>101.2619</c:v>
                </c:pt>
                <c:pt idx="1703" formatCode="General">
                  <c:v>101.27760000000001</c:v>
                </c:pt>
                <c:pt idx="1704" formatCode="General">
                  <c:v>101.26990000000001</c:v>
                </c:pt>
              </c:numCache>
            </c:numRef>
          </c:xVal>
          <c:yVal>
            <c:numRef>
              <c:f>(Sheet2!$CE$7:$CE$971,Sheet2!$CX$184:$CX$923)</c:f>
              <c:numCache>
                <c:formatCode>General</c:formatCode>
                <c:ptCount val="1705"/>
                <c:pt idx="0">
                  <c:v>1.2579</c:v>
                </c:pt>
                <c:pt idx="1">
                  <c:v>1.2579</c:v>
                </c:pt>
                <c:pt idx="2">
                  <c:v>1.2579</c:v>
                </c:pt>
                <c:pt idx="3">
                  <c:v>1.258</c:v>
                </c:pt>
                <c:pt idx="4">
                  <c:v>1.258</c:v>
                </c:pt>
                <c:pt idx="5">
                  <c:v>1.258</c:v>
                </c:pt>
                <c:pt idx="6">
                  <c:v>1.258</c:v>
                </c:pt>
                <c:pt idx="7">
                  <c:v>1.258</c:v>
                </c:pt>
                <c:pt idx="8">
                  <c:v>1.258</c:v>
                </c:pt>
                <c:pt idx="9">
                  <c:v>1.2581</c:v>
                </c:pt>
                <c:pt idx="10">
                  <c:v>1.2581</c:v>
                </c:pt>
                <c:pt idx="11">
                  <c:v>1.258</c:v>
                </c:pt>
                <c:pt idx="12">
                  <c:v>1.2581</c:v>
                </c:pt>
                <c:pt idx="13">
                  <c:v>1.2581</c:v>
                </c:pt>
                <c:pt idx="14">
                  <c:v>1.2581</c:v>
                </c:pt>
                <c:pt idx="15">
                  <c:v>1.2581</c:v>
                </c:pt>
                <c:pt idx="16">
                  <c:v>1.2581</c:v>
                </c:pt>
                <c:pt idx="17">
                  <c:v>1.2582</c:v>
                </c:pt>
                <c:pt idx="18">
                  <c:v>1.2582</c:v>
                </c:pt>
                <c:pt idx="19">
                  <c:v>1.2582</c:v>
                </c:pt>
                <c:pt idx="20">
                  <c:v>1.2582</c:v>
                </c:pt>
                <c:pt idx="21">
                  <c:v>1.2584</c:v>
                </c:pt>
                <c:pt idx="22">
                  <c:v>1.2585999999999999</c:v>
                </c:pt>
                <c:pt idx="23">
                  <c:v>1.2586999999999999</c:v>
                </c:pt>
                <c:pt idx="24">
                  <c:v>1.2586999999999999</c:v>
                </c:pt>
                <c:pt idx="25">
                  <c:v>1.2585999999999999</c:v>
                </c:pt>
                <c:pt idx="26">
                  <c:v>1.2586999999999999</c:v>
                </c:pt>
                <c:pt idx="27">
                  <c:v>1.2587999999999999</c:v>
                </c:pt>
                <c:pt idx="28">
                  <c:v>1.2587999999999999</c:v>
                </c:pt>
                <c:pt idx="29">
                  <c:v>1.2587999999999999</c:v>
                </c:pt>
                <c:pt idx="30">
                  <c:v>1.2588999999999999</c:v>
                </c:pt>
                <c:pt idx="31">
                  <c:v>1.2582</c:v>
                </c:pt>
                <c:pt idx="32">
                  <c:v>1.2582</c:v>
                </c:pt>
                <c:pt idx="33">
                  <c:v>1.2583</c:v>
                </c:pt>
                <c:pt idx="34">
                  <c:v>1.2582</c:v>
                </c:pt>
                <c:pt idx="35">
                  <c:v>1.2583</c:v>
                </c:pt>
                <c:pt idx="36">
                  <c:v>1.2583</c:v>
                </c:pt>
                <c:pt idx="37">
                  <c:v>1.2583</c:v>
                </c:pt>
                <c:pt idx="38">
                  <c:v>1.2583</c:v>
                </c:pt>
                <c:pt idx="39">
                  <c:v>1.2583</c:v>
                </c:pt>
                <c:pt idx="40">
                  <c:v>1.2584</c:v>
                </c:pt>
                <c:pt idx="41">
                  <c:v>1.2584</c:v>
                </c:pt>
                <c:pt idx="42">
                  <c:v>1.2584</c:v>
                </c:pt>
                <c:pt idx="43">
                  <c:v>1.2584</c:v>
                </c:pt>
                <c:pt idx="44">
                  <c:v>1.2584</c:v>
                </c:pt>
                <c:pt idx="45">
                  <c:v>1.2584</c:v>
                </c:pt>
                <c:pt idx="46">
                  <c:v>1.2584</c:v>
                </c:pt>
                <c:pt idx="47">
                  <c:v>1.2584</c:v>
                </c:pt>
                <c:pt idx="48">
                  <c:v>1.2584</c:v>
                </c:pt>
                <c:pt idx="49">
                  <c:v>1.2592000000000001</c:v>
                </c:pt>
                <c:pt idx="50">
                  <c:v>1.2593000000000001</c:v>
                </c:pt>
                <c:pt idx="51">
                  <c:v>1.2589999999999999</c:v>
                </c:pt>
                <c:pt idx="52">
                  <c:v>1.2592000000000001</c:v>
                </c:pt>
                <c:pt idx="53">
                  <c:v>1.2592000000000001</c:v>
                </c:pt>
                <c:pt idx="54">
                  <c:v>1.2592000000000001</c:v>
                </c:pt>
                <c:pt idx="55">
                  <c:v>1.2592000000000001</c:v>
                </c:pt>
                <c:pt idx="56">
                  <c:v>1.2592000000000001</c:v>
                </c:pt>
                <c:pt idx="57">
                  <c:v>1.2591000000000001</c:v>
                </c:pt>
                <c:pt idx="58">
                  <c:v>1.2592000000000001</c:v>
                </c:pt>
                <c:pt idx="59">
                  <c:v>1.2591000000000001</c:v>
                </c:pt>
                <c:pt idx="60">
                  <c:v>1.2592000000000001</c:v>
                </c:pt>
                <c:pt idx="61">
                  <c:v>1.2592000000000001</c:v>
                </c:pt>
                <c:pt idx="62">
                  <c:v>1.2591000000000001</c:v>
                </c:pt>
                <c:pt idx="63">
                  <c:v>1.2592000000000001</c:v>
                </c:pt>
                <c:pt idx="64">
                  <c:v>1.2592000000000001</c:v>
                </c:pt>
                <c:pt idx="65">
                  <c:v>1.2591000000000001</c:v>
                </c:pt>
                <c:pt idx="66">
                  <c:v>1.2591000000000001</c:v>
                </c:pt>
                <c:pt idx="67">
                  <c:v>1.2591000000000001</c:v>
                </c:pt>
                <c:pt idx="68">
                  <c:v>1.2591000000000001</c:v>
                </c:pt>
                <c:pt idx="69">
                  <c:v>1.2592000000000001</c:v>
                </c:pt>
                <c:pt idx="70">
                  <c:v>1.2591000000000001</c:v>
                </c:pt>
                <c:pt idx="71">
                  <c:v>1.2591000000000001</c:v>
                </c:pt>
                <c:pt idx="72">
                  <c:v>1.2592000000000001</c:v>
                </c:pt>
                <c:pt idx="73">
                  <c:v>1.2591000000000001</c:v>
                </c:pt>
                <c:pt idx="74">
                  <c:v>1.2592000000000001</c:v>
                </c:pt>
                <c:pt idx="75">
                  <c:v>1.2591000000000001</c:v>
                </c:pt>
                <c:pt idx="76">
                  <c:v>1.2591000000000001</c:v>
                </c:pt>
                <c:pt idx="77">
                  <c:v>1.2591000000000001</c:v>
                </c:pt>
                <c:pt idx="78">
                  <c:v>1.2591000000000001</c:v>
                </c:pt>
                <c:pt idx="79">
                  <c:v>1.2592000000000001</c:v>
                </c:pt>
                <c:pt idx="80">
                  <c:v>1.2592000000000001</c:v>
                </c:pt>
                <c:pt idx="81">
                  <c:v>1.2592000000000001</c:v>
                </c:pt>
                <c:pt idx="82">
                  <c:v>1.2593000000000001</c:v>
                </c:pt>
                <c:pt idx="83">
                  <c:v>1.2592000000000001</c:v>
                </c:pt>
                <c:pt idx="84">
                  <c:v>1.2592000000000001</c:v>
                </c:pt>
                <c:pt idx="85">
                  <c:v>1.2592000000000001</c:v>
                </c:pt>
                <c:pt idx="86">
                  <c:v>1.2592000000000001</c:v>
                </c:pt>
                <c:pt idx="87">
                  <c:v>1.2592000000000001</c:v>
                </c:pt>
                <c:pt idx="88">
                  <c:v>1.2592000000000001</c:v>
                </c:pt>
                <c:pt idx="89">
                  <c:v>1.2591000000000001</c:v>
                </c:pt>
                <c:pt idx="90">
                  <c:v>1.2591000000000001</c:v>
                </c:pt>
                <c:pt idx="91">
                  <c:v>1.2591000000000001</c:v>
                </c:pt>
                <c:pt idx="92">
                  <c:v>1.2589999999999999</c:v>
                </c:pt>
                <c:pt idx="93">
                  <c:v>1.2592000000000001</c:v>
                </c:pt>
                <c:pt idx="94">
                  <c:v>1.2592000000000001</c:v>
                </c:pt>
                <c:pt idx="95">
                  <c:v>1.2592000000000001</c:v>
                </c:pt>
                <c:pt idx="96">
                  <c:v>1.2593000000000001</c:v>
                </c:pt>
                <c:pt idx="97">
                  <c:v>1.2592000000000001</c:v>
                </c:pt>
                <c:pt idx="98">
                  <c:v>1.2591000000000001</c:v>
                </c:pt>
                <c:pt idx="99">
                  <c:v>1.2589999999999999</c:v>
                </c:pt>
                <c:pt idx="100">
                  <c:v>1.2591000000000001</c:v>
                </c:pt>
                <c:pt idx="101">
                  <c:v>1.2591000000000001</c:v>
                </c:pt>
                <c:pt idx="102">
                  <c:v>1.2591000000000001</c:v>
                </c:pt>
                <c:pt idx="103">
                  <c:v>1.2591000000000001</c:v>
                </c:pt>
                <c:pt idx="104">
                  <c:v>1.2591000000000001</c:v>
                </c:pt>
                <c:pt idx="105">
                  <c:v>1.2591000000000001</c:v>
                </c:pt>
                <c:pt idx="106">
                  <c:v>1.2591000000000001</c:v>
                </c:pt>
                <c:pt idx="107">
                  <c:v>1.2591000000000001</c:v>
                </c:pt>
                <c:pt idx="108">
                  <c:v>1.2598</c:v>
                </c:pt>
                <c:pt idx="109">
                  <c:v>1.2598</c:v>
                </c:pt>
                <c:pt idx="110">
                  <c:v>1.2598</c:v>
                </c:pt>
                <c:pt idx="111">
                  <c:v>1.2597</c:v>
                </c:pt>
                <c:pt idx="112">
                  <c:v>1.2594000000000001</c:v>
                </c:pt>
                <c:pt idx="113">
                  <c:v>1.2598</c:v>
                </c:pt>
                <c:pt idx="114">
                  <c:v>1.2597</c:v>
                </c:pt>
                <c:pt idx="115">
                  <c:v>1.2597</c:v>
                </c:pt>
                <c:pt idx="116">
                  <c:v>1.2597</c:v>
                </c:pt>
                <c:pt idx="117">
                  <c:v>1.2597</c:v>
                </c:pt>
                <c:pt idx="118">
                  <c:v>1.2598</c:v>
                </c:pt>
                <c:pt idx="119">
                  <c:v>1.2598</c:v>
                </c:pt>
                <c:pt idx="120">
                  <c:v>1.2597</c:v>
                </c:pt>
                <c:pt idx="121">
                  <c:v>1.2597</c:v>
                </c:pt>
                <c:pt idx="122">
                  <c:v>1.2597</c:v>
                </c:pt>
                <c:pt idx="123">
                  <c:v>1.2598</c:v>
                </c:pt>
                <c:pt idx="124">
                  <c:v>1.2583</c:v>
                </c:pt>
                <c:pt idx="125">
                  <c:v>1.2562</c:v>
                </c:pt>
                <c:pt idx="126">
                  <c:v>1.254</c:v>
                </c:pt>
                <c:pt idx="127">
                  <c:v>1.2519</c:v>
                </c:pt>
                <c:pt idx="128">
                  <c:v>1.2499</c:v>
                </c:pt>
                <c:pt idx="129">
                  <c:v>1.2477</c:v>
                </c:pt>
                <c:pt idx="130">
                  <c:v>1.2455000000000001</c:v>
                </c:pt>
                <c:pt idx="131">
                  <c:v>1.2433000000000001</c:v>
                </c:pt>
                <c:pt idx="132">
                  <c:v>1.2412000000000001</c:v>
                </c:pt>
                <c:pt idx="133">
                  <c:v>1.2393000000000001</c:v>
                </c:pt>
                <c:pt idx="134">
                  <c:v>1.2374000000000001</c:v>
                </c:pt>
                <c:pt idx="135">
                  <c:v>1.2355</c:v>
                </c:pt>
                <c:pt idx="136">
                  <c:v>1.2336</c:v>
                </c:pt>
                <c:pt idx="137">
                  <c:v>1.2317</c:v>
                </c:pt>
                <c:pt idx="138">
                  <c:v>1.2297</c:v>
                </c:pt>
                <c:pt idx="139">
                  <c:v>1.2279</c:v>
                </c:pt>
                <c:pt idx="140">
                  <c:v>1.2258</c:v>
                </c:pt>
                <c:pt idx="141">
                  <c:v>1.224</c:v>
                </c:pt>
                <c:pt idx="142">
                  <c:v>1.2218</c:v>
                </c:pt>
                <c:pt idx="143">
                  <c:v>1.2199</c:v>
                </c:pt>
                <c:pt idx="144">
                  <c:v>1.2178</c:v>
                </c:pt>
                <c:pt idx="145">
                  <c:v>1.2158</c:v>
                </c:pt>
                <c:pt idx="146">
                  <c:v>1.2137</c:v>
                </c:pt>
                <c:pt idx="147">
                  <c:v>1.2116</c:v>
                </c:pt>
                <c:pt idx="148">
                  <c:v>1.2095</c:v>
                </c:pt>
                <c:pt idx="149">
                  <c:v>1.2073</c:v>
                </c:pt>
                <c:pt idx="150">
                  <c:v>1.2054</c:v>
                </c:pt>
                <c:pt idx="151">
                  <c:v>1.2033</c:v>
                </c:pt>
                <c:pt idx="152">
                  <c:v>1.2012</c:v>
                </c:pt>
                <c:pt idx="153">
                  <c:v>1.1993</c:v>
                </c:pt>
                <c:pt idx="154">
                  <c:v>1.1972</c:v>
                </c:pt>
                <c:pt idx="155">
                  <c:v>1.1949000000000001</c:v>
                </c:pt>
                <c:pt idx="156">
                  <c:v>1.1927000000000001</c:v>
                </c:pt>
                <c:pt idx="157">
                  <c:v>1.1907000000000001</c:v>
                </c:pt>
                <c:pt idx="158">
                  <c:v>1.1884999999999999</c:v>
                </c:pt>
                <c:pt idx="159">
                  <c:v>1.1863999999999999</c:v>
                </c:pt>
                <c:pt idx="160">
                  <c:v>1.1842999999999999</c:v>
                </c:pt>
                <c:pt idx="161">
                  <c:v>1.1821999999999999</c:v>
                </c:pt>
                <c:pt idx="162">
                  <c:v>1.18</c:v>
                </c:pt>
                <c:pt idx="163">
                  <c:v>1.1779999999999999</c:v>
                </c:pt>
                <c:pt idx="164">
                  <c:v>1.1758999999999999</c:v>
                </c:pt>
                <c:pt idx="165">
                  <c:v>1.1737</c:v>
                </c:pt>
                <c:pt idx="166">
                  <c:v>1.1715</c:v>
                </c:pt>
                <c:pt idx="167">
                  <c:v>1.1693</c:v>
                </c:pt>
                <c:pt idx="168">
                  <c:v>1.1672</c:v>
                </c:pt>
                <c:pt idx="169">
                  <c:v>1.1651</c:v>
                </c:pt>
                <c:pt idx="170">
                  <c:v>1.1628000000000001</c:v>
                </c:pt>
                <c:pt idx="171">
                  <c:v>1.1607000000000001</c:v>
                </c:pt>
                <c:pt idx="172">
                  <c:v>1.1586000000000001</c:v>
                </c:pt>
                <c:pt idx="173">
                  <c:v>1.1565000000000001</c:v>
                </c:pt>
                <c:pt idx="174">
                  <c:v>1.1544000000000001</c:v>
                </c:pt>
                <c:pt idx="175">
                  <c:v>1.1521999999999999</c:v>
                </c:pt>
                <c:pt idx="176">
                  <c:v>1.1500999999999999</c:v>
                </c:pt>
                <c:pt idx="177">
                  <c:v>1.1477999999999999</c:v>
                </c:pt>
                <c:pt idx="178">
                  <c:v>1.1456</c:v>
                </c:pt>
                <c:pt idx="179">
                  <c:v>1.1433</c:v>
                </c:pt>
                <c:pt idx="180">
                  <c:v>1.1413</c:v>
                </c:pt>
                <c:pt idx="181">
                  <c:v>1.1391</c:v>
                </c:pt>
                <c:pt idx="182">
                  <c:v>1.137</c:v>
                </c:pt>
                <c:pt idx="183">
                  <c:v>1.1349</c:v>
                </c:pt>
                <c:pt idx="184">
                  <c:v>1.1327</c:v>
                </c:pt>
                <c:pt idx="185">
                  <c:v>1.1305000000000001</c:v>
                </c:pt>
                <c:pt idx="186">
                  <c:v>1.1284000000000001</c:v>
                </c:pt>
                <c:pt idx="187">
                  <c:v>1.1262000000000001</c:v>
                </c:pt>
                <c:pt idx="188">
                  <c:v>1.1240000000000001</c:v>
                </c:pt>
                <c:pt idx="189">
                  <c:v>1.1217999999999999</c:v>
                </c:pt>
                <c:pt idx="190">
                  <c:v>1.1195999999999999</c:v>
                </c:pt>
                <c:pt idx="191">
                  <c:v>1.1173999999999999</c:v>
                </c:pt>
                <c:pt idx="192">
                  <c:v>1.1153</c:v>
                </c:pt>
                <c:pt idx="193">
                  <c:v>1.1131</c:v>
                </c:pt>
                <c:pt idx="194">
                  <c:v>1.111</c:v>
                </c:pt>
                <c:pt idx="195">
                  <c:v>1.1089</c:v>
                </c:pt>
                <c:pt idx="196">
                  <c:v>1.1067</c:v>
                </c:pt>
                <c:pt idx="197">
                  <c:v>1.1039000000000001</c:v>
                </c:pt>
                <c:pt idx="198">
                  <c:v>1.1024</c:v>
                </c:pt>
                <c:pt idx="199">
                  <c:v>1.0999000000000001</c:v>
                </c:pt>
                <c:pt idx="200">
                  <c:v>1.0979000000000001</c:v>
                </c:pt>
                <c:pt idx="201">
                  <c:v>1.0956999999999999</c:v>
                </c:pt>
                <c:pt idx="202">
                  <c:v>1.0934999999999999</c:v>
                </c:pt>
                <c:pt idx="203">
                  <c:v>1.0913999999999999</c:v>
                </c:pt>
                <c:pt idx="204">
                  <c:v>1.0893999999999999</c:v>
                </c:pt>
                <c:pt idx="205">
                  <c:v>1.0871</c:v>
                </c:pt>
                <c:pt idx="206">
                  <c:v>1.0847</c:v>
                </c:pt>
                <c:pt idx="207">
                  <c:v>1.0826</c:v>
                </c:pt>
                <c:pt idx="208">
                  <c:v>1.0805</c:v>
                </c:pt>
                <c:pt idx="209">
                  <c:v>1.0782</c:v>
                </c:pt>
                <c:pt idx="210">
                  <c:v>1.0761000000000001</c:v>
                </c:pt>
                <c:pt idx="211">
                  <c:v>1.0741000000000001</c:v>
                </c:pt>
                <c:pt idx="212">
                  <c:v>1.0720000000000001</c:v>
                </c:pt>
                <c:pt idx="213">
                  <c:v>1.0698000000000001</c:v>
                </c:pt>
                <c:pt idx="214">
                  <c:v>1.0677000000000001</c:v>
                </c:pt>
                <c:pt idx="215">
                  <c:v>1.0656000000000001</c:v>
                </c:pt>
                <c:pt idx="216">
                  <c:v>1.0633999999999999</c:v>
                </c:pt>
                <c:pt idx="217">
                  <c:v>1.0611999999999999</c:v>
                </c:pt>
                <c:pt idx="218">
                  <c:v>1.0589999999999999</c:v>
                </c:pt>
                <c:pt idx="219">
                  <c:v>1.0567</c:v>
                </c:pt>
                <c:pt idx="220">
                  <c:v>1.0547</c:v>
                </c:pt>
                <c:pt idx="221">
                  <c:v>1.0525</c:v>
                </c:pt>
                <c:pt idx="222">
                  <c:v>1.0502</c:v>
                </c:pt>
                <c:pt idx="223">
                  <c:v>1.0477000000000001</c:v>
                </c:pt>
                <c:pt idx="224">
                  <c:v>1.0459000000000001</c:v>
                </c:pt>
                <c:pt idx="225">
                  <c:v>1.0438000000000001</c:v>
                </c:pt>
                <c:pt idx="226">
                  <c:v>1.0417000000000001</c:v>
                </c:pt>
                <c:pt idx="227">
                  <c:v>1.0395000000000001</c:v>
                </c:pt>
                <c:pt idx="228">
                  <c:v>1.0373000000000001</c:v>
                </c:pt>
                <c:pt idx="229">
                  <c:v>1.0350999999999999</c:v>
                </c:pt>
                <c:pt idx="230">
                  <c:v>1.0328999999999999</c:v>
                </c:pt>
                <c:pt idx="231">
                  <c:v>1.0306999999999999</c:v>
                </c:pt>
                <c:pt idx="232">
                  <c:v>1.0286</c:v>
                </c:pt>
                <c:pt idx="233">
                  <c:v>1.0265</c:v>
                </c:pt>
                <c:pt idx="234">
                  <c:v>1.0241</c:v>
                </c:pt>
                <c:pt idx="235">
                  <c:v>1.0221</c:v>
                </c:pt>
                <c:pt idx="236">
                  <c:v>1.0201</c:v>
                </c:pt>
                <c:pt idx="237">
                  <c:v>1.0179</c:v>
                </c:pt>
                <c:pt idx="238">
                  <c:v>1.0156000000000001</c:v>
                </c:pt>
                <c:pt idx="239">
                  <c:v>1.0135000000000001</c:v>
                </c:pt>
                <c:pt idx="240">
                  <c:v>1.0114000000000001</c:v>
                </c:pt>
                <c:pt idx="241">
                  <c:v>1.0091000000000001</c:v>
                </c:pt>
                <c:pt idx="242">
                  <c:v>1.0071000000000001</c:v>
                </c:pt>
                <c:pt idx="243">
                  <c:v>1.0048999999999999</c:v>
                </c:pt>
                <c:pt idx="244">
                  <c:v>1.0026999999999999</c:v>
                </c:pt>
                <c:pt idx="245">
                  <c:v>1.0005999999999999</c:v>
                </c:pt>
                <c:pt idx="246">
                  <c:v>0.99850000000000005</c:v>
                </c:pt>
                <c:pt idx="247">
                  <c:v>0.99629999999999996</c:v>
                </c:pt>
                <c:pt idx="248">
                  <c:v>0.99409999999999998</c:v>
                </c:pt>
                <c:pt idx="249">
                  <c:v>0.99199999999999999</c:v>
                </c:pt>
                <c:pt idx="250">
                  <c:v>0.9899</c:v>
                </c:pt>
                <c:pt idx="251">
                  <c:v>0.9869</c:v>
                </c:pt>
                <c:pt idx="252">
                  <c:v>0.98560000000000003</c:v>
                </c:pt>
                <c:pt idx="253">
                  <c:v>0.98340000000000005</c:v>
                </c:pt>
                <c:pt idx="254">
                  <c:v>0.98129999999999995</c:v>
                </c:pt>
                <c:pt idx="255">
                  <c:v>0.97909999999999997</c:v>
                </c:pt>
                <c:pt idx="256">
                  <c:v>0.97699999999999998</c:v>
                </c:pt>
                <c:pt idx="257">
                  <c:v>0.97470000000000001</c:v>
                </c:pt>
                <c:pt idx="258">
                  <c:v>0.9728</c:v>
                </c:pt>
                <c:pt idx="259">
                  <c:v>0.97060000000000002</c:v>
                </c:pt>
                <c:pt idx="260">
                  <c:v>0.96840000000000004</c:v>
                </c:pt>
                <c:pt idx="261">
                  <c:v>0.96630000000000005</c:v>
                </c:pt>
                <c:pt idx="262">
                  <c:v>0.96409999999999996</c:v>
                </c:pt>
                <c:pt idx="263">
                  <c:v>0.96199999999999997</c:v>
                </c:pt>
                <c:pt idx="264">
                  <c:v>0.95989999999999998</c:v>
                </c:pt>
                <c:pt idx="265">
                  <c:v>0.9577</c:v>
                </c:pt>
                <c:pt idx="266">
                  <c:v>0.95540000000000003</c:v>
                </c:pt>
                <c:pt idx="267">
                  <c:v>0.95350000000000001</c:v>
                </c:pt>
                <c:pt idx="268">
                  <c:v>0.95140000000000002</c:v>
                </c:pt>
                <c:pt idx="269">
                  <c:v>0.94920000000000004</c:v>
                </c:pt>
                <c:pt idx="270">
                  <c:v>0.94710000000000005</c:v>
                </c:pt>
                <c:pt idx="271">
                  <c:v>0.94499999999999995</c:v>
                </c:pt>
                <c:pt idx="272">
                  <c:v>0.94279999999999997</c:v>
                </c:pt>
                <c:pt idx="273">
                  <c:v>0.94059999999999999</c:v>
                </c:pt>
                <c:pt idx="274">
                  <c:v>0.9385</c:v>
                </c:pt>
                <c:pt idx="275">
                  <c:v>0.93630000000000002</c:v>
                </c:pt>
                <c:pt idx="276">
                  <c:v>0.93430000000000002</c:v>
                </c:pt>
                <c:pt idx="277">
                  <c:v>0.93230000000000002</c:v>
                </c:pt>
                <c:pt idx="278">
                  <c:v>0.93020000000000003</c:v>
                </c:pt>
                <c:pt idx="279">
                  <c:v>0.92759999999999998</c:v>
                </c:pt>
                <c:pt idx="280">
                  <c:v>0.92589999999999995</c:v>
                </c:pt>
                <c:pt idx="281">
                  <c:v>0.92379999999999995</c:v>
                </c:pt>
                <c:pt idx="282">
                  <c:v>0.92159999999999997</c:v>
                </c:pt>
                <c:pt idx="283">
                  <c:v>0.9194</c:v>
                </c:pt>
                <c:pt idx="284">
                  <c:v>0.91739999999999999</c:v>
                </c:pt>
                <c:pt idx="285">
                  <c:v>0.9153</c:v>
                </c:pt>
                <c:pt idx="286">
                  <c:v>0.91320000000000001</c:v>
                </c:pt>
                <c:pt idx="287">
                  <c:v>0.91090000000000004</c:v>
                </c:pt>
                <c:pt idx="288">
                  <c:v>0.90869999999999995</c:v>
                </c:pt>
                <c:pt idx="289">
                  <c:v>0.90680000000000005</c:v>
                </c:pt>
                <c:pt idx="290">
                  <c:v>0.90469999999999995</c:v>
                </c:pt>
                <c:pt idx="291">
                  <c:v>0.90249999999999997</c:v>
                </c:pt>
                <c:pt idx="292">
                  <c:v>0.90039999999999998</c:v>
                </c:pt>
                <c:pt idx="293">
                  <c:v>0.89829999999999999</c:v>
                </c:pt>
                <c:pt idx="294">
                  <c:v>0.89610000000000001</c:v>
                </c:pt>
                <c:pt idx="295">
                  <c:v>0.89400000000000002</c:v>
                </c:pt>
                <c:pt idx="296">
                  <c:v>0.89180000000000004</c:v>
                </c:pt>
                <c:pt idx="297">
                  <c:v>0.88990000000000002</c:v>
                </c:pt>
                <c:pt idx="298">
                  <c:v>0.88770000000000004</c:v>
                </c:pt>
                <c:pt idx="299">
                  <c:v>0.88560000000000005</c:v>
                </c:pt>
                <c:pt idx="300">
                  <c:v>0.88349999999999995</c:v>
                </c:pt>
                <c:pt idx="301">
                  <c:v>0.88139999999999996</c:v>
                </c:pt>
                <c:pt idx="302">
                  <c:v>0.87929999999999997</c:v>
                </c:pt>
                <c:pt idx="303">
                  <c:v>0.87719999999999998</c:v>
                </c:pt>
                <c:pt idx="304">
                  <c:v>0.875</c:v>
                </c:pt>
                <c:pt idx="305">
                  <c:v>0.873</c:v>
                </c:pt>
                <c:pt idx="306">
                  <c:v>0.87080000000000002</c:v>
                </c:pt>
                <c:pt idx="307">
                  <c:v>0.86870000000000003</c:v>
                </c:pt>
                <c:pt idx="308">
                  <c:v>0.86670000000000003</c:v>
                </c:pt>
                <c:pt idx="309">
                  <c:v>0.86460000000000004</c:v>
                </c:pt>
                <c:pt idx="310">
                  <c:v>0.86250000000000004</c:v>
                </c:pt>
                <c:pt idx="311">
                  <c:v>0.86040000000000005</c:v>
                </c:pt>
                <c:pt idx="312">
                  <c:v>0.85829999999999995</c:v>
                </c:pt>
                <c:pt idx="313">
                  <c:v>0.85619999999999996</c:v>
                </c:pt>
                <c:pt idx="314">
                  <c:v>0.85399999999999998</c:v>
                </c:pt>
                <c:pt idx="315">
                  <c:v>0.85189999999999999</c:v>
                </c:pt>
                <c:pt idx="316">
                  <c:v>0.84989999999999999</c:v>
                </c:pt>
                <c:pt idx="317">
                  <c:v>0.8478</c:v>
                </c:pt>
                <c:pt idx="318">
                  <c:v>0.84570000000000001</c:v>
                </c:pt>
                <c:pt idx="319">
                  <c:v>0.84370000000000001</c:v>
                </c:pt>
                <c:pt idx="320">
                  <c:v>0.84150000000000003</c:v>
                </c:pt>
                <c:pt idx="321">
                  <c:v>0.83960000000000001</c:v>
                </c:pt>
                <c:pt idx="322">
                  <c:v>0.83740000000000003</c:v>
                </c:pt>
                <c:pt idx="323">
                  <c:v>0.83540000000000003</c:v>
                </c:pt>
                <c:pt idx="324">
                  <c:v>0.83330000000000004</c:v>
                </c:pt>
                <c:pt idx="325">
                  <c:v>0.83120000000000005</c:v>
                </c:pt>
                <c:pt idx="326">
                  <c:v>0.82909999999999995</c:v>
                </c:pt>
                <c:pt idx="327">
                  <c:v>0.82709999999999995</c:v>
                </c:pt>
                <c:pt idx="328">
                  <c:v>0.82499999999999996</c:v>
                </c:pt>
                <c:pt idx="329">
                  <c:v>0.82299999999999995</c:v>
                </c:pt>
                <c:pt idx="330">
                  <c:v>0.82089999999999996</c:v>
                </c:pt>
                <c:pt idx="331">
                  <c:v>0.81879999999999997</c:v>
                </c:pt>
                <c:pt idx="332">
                  <c:v>0.81669999999999998</c:v>
                </c:pt>
                <c:pt idx="333">
                  <c:v>0.81459999999999999</c:v>
                </c:pt>
                <c:pt idx="334">
                  <c:v>0.81259999999999999</c:v>
                </c:pt>
                <c:pt idx="335">
                  <c:v>0.8105</c:v>
                </c:pt>
                <c:pt idx="336">
                  <c:v>0.8085</c:v>
                </c:pt>
                <c:pt idx="337">
                  <c:v>0.80640000000000001</c:v>
                </c:pt>
                <c:pt idx="338">
                  <c:v>0.8044</c:v>
                </c:pt>
                <c:pt idx="339">
                  <c:v>0.8024</c:v>
                </c:pt>
                <c:pt idx="340">
                  <c:v>0.8004</c:v>
                </c:pt>
                <c:pt idx="341">
                  <c:v>0.79830000000000001</c:v>
                </c:pt>
                <c:pt idx="342">
                  <c:v>0.79630000000000001</c:v>
                </c:pt>
                <c:pt idx="343">
                  <c:v>0.79420000000000002</c:v>
                </c:pt>
                <c:pt idx="344">
                  <c:v>0.79210000000000003</c:v>
                </c:pt>
                <c:pt idx="345">
                  <c:v>0.79</c:v>
                </c:pt>
                <c:pt idx="346">
                  <c:v>0.78800000000000003</c:v>
                </c:pt>
                <c:pt idx="347">
                  <c:v>0.78590000000000004</c:v>
                </c:pt>
                <c:pt idx="348">
                  <c:v>0.78390000000000004</c:v>
                </c:pt>
                <c:pt idx="349">
                  <c:v>0.78190000000000004</c:v>
                </c:pt>
                <c:pt idx="350">
                  <c:v>0.77980000000000005</c:v>
                </c:pt>
                <c:pt idx="351">
                  <c:v>0.77790000000000004</c:v>
                </c:pt>
                <c:pt idx="352">
                  <c:v>0.77580000000000005</c:v>
                </c:pt>
                <c:pt idx="353">
                  <c:v>0.77380000000000004</c:v>
                </c:pt>
                <c:pt idx="354">
                  <c:v>0.77170000000000005</c:v>
                </c:pt>
                <c:pt idx="355">
                  <c:v>0.76959999999999995</c:v>
                </c:pt>
                <c:pt idx="356">
                  <c:v>0.76759999999999995</c:v>
                </c:pt>
                <c:pt idx="357">
                  <c:v>0.76559999999999995</c:v>
                </c:pt>
                <c:pt idx="358">
                  <c:v>0.76359999999999995</c:v>
                </c:pt>
                <c:pt idx="359">
                  <c:v>0.76160000000000005</c:v>
                </c:pt>
                <c:pt idx="360">
                  <c:v>0.75960000000000005</c:v>
                </c:pt>
                <c:pt idx="361">
                  <c:v>0.75760000000000005</c:v>
                </c:pt>
                <c:pt idx="362">
                  <c:v>0.75560000000000005</c:v>
                </c:pt>
                <c:pt idx="363">
                  <c:v>0.75349999999999995</c:v>
                </c:pt>
                <c:pt idx="364">
                  <c:v>0.75170000000000003</c:v>
                </c:pt>
                <c:pt idx="365">
                  <c:v>0.75170000000000003</c:v>
                </c:pt>
                <c:pt idx="366">
                  <c:v>0.75070000000000003</c:v>
                </c:pt>
                <c:pt idx="367">
                  <c:v>0.75039999999999996</c:v>
                </c:pt>
                <c:pt idx="368">
                  <c:v>0.75019999999999998</c:v>
                </c:pt>
                <c:pt idx="369">
                  <c:v>0.75009999999999999</c:v>
                </c:pt>
                <c:pt idx="370">
                  <c:v>0.74990000000000001</c:v>
                </c:pt>
                <c:pt idx="371">
                  <c:v>0.74980000000000002</c:v>
                </c:pt>
                <c:pt idx="372">
                  <c:v>0.74970000000000003</c:v>
                </c:pt>
                <c:pt idx="373">
                  <c:v>0.74980000000000002</c:v>
                </c:pt>
                <c:pt idx="374">
                  <c:v>0.74980000000000002</c:v>
                </c:pt>
                <c:pt idx="375">
                  <c:v>0.74980000000000002</c:v>
                </c:pt>
                <c:pt idx="376">
                  <c:v>0.74970000000000003</c:v>
                </c:pt>
                <c:pt idx="377">
                  <c:v>0.74970000000000003</c:v>
                </c:pt>
                <c:pt idx="378">
                  <c:v>0.74960000000000004</c:v>
                </c:pt>
                <c:pt idx="379">
                  <c:v>0.74960000000000004</c:v>
                </c:pt>
                <c:pt idx="380">
                  <c:v>0.74960000000000004</c:v>
                </c:pt>
                <c:pt idx="381">
                  <c:v>0.74950000000000006</c:v>
                </c:pt>
                <c:pt idx="382">
                  <c:v>0.74950000000000006</c:v>
                </c:pt>
                <c:pt idx="383">
                  <c:v>0.74950000000000006</c:v>
                </c:pt>
                <c:pt idx="384">
                  <c:v>0.74950000000000006</c:v>
                </c:pt>
                <c:pt idx="385">
                  <c:v>0.74950000000000006</c:v>
                </c:pt>
                <c:pt idx="386">
                  <c:v>0.74950000000000006</c:v>
                </c:pt>
                <c:pt idx="387">
                  <c:v>0.74950000000000006</c:v>
                </c:pt>
                <c:pt idx="388">
                  <c:v>0.74950000000000006</c:v>
                </c:pt>
                <c:pt idx="389">
                  <c:v>0.74939999999999996</c:v>
                </c:pt>
                <c:pt idx="390">
                  <c:v>0.74950000000000006</c:v>
                </c:pt>
                <c:pt idx="391">
                  <c:v>0.74950000000000006</c:v>
                </c:pt>
                <c:pt idx="392">
                  <c:v>0.74950000000000006</c:v>
                </c:pt>
                <c:pt idx="393">
                  <c:v>0.74950000000000006</c:v>
                </c:pt>
                <c:pt idx="394">
                  <c:v>0.74950000000000006</c:v>
                </c:pt>
                <c:pt idx="395">
                  <c:v>0.74939999999999996</c:v>
                </c:pt>
                <c:pt idx="396">
                  <c:v>0.74939999999999996</c:v>
                </c:pt>
                <c:pt idx="397">
                  <c:v>0.74939999999999996</c:v>
                </c:pt>
                <c:pt idx="398">
                  <c:v>0.74939999999999996</c:v>
                </c:pt>
                <c:pt idx="399">
                  <c:v>0.74939999999999996</c:v>
                </c:pt>
                <c:pt idx="400">
                  <c:v>0.74939999999999996</c:v>
                </c:pt>
                <c:pt idx="401">
                  <c:v>0.74939999999999996</c:v>
                </c:pt>
                <c:pt idx="402">
                  <c:v>0.74939999999999996</c:v>
                </c:pt>
                <c:pt idx="403">
                  <c:v>0.74939999999999996</c:v>
                </c:pt>
                <c:pt idx="404">
                  <c:v>0.74939999999999996</c:v>
                </c:pt>
                <c:pt idx="405">
                  <c:v>0.74939999999999996</c:v>
                </c:pt>
                <c:pt idx="406">
                  <c:v>0.74939999999999996</c:v>
                </c:pt>
                <c:pt idx="407">
                  <c:v>0.74939999999999996</c:v>
                </c:pt>
                <c:pt idx="408">
                  <c:v>0.74939999999999996</c:v>
                </c:pt>
                <c:pt idx="409">
                  <c:v>0.74939999999999996</c:v>
                </c:pt>
                <c:pt idx="410">
                  <c:v>0.74939999999999996</c:v>
                </c:pt>
                <c:pt idx="411">
                  <c:v>0.74939999999999996</c:v>
                </c:pt>
                <c:pt idx="412">
                  <c:v>0.74939999999999996</c:v>
                </c:pt>
                <c:pt idx="413">
                  <c:v>0.74929999999999997</c:v>
                </c:pt>
                <c:pt idx="414">
                  <c:v>0.74929999999999997</c:v>
                </c:pt>
                <c:pt idx="415">
                  <c:v>0.74929999999999997</c:v>
                </c:pt>
                <c:pt idx="416">
                  <c:v>0.74939999999999996</c:v>
                </c:pt>
                <c:pt idx="417">
                  <c:v>0.74939999999999996</c:v>
                </c:pt>
                <c:pt idx="418">
                  <c:v>0.74929999999999997</c:v>
                </c:pt>
                <c:pt idx="419">
                  <c:v>0.74929999999999997</c:v>
                </c:pt>
                <c:pt idx="420">
                  <c:v>0.74929999999999997</c:v>
                </c:pt>
                <c:pt idx="421">
                  <c:v>0.74929999999999997</c:v>
                </c:pt>
                <c:pt idx="422">
                  <c:v>0.74929999999999997</c:v>
                </c:pt>
                <c:pt idx="423">
                  <c:v>0.74929999999999997</c:v>
                </c:pt>
                <c:pt idx="424">
                  <c:v>0.74929999999999997</c:v>
                </c:pt>
                <c:pt idx="425">
                  <c:v>0.74929999999999997</c:v>
                </c:pt>
                <c:pt idx="426">
                  <c:v>0.74929999999999997</c:v>
                </c:pt>
                <c:pt idx="427">
                  <c:v>0.74929999999999997</c:v>
                </c:pt>
                <c:pt idx="428">
                  <c:v>0.74929999999999997</c:v>
                </c:pt>
                <c:pt idx="429">
                  <c:v>0.74929999999999997</c:v>
                </c:pt>
                <c:pt idx="430">
                  <c:v>0.74929999999999997</c:v>
                </c:pt>
                <c:pt idx="431">
                  <c:v>0.74919999999999998</c:v>
                </c:pt>
                <c:pt idx="432">
                  <c:v>0.74929999999999997</c:v>
                </c:pt>
                <c:pt idx="433">
                  <c:v>0.74919999999999998</c:v>
                </c:pt>
                <c:pt idx="434">
                  <c:v>0.74929999999999997</c:v>
                </c:pt>
                <c:pt idx="435">
                  <c:v>0.74929999999999997</c:v>
                </c:pt>
                <c:pt idx="436">
                  <c:v>0.74919999999999998</c:v>
                </c:pt>
                <c:pt idx="437">
                  <c:v>0.74929999999999997</c:v>
                </c:pt>
                <c:pt idx="438">
                  <c:v>0.74919999999999998</c:v>
                </c:pt>
                <c:pt idx="439">
                  <c:v>0.74919999999999998</c:v>
                </c:pt>
                <c:pt idx="440">
                  <c:v>0.74929999999999997</c:v>
                </c:pt>
                <c:pt idx="441">
                  <c:v>0.74929999999999997</c:v>
                </c:pt>
                <c:pt idx="442">
                  <c:v>0.74919999999999998</c:v>
                </c:pt>
                <c:pt idx="443">
                  <c:v>0.74919999999999998</c:v>
                </c:pt>
                <c:pt idx="444">
                  <c:v>0.74919999999999998</c:v>
                </c:pt>
                <c:pt idx="445">
                  <c:v>0.74919999999999998</c:v>
                </c:pt>
                <c:pt idx="446">
                  <c:v>0.74919999999999998</c:v>
                </c:pt>
                <c:pt idx="447">
                  <c:v>0.74919999999999998</c:v>
                </c:pt>
                <c:pt idx="448">
                  <c:v>0.74919999999999998</c:v>
                </c:pt>
                <c:pt idx="449">
                  <c:v>0.74919999999999998</c:v>
                </c:pt>
                <c:pt idx="450">
                  <c:v>0.74919999999999998</c:v>
                </c:pt>
                <c:pt idx="451">
                  <c:v>0.74919999999999998</c:v>
                </c:pt>
                <c:pt idx="452">
                  <c:v>0.74919999999999998</c:v>
                </c:pt>
                <c:pt idx="453">
                  <c:v>0.74919999999999998</c:v>
                </c:pt>
                <c:pt idx="454">
                  <c:v>0.74919999999999998</c:v>
                </c:pt>
                <c:pt idx="455">
                  <c:v>0.74919999999999998</c:v>
                </c:pt>
                <c:pt idx="456">
                  <c:v>0.74919999999999998</c:v>
                </c:pt>
                <c:pt idx="457">
                  <c:v>0.74909999999999999</c:v>
                </c:pt>
                <c:pt idx="458">
                  <c:v>0.74909999999999999</c:v>
                </c:pt>
                <c:pt idx="459">
                  <c:v>0.74909999999999999</c:v>
                </c:pt>
                <c:pt idx="460">
                  <c:v>0.749</c:v>
                </c:pt>
                <c:pt idx="461">
                  <c:v>0.74909999999999999</c:v>
                </c:pt>
                <c:pt idx="462">
                  <c:v>0.74909999999999999</c:v>
                </c:pt>
                <c:pt idx="463">
                  <c:v>0.74980000000000002</c:v>
                </c:pt>
                <c:pt idx="464">
                  <c:v>0.75080000000000002</c:v>
                </c:pt>
                <c:pt idx="465">
                  <c:v>0.75219999999999998</c:v>
                </c:pt>
                <c:pt idx="466">
                  <c:v>0.75360000000000005</c:v>
                </c:pt>
                <c:pt idx="467">
                  <c:v>0.75519999999999998</c:v>
                </c:pt>
                <c:pt idx="468">
                  <c:v>0.75680000000000003</c:v>
                </c:pt>
                <c:pt idx="469">
                  <c:v>0.75849999999999995</c:v>
                </c:pt>
                <c:pt idx="470">
                  <c:v>0.76019999999999999</c:v>
                </c:pt>
                <c:pt idx="471">
                  <c:v>0.76190000000000002</c:v>
                </c:pt>
                <c:pt idx="472">
                  <c:v>0.76370000000000005</c:v>
                </c:pt>
                <c:pt idx="473">
                  <c:v>0.76549999999999996</c:v>
                </c:pt>
                <c:pt idx="474">
                  <c:v>0.76729999999999998</c:v>
                </c:pt>
                <c:pt idx="475">
                  <c:v>0.76919999999999999</c:v>
                </c:pt>
                <c:pt idx="476">
                  <c:v>0.77100000000000002</c:v>
                </c:pt>
                <c:pt idx="477">
                  <c:v>0.77280000000000004</c:v>
                </c:pt>
                <c:pt idx="478">
                  <c:v>0.77470000000000006</c:v>
                </c:pt>
                <c:pt idx="479">
                  <c:v>0.77659999999999996</c:v>
                </c:pt>
                <c:pt idx="480">
                  <c:v>0.77849999999999997</c:v>
                </c:pt>
                <c:pt idx="481">
                  <c:v>0.78039999999999998</c:v>
                </c:pt>
                <c:pt idx="482">
                  <c:v>0.7823</c:v>
                </c:pt>
                <c:pt idx="483">
                  <c:v>0.78420000000000001</c:v>
                </c:pt>
                <c:pt idx="484">
                  <c:v>0.78610000000000002</c:v>
                </c:pt>
                <c:pt idx="485">
                  <c:v>0.78790000000000004</c:v>
                </c:pt>
                <c:pt idx="486">
                  <c:v>0.78969999999999996</c:v>
                </c:pt>
                <c:pt idx="487">
                  <c:v>0.79159999999999997</c:v>
                </c:pt>
                <c:pt idx="488">
                  <c:v>0.79339999999999999</c:v>
                </c:pt>
                <c:pt idx="489">
                  <c:v>0.79510000000000003</c:v>
                </c:pt>
                <c:pt idx="490">
                  <c:v>0.7964</c:v>
                </c:pt>
                <c:pt idx="491">
                  <c:v>0.79679999999999995</c:v>
                </c:pt>
                <c:pt idx="492">
                  <c:v>0.81220000000000003</c:v>
                </c:pt>
                <c:pt idx="493">
                  <c:v>0.81220000000000003</c:v>
                </c:pt>
                <c:pt idx="494">
                  <c:v>0.81220000000000003</c:v>
                </c:pt>
                <c:pt idx="495">
                  <c:v>0.81220000000000003</c:v>
                </c:pt>
                <c:pt idx="496">
                  <c:v>0.81210000000000004</c:v>
                </c:pt>
                <c:pt idx="497">
                  <c:v>0.81179999999999997</c:v>
                </c:pt>
                <c:pt idx="498">
                  <c:v>0.81420000000000003</c:v>
                </c:pt>
                <c:pt idx="499">
                  <c:v>0.81430000000000002</c:v>
                </c:pt>
                <c:pt idx="500">
                  <c:v>0.81340000000000001</c:v>
                </c:pt>
                <c:pt idx="501">
                  <c:v>0.81410000000000005</c:v>
                </c:pt>
                <c:pt idx="502">
                  <c:v>0.81430000000000002</c:v>
                </c:pt>
                <c:pt idx="503">
                  <c:v>0.81430000000000002</c:v>
                </c:pt>
                <c:pt idx="504">
                  <c:v>0.81430000000000002</c:v>
                </c:pt>
                <c:pt idx="505">
                  <c:v>0.81420000000000003</c:v>
                </c:pt>
                <c:pt idx="506">
                  <c:v>0.81459999999999999</c:v>
                </c:pt>
                <c:pt idx="507">
                  <c:v>0.8145</c:v>
                </c:pt>
                <c:pt idx="508">
                  <c:v>0.81340000000000001</c:v>
                </c:pt>
                <c:pt idx="509">
                  <c:v>0.81189999999999996</c:v>
                </c:pt>
                <c:pt idx="510">
                  <c:v>0.81010000000000004</c:v>
                </c:pt>
                <c:pt idx="511">
                  <c:v>0.8085</c:v>
                </c:pt>
                <c:pt idx="512">
                  <c:v>0.80659999999999998</c:v>
                </c:pt>
                <c:pt idx="513">
                  <c:v>0.80479999999999996</c:v>
                </c:pt>
                <c:pt idx="514">
                  <c:v>0.80279999999999996</c:v>
                </c:pt>
                <c:pt idx="515">
                  <c:v>0.80079999999999996</c:v>
                </c:pt>
                <c:pt idx="516">
                  <c:v>0.79900000000000004</c:v>
                </c:pt>
                <c:pt idx="517">
                  <c:v>0.79710000000000003</c:v>
                </c:pt>
                <c:pt idx="518">
                  <c:v>0.79520000000000002</c:v>
                </c:pt>
                <c:pt idx="519">
                  <c:v>0.79320000000000002</c:v>
                </c:pt>
                <c:pt idx="520">
                  <c:v>0.79120000000000001</c:v>
                </c:pt>
                <c:pt idx="521">
                  <c:v>0.7893</c:v>
                </c:pt>
                <c:pt idx="522">
                  <c:v>0.78739999999999999</c:v>
                </c:pt>
                <c:pt idx="523">
                  <c:v>0.7853</c:v>
                </c:pt>
                <c:pt idx="524">
                  <c:v>0.78349999999999997</c:v>
                </c:pt>
                <c:pt idx="525">
                  <c:v>0.78159999999999996</c:v>
                </c:pt>
                <c:pt idx="526">
                  <c:v>0.77959999999999996</c:v>
                </c:pt>
                <c:pt idx="527">
                  <c:v>0.77759999999999996</c:v>
                </c:pt>
                <c:pt idx="528">
                  <c:v>0.77559999999999996</c:v>
                </c:pt>
                <c:pt idx="529">
                  <c:v>0.77390000000000003</c:v>
                </c:pt>
                <c:pt idx="530">
                  <c:v>0.77190000000000003</c:v>
                </c:pt>
                <c:pt idx="531">
                  <c:v>0.77010000000000001</c:v>
                </c:pt>
                <c:pt idx="532">
                  <c:v>0.76800000000000002</c:v>
                </c:pt>
                <c:pt idx="533">
                  <c:v>0.76629999999999998</c:v>
                </c:pt>
                <c:pt idx="534">
                  <c:v>0.76439999999999997</c:v>
                </c:pt>
                <c:pt idx="535">
                  <c:v>0.76249999999999996</c:v>
                </c:pt>
                <c:pt idx="536">
                  <c:v>0.76049999999999995</c:v>
                </c:pt>
                <c:pt idx="537">
                  <c:v>0.75870000000000004</c:v>
                </c:pt>
                <c:pt idx="538">
                  <c:v>0.75680000000000003</c:v>
                </c:pt>
                <c:pt idx="539">
                  <c:v>0.75490000000000002</c:v>
                </c:pt>
                <c:pt idx="540">
                  <c:v>0.753</c:v>
                </c:pt>
                <c:pt idx="541">
                  <c:v>0.75119999999999998</c:v>
                </c:pt>
                <c:pt idx="542">
                  <c:v>0.74929999999999997</c:v>
                </c:pt>
                <c:pt idx="543">
                  <c:v>0.74750000000000005</c:v>
                </c:pt>
                <c:pt idx="544">
                  <c:v>0.74519999999999997</c:v>
                </c:pt>
                <c:pt idx="545">
                  <c:v>0.74360000000000004</c:v>
                </c:pt>
                <c:pt idx="546">
                  <c:v>0.74170000000000003</c:v>
                </c:pt>
                <c:pt idx="547">
                  <c:v>0.73950000000000005</c:v>
                </c:pt>
                <c:pt idx="548">
                  <c:v>0.73770000000000002</c:v>
                </c:pt>
                <c:pt idx="549">
                  <c:v>0.73599999999999999</c:v>
                </c:pt>
                <c:pt idx="550">
                  <c:v>0.73409999999999997</c:v>
                </c:pt>
                <c:pt idx="551">
                  <c:v>0.73219999999999996</c:v>
                </c:pt>
                <c:pt idx="552">
                  <c:v>0.73019999999999996</c:v>
                </c:pt>
                <c:pt idx="553">
                  <c:v>0.72829999999999995</c:v>
                </c:pt>
                <c:pt idx="554">
                  <c:v>0.72650000000000003</c:v>
                </c:pt>
                <c:pt idx="555">
                  <c:v>0.72450000000000003</c:v>
                </c:pt>
                <c:pt idx="556">
                  <c:v>0.72260000000000002</c:v>
                </c:pt>
                <c:pt idx="557">
                  <c:v>0.72070000000000001</c:v>
                </c:pt>
                <c:pt idx="558">
                  <c:v>0.71870000000000001</c:v>
                </c:pt>
                <c:pt idx="559">
                  <c:v>0.71660000000000001</c:v>
                </c:pt>
                <c:pt idx="560">
                  <c:v>0.71479999999999999</c:v>
                </c:pt>
                <c:pt idx="561">
                  <c:v>0.71279999999999999</c:v>
                </c:pt>
                <c:pt idx="562">
                  <c:v>0.71089999999999998</c:v>
                </c:pt>
                <c:pt idx="563">
                  <c:v>0.70899999999999996</c:v>
                </c:pt>
                <c:pt idx="564">
                  <c:v>0.70709999999999995</c:v>
                </c:pt>
                <c:pt idx="565">
                  <c:v>0.70509999999999995</c:v>
                </c:pt>
                <c:pt idx="566">
                  <c:v>0.70309999999999995</c:v>
                </c:pt>
                <c:pt idx="567">
                  <c:v>0.70120000000000005</c:v>
                </c:pt>
                <c:pt idx="568">
                  <c:v>0.69920000000000004</c:v>
                </c:pt>
                <c:pt idx="569">
                  <c:v>0.69720000000000004</c:v>
                </c:pt>
                <c:pt idx="570">
                  <c:v>0.69520000000000004</c:v>
                </c:pt>
                <c:pt idx="571">
                  <c:v>0.69330000000000003</c:v>
                </c:pt>
                <c:pt idx="572">
                  <c:v>0.69140000000000001</c:v>
                </c:pt>
                <c:pt idx="573">
                  <c:v>0.68940000000000001</c:v>
                </c:pt>
                <c:pt idx="574">
                  <c:v>0.68759999999999999</c:v>
                </c:pt>
                <c:pt idx="575">
                  <c:v>0.6855</c:v>
                </c:pt>
                <c:pt idx="576">
                  <c:v>0.68359999999999999</c:v>
                </c:pt>
                <c:pt idx="577">
                  <c:v>0.68159999999999998</c:v>
                </c:pt>
                <c:pt idx="578">
                  <c:v>0.67969999999999997</c:v>
                </c:pt>
                <c:pt idx="579">
                  <c:v>0.67759999999999998</c:v>
                </c:pt>
                <c:pt idx="580">
                  <c:v>0.67569999999999997</c:v>
                </c:pt>
                <c:pt idx="581">
                  <c:v>0.67379999999999995</c:v>
                </c:pt>
                <c:pt idx="582">
                  <c:v>0.67190000000000005</c:v>
                </c:pt>
                <c:pt idx="583">
                  <c:v>0.67</c:v>
                </c:pt>
                <c:pt idx="584">
                  <c:v>0.66800000000000004</c:v>
                </c:pt>
                <c:pt idx="585">
                  <c:v>0.66620000000000001</c:v>
                </c:pt>
                <c:pt idx="586">
                  <c:v>0.66420000000000001</c:v>
                </c:pt>
                <c:pt idx="587">
                  <c:v>0.6623</c:v>
                </c:pt>
                <c:pt idx="588">
                  <c:v>0.6603</c:v>
                </c:pt>
                <c:pt idx="589">
                  <c:v>0.65839999999999999</c:v>
                </c:pt>
                <c:pt idx="590">
                  <c:v>0.65639999999999998</c:v>
                </c:pt>
                <c:pt idx="591">
                  <c:v>0.65449999999999997</c:v>
                </c:pt>
                <c:pt idx="592">
                  <c:v>0.65259999999999996</c:v>
                </c:pt>
                <c:pt idx="593">
                  <c:v>0.65069999999999995</c:v>
                </c:pt>
                <c:pt idx="594">
                  <c:v>0.64890000000000003</c:v>
                </c:pt>
                <c:pt idx="595">
                  <c:v>0.64700000000000002</c:v>
                </c:pt>
                <c:pt idx="596">
                  <c:v>0.64510000000000001</c:v>
                </c:pt>
                <c:pt idx="597">
                  <c:v>0.64300000000000002</c:v>
                </c:pt>
                <c:pt idx="598">
                  <c:v>0.64119999999999999</c:v>
                </c:pt>
                <c:pt idx="599">
                  <c:v>0.63929999999999998</c:v>
                </c:pt>
                <c:pt idx="600">
                  <c:v>0.63729999999999998</c:v>
                </c:pt>
                <c:pt idx="601">
                  <c:v>0.63549999999999995</c:v>
                </c:pt>
                <c:pt idx="602">
                  <c:v>0.63349999999999995</c:v>
                </c:pt>
                <c:pt idx="603">
                  <c:v>0.63170000000000004</c:v>
                </c:pt>
                <c:pt idx="604">
                  <c:v>0.62990000000000002</c:v>
                </c:pt>
                <c:pt idx="605">
                  <c:v>0.628</c:v>
                </c:pt>
                <c:pt idx="606">
                  <c:v>0.62609999999999999</c:v>
                </c:pt>
                <c:pt idx="607">
                  <c:v>0.62429999999999997</c:v>
                </c:pt>
                <c:pt idx="608">
                  <c:v>0.62229999999999996</c:v>
                </c:pt>
                <c:pt idx="609">
                  <c:v>0.62050000000000005</c:v>
                </c:pt>
                <c:pt idx="610">
                  <c:v>0.61860000000000004</c:v>
                </c:pt>
                <c:pt idx="611">
                  <c:v>0.61650000000000005</c:v>
                </c:pt>
                <c:pt idx="612">
                  <c:v>0.6149</c:v>
                </c:pt>
                <c:pt idx="613">
                  <c:v>0.6129</c:v>
                </c:pt>
                <c:pt idx="614">
                  <c:v>0.61109999999999998</c:v>
                </c:pt>
                <c:pt idx="615">
                  <c:v>0.60940000000000005</c:v>
                </c:pt>
                <c:pt idx="616">
                  <c:v>0.60760000000000003</c:v>
                </c:pt>
                <c:pt idx="617">
                  <c:v>0.60570000000000002</c:v>
                </c:pt>
                <c:pt idx="618">
                  <c:v>0.6038</c:v>
                </c:pt>
                <c:pt idx="619">
                  <c:v>0.60209999999999997</c:v>
                </c:pt>
                <c:pt idx="620">
                  <c:v>0.60019999999999996</c:v>
                </c:pt>
                <c:pt idx="621">
                  <c:v>0.59840000000000004</c:v>
                </c:pt>
                <c:pt idx="622">
                  <c:v>0.59650000000000003</c:v>
                </c:pt>
                <c:pt idx="623">
                  <c:v>0.5948</c:v>
                </c:pt>
                <c:pt idx="624">
                  <c:v>0.59299999999999997</c:v>
                </c:pt>
                <c:pt idx="625">
                  <c:v>0.59119999999999995</c:v>
                </c:pt>
                <c:pt idx="626">
                  <c:v>0.58940000000000003</c:v>
                </c:pt>
                <c:pt idx="627">
                  <c:v>0.58760000000000001</c:v>
                </c:pt>
                <c:pt idx="628">
                  <c:v>0.58589999999999998</c:v>
                </c:pt>
                <c:pt idx="629">
                  <c:v>0.58399999999999996</c:v>
                </c:pt>
                <c:pt idx="630">
                  <c:v>0.58230000000000004</c:v>
                </c:pt>
                <c:pt idx="631">
                  <c:v>0.58050000000000002</c:v>
                </c:pt>
                <c:pt idx="632">
                  <c:v>0.57869999999999999</c:v>
                </c:pt>
                <c:pt idx="633">
                  <c:v>0.57689999999999997</c:v>
                </c:pt>
                <c:pt idx="634">
                  <c:v>0.57520000000000004</c:v>
                </c:pt>
                <c:pt idx="635">
                  <c:v>0.57340000000000002</c:v>
                </c:pt>
                <c:pt idx="636">
                  <c:v>0.5716</c:v>
                </c:pt>
                <c:pt idx="637">
                  <c:v>0.56989999999999996</c:v>
                </c:pt>
                <c:pt idx="638">
                  <c:v>0.56810000000000005</c:v>
                </c:pt>
                <c:pt idx="639">
                  <c:v>0.56640000000000001</c:v>
                </c:pt>
                <c:pt idx="640">
                  <c:v>0.56459999999999999</c:v>
                </c:pt>
                <c:pt idx="641">
                  <c:v>0.56269999999999998</c:v>
                </c:pt>
                <c:pt idx="642">
                  <c:v>0.56120000000000003</c:v>
                </c:pt>
                <c:pt idx="643">
                  <c:v>0.55940000000000001</c:v>
                </c:pt>
                <c:pt idx="644">
                  <c:v>0.55769999999999997</c:v>
                </c:pt>
                <c:pt idx="645">
                  <c:v>0.55600000000000005</c:v>
                </c:pt>
                <c:pt idx="646">
                  <c:v>0.55430000000000001</c:v>
                </c:pt>
                <c:pt idx="647">
                  <c:v>0.55269999999999997</c:v>
                </c:pt>
                <c:pt idx="648">
                  <c:v>0.55110000000000003</c:v>
                </c:pt>
                <c:pt idx="649">
                  <c:v>0.5494</c:v>
                </c:pt>
                <c:pt idx="650">
                  <c:v>0.54790000000000005</c:v>
                </c:pt>
                <c:pt idx="651">
                  <c:v>0.5464</c:v>
                </c:pt>
                <c:pt idx="652">
                  <c:v>0.54469999999999996</c:v>
                </c:pt>
                <c:pt idx="653">
                  <c:v>0.54320000000000002</c:v>
                </c:pt>
                <c:pt idx="654">
                  <c:v>0.54139999999999999</c:v>
                </c:pt>
                <c:pt idx="655">
                  <c:v>0.54</c:v>
                </c:pt>
                <c:pt idx="656">
                  <c:v>0.53839999999999999</c:v>
                </c:pt>
                <c:pt idx="657">
                  <c:v>0.53690000000000004</c:v>
                </c:pt>
                <c:pt idx="658">
                  <c:v>0.5353</c:v>
                </c:pt>
                <c:pt idx="659">
                  <c:v>0.53380000000000005</c:v>
                </c:pt>
                <c:pt idx="660">
                  <c:v>0.53220000000000001</c:v>
                </c:pt>
                <c:pt idx="661">
                  <c:v>0.53059999999999996</c:v>
                </c:pt>
                <c:pt idx="662">
                  <c:v>0.52910000000000001</c:v>
                </c:pt>
                <c:pt idx="663">
                  <c:v>0.52749999999999997</c:v>
                </c:pt>
                <c:pt idx="664">
                  <c:v>0.52580000000000005</c:v>
                </c:pt>
                <c:pt idx="665">
                  <c:v>0.52439999999999998</c:v>
                </c:pt>
                <c:pt idx="666">
                  <c:v>0.52290000000000003</c:v>
                </c:pt>
                <c:pt idx="667">
                  <c:v>0.52139999999999997</c:v>
                </c:pt>
                <c:pt idx="668">
                  <c:v>0.51980000000000004</c:v>
                </c:pt>
                <c:pt idx="669">
                  <c:v>0.51829999999999998</c:v>
                </c:pt>
                <c:pt idx="670">
                  <c:v>0.51680000000000004</c:v>
                </c:pt>
                <c:pt idx="671">
                  <c:v>0.51519999999999999</c:v>
                </c:pt>
                <c:pt idx="672">
                  <c:v>0.51370000000000005</c:v>
                </c:pt>
                <c:pt idx="673">
                  <c:v>0.5121</c:v>
                </c:pt>
                <c:pt idx="674">
                  <c:v>0.51060000000000005</c:v>
                </c:pt>
                <c:pt idx="675">
                  <c:v>0.5091</c:v>
                </c:pt>
                <c:pt idx="676">
                  <c:v>0.50770000000000004</c:v>
                </c:pt>
                <c:pt idx="677">
                  <c:v>0.50600000000000001</c:v>
                </c:pt>
                <c:pt idx="678">
                  <c:v>0.50470000000000004</c:v>
                </c:pt>
                <c:pt idx="679">
                  <c:v>0.50319999999999998</c:v>
                </c:pt>
                <c:pt idx="680">
                  <c:v>0.50180000000000002</c:v>
                </c:pt>
                <c:pt idx="681">
                  <c:v>0.50019999999999998</c:v>
                </c:pt>
                <c:pt idx="682">
                  <c:v>0.49880000000000002</c:v>
                </c:pt>
                <c:pt idx="683">
                  <c:v>0.49730000000000002</c:v>
                </c:pt>
                <c:pt idx="684">
                  <c:v>0.49590000000000001</c:v>
                </c:pt>
                <c:pt idx="685">
                  <c:v>0.49440000000000001</c:v>
                </c:pt>
                <c:pt idx="686">
                  <c:v>0.49299999999999999</c:v>
                </c:pt>
                <c:pt idx="687">
                  <c:v>0.49159999999999998</c:v>
                </c:pt>
                <c:pt idx="688">
                  <c:v>0.49020000000000002</c:v>
                </c:pt>
                <c:pt idx="689">
                  <c:v>0.48870000000000002</c:v>
                </c:pt>
                <c:pt idx="690">
                  <c:v>0.48730000000000001</c:v>
                </c:pt>
                <c:pt idx="691">
                  <c:v>0.4864</c:v>
                </c:pt>
                <c:pt idx="692">
                  <c:v>0.48449999999999999</c:v>
                </c:pt>
                <c:pt idx="693">
                  <c:v>0.48349999999999999</c:v>
                </c:pt>
                <c:pt idx="694">
                  <c:v>0.4824</c:v>
                </c:pt>
                <c:pt idx="695">
                  <c:v>0.48199999999999998</c:v>
                </c:pt>
                <c:pt idx="802">
                  <c:v>0.47599999999999998</c:v>
                </c:pt>
                <c:pt idx="803">
                  <c:v>0.47520000000000001</c:v>
                </c:pt>
                <c:pt idx="804">
                  <c:v>0.4743</c:v>
                </c:pt>
                <c:pt idx="805">
                  <c:v>0.47339999999999999</c:v>
                </c:pt>
                <c:pt idx="806">
                  <c:v>0.4723</c:v>
                </c:pt>
                <c:pt idx="807">
                  <c:v>0.4713</c:v>
                </c:pt>
                <c:pt idx="808">
                  <c:v>0.47010000000000002</c:v>
                </c:pt>
                <c:pt idx="809">
                  <c:v>0.46889999999999998</c:v>
                </c:pt>
                <c:pt idx="810">
                  <c:v>0.4677</c:v>
                </c:pt>
                <c:pt idx="811">
                  <c:v>0.46650000000000003</c:v>
                </c:pt>
                <c:pt idx="812">
                  <c:v>0.4652</c:v>
                </c:pt>
                <c:pt idx="813">
                  <c:v>0.46400000000000002</c:v>
                </c:pt>
                <c:pt idx="814">
                  <c:v>0.4627</c:v>
                </c:pt>
                <c:pt idx="815">
                  <c:v>0.46150000000000002</c:v>
                </c:pt>
                <c:pt idx="816">
                  <c:v>0.4602</c:v>
                </c:pt>
                <c:pt idx="817">
                  <c:v>0.45900000000000002</c:v>
                </c:pt>
                <c:pt idx="818">
                  <c:v>0.4577</c:v>
                </c:pt>
                <c:pt idx="819">
                  <c:v>0.45639999999999997</c:v>
                </c:pt>
                <c:pt idx="820">
                  <c:v>0.4551</c:v>
                </c:pt>
                <c:pt idx="821">
                  <c:v>0.45390000000000003</c:v>
                </c:pt>
                <c:pt idx="822">
                  <c:v>0.4526</c:v>
                </c:pt>
                <c:pt idx="823">
                  <c:v>0.45140000000000002</c:v>
                </c:pt>
                <c:pt idx="824">
                  <c:v>0.4501</c:v>
                </c:pt>
                <c:pt idx="825">
                  <c:v>0.44900000000000001</c:v>
                </c:pt>
                <c:pt idx="826">
                  <c:v>0.44779999999999998</c:v>
                </c:pt>
                <c:pt idx="827">
                  <c:v>0.44650000000000001</c:v>
                </c:pt>
                <c:pt idx="828">
                  <c:v>0.44529999999999997</c:v>
                </c:pt>
                <c:pt idx="829">
                  <c:v>0.44409999999999999</c:v>
                </c:pt>
                <c:pt idx="830">
                  <c:v>0.44290000000000002</c:v>
                </c:pt>
                <c:pt idx="831">
                  <c:v>0.44169999999999998</c:v>
                </c:pt>
                <c:pt idx="832">
                  <c:v>0.4405</c:v>
                </c:pt>
                <c:pt idx="833">
                  <c:v>0.43940000000000001</c:v>
                </c:pt>
                <c:pt idx="834">
                  <c:v>0.43809999999999999</c:v>
                </c:pt>
                <c:pt idx="835">
                  <c:v>0.43690000000000001</c:v>
                </c:pt>
                <c:pt idx="836">
                  <c:v>0.43580000000000002</c:v>
                </c:pt>
                <c:pt idx="837">
                  <c:v>0.43469999999999998</c:v>
                </c:pt>
                <c:pt idx="838">
                  <c:v>0.4335</c:v>
                </c:pt>
                <c:pt idx="839">
                  <c:v>0.43230000000000002</c:v>
                </c:pt>
                <c:pt idx="840">
                  <c:v>0.43130000000000002</c:v>
                </c:pt>
                <c:pt idx="841">
                  <c:v>0.43009999999999998</c:v>
                </c:pt>
                <c:pt idx="842">
                  <c:v>0.42899999999999999</c:v>
                </c:pt>
                <c:pt idx="843">
                  <c:v>0.4279</c:v>
                </c:pt>
                <c:pt idx="844">
                  <c:v>0.42680000000000001</c:v>
                </c:pt>
                <c:pt idx="845">
                  <c:v>0.42570000000000002</c:v>
                </c:pt>
                <c:pt idx="846">
                  <c:v>0.42459999999999998</c:v>
                </c:pt>
                <c:pt idx="847">
                  <c:v>0.42349999999999999</c:v>
                </c:pt>
                <c:pt idx="848">
                  <c:v>0.42249999999999999</c:v>
                </c:pt>
                <c:pt idx="849">
                  <c:v>0.4214</c:v>
                </c:pt>
                <c:pt idx="850">
                  <c:v>0.4204</c:v>
                </c:pt>
                <c:pt idx="851">
                  <c:v>0.41930000000000001</c:v>
                </c:pt>
                <c:pt idx="852">
                  <c:v>0.41820000000000002</c:v>
                </c:pt>
                <c:pt idx="853">
                  <c:v>0.41720000000000002</c:v>
                </c:pt>
                <c:pt idx="854">
                  <c:v>0.41620000000000001</c:v>
                </c:pt>
                <c:pt idx="855">
                  <c:v>0.41520000000000001</c:v>
                </c:pt>
                <c:pt idx="856">
                  <c:v>0.41420000000000001</c:v>
                </c:pt>
                <c:pt idx="857">
                  <c:v>0.41299999999999998</c:v>
                </c:pt>
                <c:pt idx="858">
                  <c:v>0.41220000000000001</c:v>
                </c:pt>
                <c:pt idx="859">
                  <c:v>0.41120000000000001</c:v>
                </c:pt>
                <c:pt idx="860">
                  <c:v>0.41010000000000002</c:v>
                </c:pt>
                <c:pt idx="861">
                  <c:v>0.40910000000000002</c:v>
                </c:pt>
                <c:pt idx="862">
                  <c:v>0.40820000000000001</c:v>
                </c:pt>
                <c:pt idx="863">
                  <c:v>0.40720000000000001</c:v>
                </c:pt>
                <c:pt idx="864">
                  <c:v>0.40620000000000001</c:v>
                </c:pt>
                <c:pt idx="865">
                  <c:v>0.40529999999999999</c:v>
                </c:pt>
                <c:pt idx="866">
                  <c:v>0.40429999999999999</c:v>
                </c:pt>
                <c:pt idx="867">
                  <c:v>0.40339999999999998</c:v>
                </c:pt>
                <c:pt idx="868">
                  <c:v>0.40239999999999998</c:v>
                </c:pt>
                <c:pt idx="869">
                  <c:v>0.40150000000000002</c:v>
                </c:pt>
                <c:pt idx="870">
                  <c:v>0.40050000000000002</c:v>
                </c:pt>
                <c:pt idx="871">
                  <c:v>0.39960000000000001</c:v>
                </c:pt>
                <c:pt idx="872">
                  <c:v>0.3987</c:v>
                </c:pt>
                <c:pt idx="873">
                  <c:v>0.39779999999999999</c:v>
                </c:pt>
                <c:pt idx="874">
                  <c:v>0.39689999999999998</c:v>
                </c:pt>
                <c:pt idx="875">
                  <c:v>0.39600000000000002</c:v>
                </c:pt>
                <c:pt idx="876">
                  <c:v>0.39510000000000001</c:v>
                </c:pt>
                <c:pt idx="877">
                  <c:v>0.39419999999999999</c:v>
                </c:pt>
                <c:pt idx="878">
                  <c:v>0.39350000000000002</c:v>
                </c:pt>
                <c:pt idx="879">
                  <c:v>0.3926</c:v>
                </c:pt>
                <c:pt idx="880">
                  <c:v>0.39169999999999999</c:v>
                </c:pt>
                <c:pt idx="881">
                  <c:v>0.39079999999999998</c:v>
                </c:pt>
                <c:pt idx="882">
                  <c:v>0.3901</c:v>
                </c:pt>
                <c:pt idx="883">
                  <c:v>0.38919999999999999</c:v>
                </c:pt>
                <c:pt idx="884">
                  <c:v>0.38829999999999998</c:v>
                </c:pt>
                <c:pt idx="885">
                  <c:v>0.38750000000000001</c:v>
                </c:pt>
                <c:pt idx="886">
                  <c:v>0.38679999999999998</c:v>
                </c:pt>
                <c:pt idx="887">
                  <c:v>0.38600000000000001</c:v>
                </c:pt>
                <c:pt idx="888">
                  <c:v>0.38519999999999999</c:v>
                </c:pt>
                <c:pt idx="889">
                  <c:v>0.38440000000000002</c:v>
                </c:pt>
                <c:pt idx="890">
                  <c:v>0.3836</c:v>
                </c:pt>
                <c:pt idx="891">
                  <c:v>0.38279999999999997</c:v>
                </c:pt>
                <c:pt idx="892">
                  <c:v>0.38200000000000001</c:v>
                </c:pt>
                <c:pt idx="893">
                  <c:v>0.38129999999999997</c:v>
                </c:pt>
                <c:pt idx="894">
                  <c:v>0.3805</c:v>
                </c:pt>
                <c:pt idx="895">
                  <c:v>0.37969999999999998</c:v>
                </c:pt>
                <c:pt idx="896">
                  <c:v>0.37890000000000001</c:v>
                </c:pt>
                <c:pt idx="897">
                  <c:v>0.37819999999999998</c:v>
                </c:pt>
                <c:pt idx="898">
                  <c:v>0.3775</c:v>
                </c:pt>
                <c:pt idx="899">
                  <c:v>0.37669999999999998</c:v>
                </c:pt>
                <c:pt idx="900">
                  <c:v>0.37609999999999999</c:v>
                </c:pt>
                <c:pt idx="901">
                  <c:v>0.37530000000000002</c:v>
                </c:pt>
                <c:pt idx="902">
                  <c:v>0.3745</c:v>
                </c:pt>
                <c:pt idx="903">
                  <c:v>0.37380000000000002</c:v>
                </c:pt>
                <c:pt idx="904">
                  <c:v>0.37319999999999998</c:v>
                </c:pt>
                <c:pt idx="905">
                  <c:v>0.3725</c:v>
                </c:pt>
                <c:pt idx="906">
                  <c:v>0.37180000000000002</c:v>
                </c:pt>
                <c:pt idx="907">
                  <c:v>0.37109999999999999</c:v>
                </c:pt>
                <c:pt idx="908">
                  <c:v>0.37040000000000001</c:v>
                </c:pt>
                <c:pt idx="909">
                  <c:v>0.36980000000000002</c:v>
                </c:pt>
                <c:pt idx="910">
                  <c:v>0.36909999999999998</c:v>
                </c:pt>
                <c:pt idx="911">
                  <c:v>0.36840000000000001</c:v>
                </c:pt>
                <c:pt idx="912">
                  <c:v>0.36780000000000002</c:v>
                </c:pt>
                <c:pt idx="913">
                  <c:v>0.36709999999999998</c:v>
                </c:pt>
                <c:pt idx="914">
                  <c:v>0.3664</c:v>
                </c:pt>
                <c:pt idx="915">
                  <c:v>0.36580000000000001</c:v>
                </c:pt>
                <c:pt idx="916">
                  <c:v>0.36509999999999998</c:v>
                </c:pt>
                <c:pt idx="917">
                  <c:v>0.3644</c:v>
                </c:pt>
                <c:pt idx="918">
                  <c:v>0.36380000000000001</c:v>
                </c:pt>
                <c:pt idx="919">
                  <c:v>0.36320000000000002</c:v>
                </c:pt>
                <c:pt idx="920">
                  <c:v>0.36259999999999998</c:v>
                </c:pt>
                <c:pt idx="921">
                  <c:v>0.3619</c:v>
                </c:pt>
                <c:pt idx="922">
                  <c:v>0.36130000000000001</c:v>
                </c:pt>
                <c:pt idx="923">
                  <c:v>0.36059999999999998</c:v>
                </c:pt>
                <c:pt idx="924">
                  <c:v>0.36009999999999998</c:v>
                </c:pt>
                <c:pt idx="925">
                  <c:v>0.35959999999999998</c:v>
                </c:pt>
                <c:pt idx="926">
                  <c:v>0.35880000000000001</c:v>
                </c:pt>
                <c:pt idx="927">
                  <c:v>0.35820000000000002</c:v>
                </c:pt>
                <c:pt idx="928">
                  <c:v>0.35770000000000002</c:v>
                </c:pt>
                <c:pt idx="929">
                  <c:v>0.35720000000000002</c:v>
                </c:pt>
                <c:pt idx="930">
                  <c:v>0.35659999999999997</c:v>
                </c:pt>
                <c:pt idx="931">
                  <c:v>0.35599999999999998</c:v>
                </c:pt>
                <c:pt idx="932">
                  <c:v>0.35539999999999999</c:v>
                </c:pt>
                <c:pt idx="933">
                  <c:v>0.35489999999999999</c:v>
                </c:pt>
                <c:pt idx="934">
                  <c:v>0.3543</c:v>
                </c:pt>
                <c:pt idx="935">
                  <c:v>0.35370000000000001</c:v>
                </c:pt>
                <c:pt idx="936">
                  <c:v>0.35320000000000001</c:v>
                </c:pt>
                <c:pt idx="937">
                  <c:v>0.35270000000000001</c:v>
                </c:pt>
                <c:pt idx="938">
                  <c:v>0.35210000000000002</c:v>
                </c:pt>
                <c:pt idx="939">
                  <c:v>0.35160000000000002</c:v>
                </c:pt>
                <c:pt idx="940">
                  <c:v>0.35099999999999998</c:v>
                </c:pt>
                <c:pt idx="941">
                  <c:v>0.35039999999999999</c:v>
                </c:pt>
                <c:pt idx="942">
                  <c:v>0.35</c:v>
                </c:pt>
                <c:pt idx="943">
                  <c:v>0.34939999999999999</c:v>
                </c:pt>
                <c:pt idx="944">
                  <c:v>0.34889999999999999</c:v>
                </c:pt>
                <c:pt idx="945">
                  <c:v>0.34839999999999999</c:v>
                </c:pt>
                <c:pt idx="946">
                  <c:v>0.34789999999999999</c:v>
                </c:pt>
                <c:pt idx="947">
                  <c:v>0.3473</c:v>
                </c:pt>
                <c:pt idx="948">
                  <c:v>0.3468</c:v>
                </c:pt>
                <c:pt idx="949">
                  <c:v>0.34639999999999999</c:v>
                </c:pt>
                <c:pt idx="950">
                  <c:v>0.34589999999999999</c:v>
                </c:pt>
                <c:pt idx="951">
                  <c:v>0.34539999999999998</c:v>
                </c:pt>
                <c:pt idx="952">
                  <c:v>0.34489999999999998</c:v>
                </c:pt>
                <c:pt idx="953">
                  <c:v>0.34439999999999998</c:v>
                </c:pt>
                <c:pt idx="954">
                  <c:v>0.34399999999999997</c:v>
                </c:pt>
                <c:pt idx="955">
                  <c:v>0.34350000000000003</c:v>
                </c:pt>
                <c:pt idx="956">
                  <c:v>0.34300000000000003</c:v>
                </c:pt>
                <c:pt idx="957">
                  <c:v>0.34250000000000003</c:v>
                </c:pt>
                <c:pt idx="958">
                  <c:v>0.34200000000000003</c:v>
                </c:pt>
                <c:pt idx="959">
                  <c:v>0.34150000000000003</c:v>
                </c:pt>
                <c:pt idx="960">
                  <c:v>0.34110000000000001</c:v>
                </c:pt>
                <c:pt idx="961">
                  <c:v>0.34029999999999999</c:v>
                </c:pt>
                <c:pt idx="962">
                  <c:v>0.33989999999999998</c:v>
                </c:pt>
                <c:pt idx="963">
                  <c:v>0.33950000000000002</c:v>
                </c:pt>
                <c:pt idx="964">
                  <c:v>0.33900000000000002</c:v>
                </c:pt>
                <c:pt idx="965">
                  <c:v>0.50980000000000003</c:v>
                </c:pt>
                <c:pt idx="966">
                  <c:v>0.50939999999999996</c:v>
                </c:pt>
                <c:pt idx="967">
                  <c:v>0.5091</c:v>
                </c:pt>
                <c:pt idx="968">
                  <c:v>0.50860000000000005</c:v>
                </c:pt>
                <c:pt idx="969">
                  <c:v>0.50819999999999999</c:v>
                </c:pt>
                <c:pt idx="970">
                  <c:v>0.50770000000000004</c:v>
                </c:pt>
                <c:pt idx="971">
                  <c:v>0.50729999999999997</c:v>
                </c:pt>
                <c:pt idx="972">
                  <c:v>0.50690000000000002</c:v>
                </c:pt>
                <c:pt idx="973">
                  <c:v>0.50639999999999996</c:v>
                </c:pt>
                <c:pt idx="974">
                  <c:v>0.50580000000000003</c:v>
                </c:pt>
                <c:pt idx="975">
                  <c:v>0.50539999999999996</c:v>
                </c:pt>
                <c:pt idx="976">
                  <c:v>0.50490000000000002</c:v>
                </c:pt>
                <c:pt idx="977">
                  <c:v>0.50449999999999995</c:v>
                </c:pt>
                <c:pt idx="978">
                  <c:v>0.50409999999999999</c:v>
                </c:pt>
                <c:pt idx="979">
                  <c:v>0.50349999999999995</c:v>
                </c:pt>
                <c:pt idx="980">
                  <c:v>0.50309999999999999</c:v>
                </c:pt>
                <c:pt idx="981">
                  <c:v>0.50260000000000005</c:v>
                </c:pt>
                <c:pt idx="982">
                  <c:v>0.50219999999999998</c:v>
                </c:pt>
                <c:pt idx="983">
                  <c:v>0.50180000000000002</c:v>
                </c:pt>
                <c:pt idx="984">
                  <c:v>0.50139999999999996</c:v>
                </c:pt>
                <c:pt idx="985">
                  <c:v>0.50090000000000001</c:v>
                </c:pt>
                <c:pt idx="986">
                  <c:v>0.50039999999999996</c:v>
                </c:pt>
                <c:pt idx="987">
                  <c:v>0.5</c:v>
                </c:pt>
                <c:pt idx="988">
                  <c:v>0.4995</c:v>
                </c:pt>
                <c:pt idx="989">
                  <c:v>0.499</c:v>
                </c:pt>
                <c:pt idx="990">
                  <c:v>0.49859999999999999</c:v>
                </c:pt>
                <c:pt idx="991">
                  <c:v>0.49809999999999999</c:v>
                </c:pt>
                <c:pt idx="992">
                  <c:v>0.49759999999999999</c:v>
                </c:pt>
                <c:pt idx="993">
                  <c:v>0.49719999999999998</c:v>
                </c:pt>
                <c:pt idx="994">
                  <c:v>0.49669999999999997</c:v>
                </c:pt>
                <c:pt idx="995">
                  <c:v>0.49619999999999997</c:v>
                </c:pt>
                <c:pt idx="996">
                  <c:v>0.49580000000000002</c:v>
                </c:pt>
                <c:pt idx="997">
                  <c:v>0.49540000000000001</c:v>
                </c:pt>
                <c:pt idx="998">
                  <c:v>0.495</c:v>
                </c:pt>
                <c:pt idx="999">
                  <c:v>0.4945</c:v>
                </c:pt>
                <c:pt idx="1000">
                  <c:v>0.49409999999999998</c:v>
                </c:pt>
                <c:pt idx="1001">
                  <c:v>0.49380000000000002</c:v>
                </c:pt>
                <c:pt idx="1002">
                  <c:v>0.49340000000000001</c:v>
                </c:pt>
                <c:pt idx="1003">
                  <c:v>0.4929</c:v>
                </c:pt>
                <c:pt idx="1004">
                  <c:v>0.49249999999999999</c:v>
                </c:pt>
                <c:pt idx="1005">
                  <c:v>0.49199999999999999</c:v>
                </c:pt>
                <c:pt idx="1006">
                  <c:v>0.49149999999999999</c:v>
                </c:pt>
                <c:pt idx="1007">
                  <c:v>0.49099999999999999</c:v>
                </c:pt>
                <c:pt idx="1008">
                  <c:v>0.49059999999999998</c:v>
                </c:pt>
                <c:pt idx="1009">
                  <c:v>0.49</c:v>
                </c:pt>
                <c:pt idx="1010">
                  <c:v>0.48959999999999998</c:v>
                </c:pt>
                <c:pt idx="1011">
                  <c:v>0.48920000000000002</c:v>
                </c:pt>
                <c:pt idx="1012">
                  <c:v>0.48870000000000002</c:v>
                </c:pt>
                <c:pt idx="1013">
                  <c:v>0.48830000000000001</c:v>
                </c:pt>
                <c:pt idx="1014">
                  <c:v>0.4879</c:v>
                </c:pt>
                <c:pt idx="1015">
                  <c:v>0.4874</c:v>
                </c:pt>
                <c:pt idx="1016">
                  <c:v>0.48699999999999999</c:v>
                </c:pt>
                <c:pt idx="1017">
                  <c:v>0.48659999999999998</c:v>
                </c:pt>
                <c:pt idx="1018">
                  <c:v>0.48620000000000002</c:v>
                </c:pt>
                <c:pt idx="1019">
                  <c:v>0.48580000000000001</c:v>
                </c:pt>
                <c:pt idx="1020">
                  <c:v>0.48530000000000001</c:v>
                </c:pt>
                <c:pt idx="1021">
                  <c:v>0.4849</c:v>
                </c:pt>
                <c:pt idx="1022">
                  <c:v>0.4844</c:v>
                </c:pt>
                <c:pt idx="1023">
                  <c:v>0.4839</c:v>
                </c:pt>
                <c:pt idx="1024">
                  <c:v>0.48349999999999999</c:v>
                </c:pt>
                <c:pt idx="1025">
                  <c:v>0.4829</c:v>
                </c:pt>
                <c:pt idx="1026">
                  <c:v>0.48249999999999998</c:v>
                </c:pt>
                <c:pt idx="1027">
                  <c:v>0.48199999999999998</c:v>
                </c:pt>
                <c:pt idx="1028">
                  <c:v>0.48170000000000002</c:v>
                </c:pt>
                <c:pt idx="1029">
                  <c:v>0.48120000000000002</c:v>
                </c:pt>
                <c:pt idx="1030">
                  <c:v>0.48089999999999999</c:v>
                </c:pt>
                <c:pt idx="1031">
                  <c:v>0.4803</c:v>
                </c:pt>
                <c:pt idx="1032">
                  <c:v>0.4798</c:v>
                </c:pt>
                <c:pt idx="1033">
                  <c:v>0.47939999999999999</c:v>
                </c:pt>
                <c:pt idx="1034">
                  <c:v>0.47899999999999998</c:v>
                </c:pt>
                <c:pt idx="1035">
                  <c:v>0.47860000000000003</c:v>
                </c:pt>
                <c:pt idx="1036">
                  <c:v>0.47820000000000001</c:v>
                </c:pt>
                <c:pt idx="1037">
                  <c:v>0.4778</c:v>
                </c:pt>
                <c:pt idx="1038">
                  <c:v>0.47739999999999999</c:v>
                </c:pt>
                <c:pt idx="1039">
                  <c:v>0.47689999999999999</c:v>
                </c:pt>
                <c:pt idx="1040">
                  <c:v>0.47639999999999999</c:v>
                </c:pt>
                <c:pt idx="1041">
                  <c:v>0.47599999999999998</c:v>
                </c:pt>
                <c:pt idx="1042">
                  <c:v>0.47560000000000002</c:v>
                </c:pt>
                <c:pt idx="1043">
                  <c:v>0.47510000000000002</c:v>
                </c:pt>
                <c:pt idx="1044">
                  <c:v>0.47470000000000001</c:v>
                </c:pt>
                <c:pt idx="1045">
                  <c:v>0.47420000000000001</c:v>
                </c:pt>
                <c:pt idx="1046">
                  <c:v>0.47370000000000001</c:v>
                </c:pt>
                <c:pt idx="1047">
                  <c:v>0.47339999999999999</c:v>
                </c:pt>
                <c:pt idx="1048">
                  <c:v>0.47289999999999999</c:v>
                </c:pt>
                <c:pt idx="1049">
                  <c:v>0.47249999999999998</c:v>
                </c:pt>
                <c:pt idx="1050">
                  <c:v>0.47199999999999998</c:v>
                </c:pt>
                <c:pt idx="1051">
                  <c:v>0.47170000000000001</c:v>
                </c:pt>
                <c:pt idx="1052">
                  <c:v>0.47110000000000002</c:v>
                </c:pt>
                <c:pt idx="1053">
                  <c:v>0.47070000000000001</c:v>
                </c:pt>
                <c:pt idx="1054">
                  <c:v>0.47020000000000001</c:v>
                </c:pt>
                <c:pt idx="1055">
                  <c:v>0.46970000000000001</c:v>
                </c:pt>
                <c:pt idx="1056">
                  <c:v>0.46920000000000001</c:v>
                </c:pt>
                <c:pt idx="1057">
                  <c:v>0.46879999999999999</c:v>
                </c:pt>
                <c:pt idx="1058">
                  <c:v>0.46829999999999999</c:v>
                </c:pt>
                <c:pt idx="1059">
                  <c:v>0.46800000000000003</c:v>
                </c:pt>
                <c:pt idx="1060">
                  <c:v>0.4677</c:v>
                </c:pt>
                <c:pt idx="1061">
                  <c:v>0.4672</c:v>
                </c:pt>
                <c:pt idx="1062">
                  <c:v>0.4667</c:v>
                </c:pt>
                <c:pt idx="1063">
                  <c:v>0.4662</c:v>
                </c:pt>
                <c:pt idx="1064">
                  <c:v>0.46579999999999999</c:v>
                </c:pt>
                <c:pt idx="1065">
                  <c:v>0.46529999999999999</c:v>
                </c:pt>
                <c:pt idx="1066">
                  <c:v>0.46479999999999999</c:v>
                </c:pt>
                <c:pt idx="1067">
                  <c:v>0.46429999999999999</c:v>
                </c:pt>
                <c:pt idx="1068">
                  <c:v>0.46379999999999999</c:v>
                </c:pt>
                <c:pt idx="1069">
                  <c:v>0.46339999999999998</c:v>
                </c:pt>
                <c:pt idx="1070">
                  <c:v>0.46289999999999998</c:v>
                </c:pt>
                <c:pt idx="1071">
                  <c:v>0.46260000000000001</c:v>
                </c:pt>
                <c:pt idx="1072">
                  <c:v>0.46210000000000001</c:v>
                </c:pt>
                <c:pt idx="1073">
                  <c:v>0.46160000000000001</c:v>
                </c:pt>
                <c:pt idx="1074">
                  <c:v>0.4612</c:v>
                </c:pt>
                <c:pt idx="1075">
                  <c:v>0.4607</c:v>
                </c:pt>
                <c:pt idx="1076">
                  <c:v>0.46039999999999998</c:v>
                </c:pt>
                <c:pt idx="1077">
                  <c:v>0.46</c:v>
                </c:pt>
                <c:pt idx="1078">
                  <c:v>0.45939999999999998</c:v>
                </c:pt>
                <c:pt idx="1079">
                  <c:v>0.45900000000000002</c:v>
                </c:pt>
                <c:pt idx="1080">
                  <c:v>0.45860000000000001</c:v>
                </c:pt>
                <c:pt idx="1081">
                  <c:v>0.45829999999999999</c:v>
                </c:pt>
                <c:pt idx="1082">
                  <c:v>0.45779999999999998</c:v>
                </c:pt>
                <c:pt idx="1083">
                  <c:v>0.45729999999999998</c:v>
                </c:pt>
                <c:pt idx="1084">
                  <c:v>0.45679999999999998</c:v>
                </c:pt>
                <c:pt idx="1085">
                  <c:v>0.45639999999999997</c:v>
                </c:pt>
                <c:pt idx="1086">
                  <c:v>0.45590000000000003</c:v>
                </c:pt>
                <c:pt idx="1087">
                  <c:v>0.45550000000000002</c:v>
                </c:pt>
                <c:pt idx="1088">
                  <c:v>0.45500000000000002</c:v>
                </c:pt>
                <c:pt idx="1089">
                  <c:v>0.45450000000000002</c:v>
                </c:pt>
                <c:pt idx="1090">
                  <c:v>0.4541</c:v>
                </c:pt>
                <c:pt idx="1091">
                  <c:v>0.45350000000000001</c:v>
                </c:pt>
                <c:pt idx="1092">
                  <c:v>0.4531</c:v>
                </c:pt>
                <c:pt idx="1093">
                  <c:v>0.45269999999999999</c:v>
                </c:pt>
                <c:pt idx="1094">
                  <c:v>0.45229999999999998</c:v>
                </c:pt>
                <c:pt idx="1095">
                  <c:v>0.45200000000000001</c:v>
                </c:pt>
                <c:pt idx="1096">
                  <c:v>0.45150000000000001</c:v>
                </c:pt>
                <c:pt idx="1097">
                  <c:v>0.45100000000000001</c:v>
                </c:pt>
                <c:pt idx="1098">
                  <c:v>0.4506</c:v>
                </c:pt>
                <c:pt idx="1099">
                  <c:v>0.4501</c:v>
                </c:pt>
                <c:pt idx="1100">
                  <c:v>0.44969999999999999</c:v>
                </c:pt>
                <c:pt idx="1101">
                  <c:v>0.44929999999999998</c:v>
                </c:pt>
                <c:pt idx="1102">
                  <c:v>0.44869999999999999</c:v>
                </c:pt>
                <c:pt idx="1103">
                  <c:v>0.44840000000000002</c:v>
                </c:pt>
                <c:pt idx="1104">
                  <c:v>0.44790000000000002</c:v>
                </c:pt>
                <c:pt idx="1105">
                  <c:v>0.44750000000000001</c:v>
                </c:pt>
                <c:pt idx="1106">
                  <c:v>0.44700000000000001</c:v>
                </c:pt>
                <c:pt idx="1107">
                  <c:v>0.44650000000000001</c:v>
                </c:pt>
                <c:pt idx="1108">
                  <c:v>0.4461</c:v>
                </c:pt>
                <c:pt idx="1109">
                  <c:v>0.44569999999999999</c:v>
                </c:pt>
                <c:pt idx="1110">
                  <c:v>0.44529999999999997</c:v>
                </c:pt>
                <c:pt idx="1111">
                  <c:v>0.44479999999999997</c:v>
                </c:pt>
                <c:pt idx="1112">
                  <c:v>0.44429999999999997</c:v>
                </c:pt>
                <c:pt idx="1113">
                  <c:v>0.44400000000000001</c:v>
                </c:pt>
                <c:pt idx="1114">
                  <c:v>0.44340000000000002</c:v>
                </c:pt>
                <c:pt idx="1115">
                  <c:v>0.44290000000000002</c:v>
                </c:pt>
                <c:pt idx="1116">
                  <c:v>0.4425</c:v>
                </c:pt>
                <c:pt idx="1117">
                  <c:v>0.442</c:v>
                </c:pt>
                <c:pt idx="1118">
                  <c:v>0.4415</c:v>
                </c:pt>
                <c:pt idx="1119">
                  <c:v>0.44090000000000001</c:v>
                </c:pt>
                <c:pt idx="1120">
                  <c:v>0.44059999999999999</c:v>
                </c:pt>
                <c:pt idx="1121">
                  <c:v>0.44009999999999999</c:v>
                </c:pt>
                <c:pt idx="1122">
                  <c:v>0.43959999999999999</c:v>
                </c:pt>
                <c:pt idx="1123">
                  <c:v>0.43919999999999998</c:v>
                </c:pt>
                <c:pt idx="1124">
                  <c:v>0.43880000000000002</c:v>
                </c:pt>
                <c:pt idx="1125">
                  <c:v>0.43840000000000001</c:v>
                </c:pt>
                <c:pt idx="1126">
                  <c:v>0.43790000000000001</c:v>
                </c:pt>
                <c:pt idx="1127">
                  <c:v>0.4375</c:v>
                </c:pt>
                <c:pt idx="1128">
                  <c:v>0.43709999999999999</c:v>
                </c:pt>
                <c:pt idx="1129">
                  <c:v>0.43659999999999999</c:v>
                </c:pt>
                <c:pt idx="1130">
                  <c:v>0.43619999999999998</c:v>
                </c:pt>
                <c:pt idx="1131">
                  <c:v>0.43569999999999998</c:v>
                </c:pt>
                <c:pt idx="1132">
                  <c:v>0.43530000000000002</c:v>
                </c:pt>
                <c:pt idx="1133">
                  <c:v>0.43490000000000001</c:v>
                </c:pt>
                <c:pt idx="1134">
                  <c:v>0.43440000000000001</c:v>
                </c:pt>
                <c:pt idx="1135">
                  <c:v>0.434</c:v>
                </c:pt>
                <c:pt idx="1136">
                  <c:v>0.43369999999999997</c:v>
                </c:pt>
                <c:pt idx="1137">
                  <c:v>0.43319999999999997</c:v>
                </c:pt>
                <c:pt idx="1138">
                  <c:v>0.43269999999999997</c:v>
                </c:pt>
                <c:pt idx="1139">
                  <c:v>0.43230000000000002</c:v>
                </c:pt>
                <c:pt idx="1140">
                  <c:v>0.43190000000000001</c:v>
                </c:pt>
                <c:pt idx="1141">
                  <c:v>0.43149999999999999</c:v>
                </c:pt>
                <c:pt idx="1142">
                  <c:v>0.43090000000000001</c:v>
                </c:pt>
                <c:pt idx="1143">
                  <c:v>0.43049999999999999</c:v>
                </c:pt>
                <c:pt idx="1144">
                  <c:v>0.43</c:v>
                </c:pt>
                <c:pt idx="1145">
                  <c:v>0.42959999999999998</c:v>
                </c:pt>
                <c:pt idx="1146">
                  <c:v>0.42909999999999998</c:v>
                </c:pt>
                <c:pt idx="1147">
                  <c:v>0.42870000000000003</c:v>
                </c:pt>
                <c:pt idx="1148">
                  <c:v>0.42820000000000003</c:v>
                </c:pt>
                <c:pt idx="1149">
                  <c:v>0.42780000000000001</c:v>
                </c:pt>
                <c:pt idx="1150">
                  <c:v>0.4274</c:v>
                </c:pt>
                <c:pt idx="1151">
                  <c:v>0.4269</c:v>
                </c:pt>
                <c:pt idx="1152">
                  <c:v>0.4264</c:v>
                </c:pt>
                <c:pt idx="1153">
                  <c:v>0.42599999999999999</c:v>
                </c:pt>
                <c:pt idx="1154">
                  <c:v>0.42559999999999998</c:v>
                </c:pt>
                <c:pt idx="1155">
                  <c:v>0.42520000000000002</c:v>
                </c:pt>
                <c:pt idx="1156">
                  <c:v>0.42459999999999998</c:v>
                </c:pt>
                <c:pt idx="1157">
                  <c:v>0.42420000000000002</c:v>
                </c:pt>
                <c:pt idx="1158">
                  <c:v>0.42370000000000002</c:v>
                </c:pt>
                <c:pt idx="1159">
                  <c:v>0.42320000000000002</c:v>
                </c:pt>
                <c:pt idx="1160">
                  <c:v>0.42270000000000002</c:v>
                </c:pt>
                <c:pt idx="1161">
                  <c:v>0.42230000000000001</c:v>
                </c:pt>
                <c:pt idx="1162">
                  <c:v>0.4219</c:v>
                </c:pt>
                <c:pt idx="1163">
                  <c:v>0.42159999999999997</c:v>
                </c:pt>
                <c:pt idx="1164">
                  <c:v>0.42109999999999997</c:v>
                </c:pt>
                <c:pt idx="1165">
                  <c:v>0.42059999999999997</c:v>
                </c:pt>
                <c:pt idx="1166">
                  <c:v>0.42020000000000002</c:v>
                </c:pt>
                <c:pt idx="1167">
                  <c:v>0.41980000000000001</c:v>
                </c:pt>
                <c:pt idx="1168">
                  <c:v>0.4194</c:v>
                </c:pt>
                <c:pt idx="1169">
                  <c:v>0.41899999999999998</c:v>
                </c:pt>
                <c:pt idx="1170">
                  <c:v>0.41839999999999999</c:v>
                </c:pt>
                <c:pt idx="1171">
                  <c:v>0.41799999999999998</c:v>
                </c:pt>
                <c:pt idx="1172">
                  <c:v>0.41749999999999998</c:v>
                </c:pt>
                <c:pt idx="1173">
                  <c:v>0.41699999999999998</c:v>
                </c:pt>
                <c:pt idx="1174">
                  <c:v>0.41649999999999998</c:v>
                </c:pt>
                <c:pt idx="1175">
                  <c:v>0.41610000000000003</c:v>
                </c:pt>
                <c:pt idx="1176">
                  <c:v>0.41570000000000001</c:v>
                </c:pt>
                <c:pt idx="1177">
                  <c:v>0.4153</c:v>
                </c:pt>
                <c:pt idx="1178">
                  <c:v>0.4148</c:v>
                </c:pt>
                <c:pt idx="1179">
                  <c:v>0.41439999999999999</c:v>
                </c:pt>
                <c:pt idx="1180">
                  <c:v>0.41399999999999998</c:v>
                </c:pt>
                <c:pt idx="1181">
                  <c:v>0.41360000000000002</c:v>
                </c:pt>
                <c:pt idx="1182">
                  <c:v>0.41310000000000002</c:v>
                </c:pt>
                <c:pt idx="1183">
                  <c:v>0.41260000000000002</c:v>
                </c:pt>
                <c:pt idx="1184">
                  <c:v>0.41210000000000002</c:v>
                </c:pt>
                <c:pt idx="1185">
                  <c:v>0.41160000000000002</c:v>
                </c:pt>
                <c:pt idx="1186">
                  <c:v>0.41120000000000001</c:v>
                </c:pt>
                <c:pt idx="1187">
                  <c:v>0.4108</c:v>
                </c:pt>
                <c:pt idx="1188">
                  <c:v>0.41039999999999999</c:v>
                </c:pt>
                <c:pt idx="1189">
                  <c:v>0.40989999999999999</c:v>
                </c:pt>
                <c:pt idx="1190">
                  <c:v>0.40939999999999999</c:v>
                </c:pt>
                <c:pt idx="1191">
                  <c:v>0.40899999999999997</c:v>
                </c:pt>
                <c:pt idx="1192">
                  <c:v>0.40870000000000001</c:v>
                </c:pt>
                <c:pt idx="1193">
                  <c:v>0.4083</c:v>
                </c:pt>
                <c:pt idx="1194">
                  <c:v>0.40770000000000001</c:v>
                </c:pt>
                <c:pt idx="1195">
                  <c:v>0.4073</c:v>
                </c:pt>
                <c:pt idx="1196">
                  <c:v>0.40679999999999999</c:v>
                </c:pt>
                <c:pt idx="1197">
                  <c:v>0.40639999999999998</c:v>
                </c:pt>
                <c:pt idx="1198">
                  <c:v>0.40589999999999998</c:v>
                </c:pt>
                <c:pt idx="1199">
                  <c:v>0.40550000000000003</c:v>
                </c:pt>
                <c:pt idx="1200">
                  <c:v>0.40510000000000002</c:v>
                </c:pt>
                <c:pt idx="1201">
                  <c:v>0.40450000000000003</c:v>
                </c:pt>
                <c:pt idx="1202">
                  <c:v>0.40410000000000001</c:v>
                </c:pt>
                <c:pt idx="1203">
                  <c:v>0.40360000000000001</c:v>
                </c:pt>
                <c:pt idx="1204">
                  <c:v>0.40310000000000001</c:v>
                </c:pt>
                <c:pt idx="1205">
                  <c:v>0.4027</c:v>
                </c:pt>
                <c:pt idx="1206">
                  <c:v>0.4022</c:v>
                </c:pt>
                <c:pt idx="1207">
                  <c:v>0.40179999999999999</c:v>
                </c:pt>
                <c:pt idx="1208">
                  <c:v>0.40129999999999999</c:v>
                </c:pt>
                <c:pt idx="1209">
                  <c:v>0.40089999999999998</c:v>
                </c:pt>
                <c:pt idx="1210">
                  <c:v>0.40039999999999998</c:v>
                </c:pt>
                <c:pt idx="1211">
                  <c:v>0.4</c:v>
                </c:pt>
                <c:pt idx="1212">
                  <c:v>0.39960000000000001</c:v>
                </c:pt>
                <c:pt idx="1213">
                  <c:v>0.39910000000000001</c:v>
                </c:pt>
                <c:pt idx="1214">
                  <c:v>0.3987</c:v>
                </c:pt>
                <c:pt idx="1215">
                  <c:v>0.39829999999999999</c:v>
                </c:pt>
                <c:pt idx="1216">
                  <c:v>0.39789999999999998</c:v>
                </c:pt>
                <c:pt idx="1217">
                  <c:v>0.39739999999999998</c:v>
                </c:pt>
                <c:pt idx="1218">
                  <c:v>0.39700000000000002</c:v>
                </c:pt>
                <c:pt idx="1219">
                  <c:v>0.39650000000000002</c:v>
                </c:pt>
                <c:pt idx="1220">
                  <c:v>0.39610000000000001</c:v>
                </c:pt>
                <c:pt idx="1221">
                  <c:v>0.3957</c:v>
                </c:pt>
                <c:pt idx="1222">
                  <c:v>0.3952</c:v>
                </c:pt>
                <c:pt idx="1223">
                  <c:v>0.39460000000000001</c:v>
                </c:pt>
                <c:pt idx="1224">
                  <c:v>0.39419999999999999</c:v>
                </c:pt>
                <c:pt idx="1225">
                  <c:v>0.39389999999999997</c:v>
                </c:pt>
                <c:pt idx="1226">
                  <c:v>0.39340000000000003</c:v>
                </c:pt>
                <c:pt idx="1227">
                  <c:v>0.39300000000000002</c:v>
                </c:pt>
                <c:pt idx="1228">
                  <c:v>0.3926</c:v>
                </c:pt>
                <c:pt idx="1229">
                  <c:v>0.3921</c:v>
                </c:pt>
                <c:pt idx="1230">
                  <c:v>0.39169999999999999</c:v>
                </c:pt>
                <c:pt idx="1231">
                  <c:v>0.39129999999999998</c:v>
                </c:pt>
                <c:pt idx="1232">
                  <c:v>0.39079999999999998</c:v>
                </c:pt>
                <c:pt idx="1233">
                  <c:v>0.39040000000000002</c:v>
                </c:pt>
                <c:pt idx="1234">
                  <c:v>0.38990000000000002</c:v>
                </c:pt>
                <c:pt idx="1235">
                  <c:v>0.3896</c:v>
                </c:pt>
                <c:pt idx="1236">
                  <c:v>0.3891</c:v>
                </c:pt>
                <c:pt idx="1237">
                  <c:v>0.38869999999999999</c:v>
                </c:pt>
                <c:pt idx="1238">
                  <c:v>0.38819999999999999</c:v>
                </c:pt>
                <c:pt idx="1239">
                  <c:v>0.38779999999999998</c:v>
                </c:pt>
                <c:pt idx="1240">
                  <c:v>0.38729999999999998</c:v>
                </c:pt>
                <c:pt idx="1241">
                  <c:v>0.38690000000000002</c:v>
                </c:pt>
                <c:pt idx="1242">
                  <c:v>0.38650000000000001</c:v>
                </c:pt>
                <c:pt idx="1243">
                  <c:v>0.3861</c:v>
                </c:pt>
                <c:pt idx="1244">
                  <c:v>0.38569999999999999</c:v>
                </c:pt>
                <c:pt idx="1245">
                  <c:v>0.38519999999999999</c:v>
                </c:pt>
                <c:pt idx="1246">
                  <c:v>0.38479999999999998</c:v>
                </c:pt>
                <c:pt idx="1247">
                  <c:v>0.38440000000000002</c:v>
                </c:pt>
                <c:pt idx="1248">
                  <c:v>0.38390000000000002</c:v>
                </c:pt>
                <c:pt idx="1249">
                  <c:v>0.38340000000000002</c:v>
                </c:pt>
                <c:pt idx="1250">
                  <c:v>0.38290000000000002</c:v>
                </c:pt>
                <c:pt idx="1251">
                  <c:v>0.38240000000000002</c:v>
                </c:pt>
                <c:pt idx="1252">
                  <c:v>0.3821</c:v>
                </c:pt>
                <c:pt idx="1253">
                  <c:v>0.38159999999999999</c:v>
                </c:pt>
                <c:pt idx="1254">
                  <c:v>0.38119999999999998</c:v>
                </c:pt>
                <c:pt idx="1255">
                  <c:v>0.38069999999999998</c:v>
                </c:pt>
                <c:pt idx="1256">
                  <c:v>0.38019999999999998</c:v>
                </c:pt>
                <c:pt idx="1257">
                  <c:v>0.37969999999999998</c:v>
                </c:pt>
                <c:pt idx="1258">
                  <c:v>0.37919999999999998</c:v>
                </c:pt>
                <c:pt idx="1259">
                  <c:v>0.37880000000000003</c:v>
                </c:pt>
                <c:pt idx="1260">
                  <c:v>0.37830000000000003</c:v>
                </c:pt>
                <c:pt idx="1261">
                  <c:v>0.37790000000000001</c:v>
                </c:pt>
                <c:pt idx="1262">
                  <c:v>0.37740000000000001</c:v>
                </c:pt>
                <c:pt idx="1263">
                  <c:v>0.377</c:v>
                </c:pt>
                <c:pt idx="1264">
                  <c:v>0.3765</c:v>
                </c:pt>
                <c:pt idx="1265">
                  <c:v>0.376</c:v>
                </c:pt>
                <c:pt idx="1266">
                  <c:v>0.37540000000000001</c:v>
                </c:pt>
                <c:pt idx="1267">
                  <c:v>0.375</c:v>
                </c:pt>
                <c:pt idx="1268">
                  <c:v>0.3745</c:v>
                </c:pt>
                <c:pt idx="1269">
                  <c:v>0.37409999999999999</c:v>
                </c:pt>
                <c:pt idx="1270">
                  <c:v>0.37369999999999998</c:v>
                </c:pt>
                <c:pt idx="1271">
                  <c:v>0.37319999999999998</c:v>
                </c:pt>
                <c:pt idx="1272">
                  <c:v>0.37280000000000002</c:v>
                </c:pt>
                <c:pt idx="1273">
                  <c:v>0.37240000000000001</c:v>
                </c:pt>
                <c:pt idx="1274">
                  <c:v>0.372</c:v>
                </c:pt>
                <c:pt idx="1275">
                  <c:v>0.37159999999999999</c:v>
                </c:pt>
                <c:pt idx="1276">
                  <c:v>0.37109999999999999</c:v>
                </c:pt>
                <c:pt idx="1277">
                  <c:v>0.37059999999999998</c:v>
                </c:pt>
                <c:pt idx="1278">
                  <c:v>0.37019999999999997</c:v>
                </c:pt>
                <c:pt idx="1279">
                  <c:v>0.36990000000000001</c:v>
                </c:pt>
                <c:pt idx="1280">
                  <c:v>0.3695</c:v>
                </c:pt>
                <c:pt idx="1281">
                  <c:v>0.36899999999999999</c:v>
                </c:pt>
                <c:pt idx="1282">
                  <c:v>0.36870000000000003</c:v>
                </c:pt>
                <c:pt idx="1283">
                  <c:v>0.36820000000000003</c:v>
                </c:pt>
                <c:pt idx="1284">
                  <c:v>0.36780000000000002</c:v>
                </c:pt>
                <c:pt idx="1285">
                  <c:v>0.36749999999999999</c:v>
                </c:pt>
                <c:pt idx="1286">
                  <c:v>0.36699999999999999</c:v>
                </c:pt>
                <c:pt idx="1287">
                  <c:v>0.36649999999999999</c:v>
                </c:pt>
                <c:pt idx="1288">
                  <c:v>0.36599999999999999</c:v>
                </c:pt>
                <c:pt idx="1289">
                  <c:v>0.36549999999999999</c:v>
                </c:pt>
                <c:pt idx="1290">
                  <c:v>0.36509999999999998</c:v>
                </c:pt>
                <c:pt idx="1291">
                  <c:v>0.36470000000000002</c:v>
                </c:pt>
                <c:pt idx="1292">
                  <c:v>0.36430000000000001</c:v>
                </c:pt>
                <c:pt idx="1293">
                  <c:v>0.3639</c:v>
                </c:pt>
                <c:pt idx="1294">
                  <c:v>0.3634</c:v>
                </c:pt>
                <c:pt idx="1295">
                  <c:v>0.3629</c:v>
                </c:pt>
                <c:pt idx="1296">
                  <c:v>0.36249999999999999</c:v>
                </c:pt>
                <c:pt idx="1297">
                  <c:v>0.36209999999999998</c:v>
                </c:pt>
                <c:pt idx="1298">
                  <c:v>0.36170000000000002</c:v>
                </c:pt>
                <c:pt idx="1299">
                  <c:v>0.36120000000000002</c:v>
                </c:pt>
                <c:pt idx="1300">
                  <c:v>0.36070000000000002</c:v>
                </c:pt>
                <c:pt idx="1301">
                  <c:v>0.36020000000000002</c:v>
                </c:pt>
                <c:pt idx="1302">
                  <c:v>0.35980000000000001</c:v>
                </c:pt>
                <c:pt idx="1303">
                  <c:v>0.35920000000000002</c:v>
                </c:pt>
                <c:pt idx="1304">
                  <c:v>0.35880000000000001</c:v>
                </c:pt>
                <c:pt idx="1305">
                  <c:v>0.3584</c:v>
                </c:pt>
                <c:pt idx="1306">
                  <c:v>0.3579</c:v>
                </c:pt>
                <c:pt idx="1307">
                  <c:v>0.35749999999999998</c:v>
                </c:pt>
                <c:pt idx="1308">
                  <c:v>0.35720000000000002</c:v>
                </c:pt>
                <c:pt idx="1309">
                  <c:v>0.35670000000000002</c:v>
                </c:pt>
                <c:pt idx="1310">
                  <c:v>0.35620000000000002</c:v>
                </c:pt>
                <c:pt idx="1311">
                  <c:v>0.35570000000000002</c:v>
                </c:pt>
                <c:pt idx="1312">
                  <c:v>0.35520000000000002</c:v>
                </c:pt>
                <c:pt idx="1313">
                  <c:v>0.3548</c:v>
                </c:pt>
                <c:pt idx="1314">
                  <c:v>0.3543</c:v>
                </c:pt>
                <c:pt idx="1315">
                  <c:v>0.35389999999999999</c:v>
                </c:pt>
                <c:pt idx="1316">
                  <c:v>0.35360000000000003</c:v>
                </c:pt>
                <c:pt idx="1317">
                  <c:v>0.35310000000000002</c:v>
                </c:pt>
                <c:pt idx="1318">
                  <c:v>0.35260000000000002</c:v>
                </c:pt>
                <c:pt idx="1319">
                  <c:v>0.35210000000000002</c:v>
                </c:pt>
                <c:pt idx="1320">
                  <c:v>0.35170000000000001</c:v>
                </c:pt>
                <c:pt idx="1321">
                  <c:v>0.35120000000000001</c:v>
                </c:pt>
                <c:pt idx="1322">
                  <c:v>0.3508</c:v>
                </c:pt>
                <c:pt idx="1323">
                  <c:v>0.3503</c:v>
                </c:pt>
                <c:pt idx="1324">
                  <c:v>0.3498</c:v>
                </c:pt>
                <c:pt idx="1325">
                  <c:v>0.34939999999999999</c:v>
                </c:pt>
                <c:pt idx="1326">
                  <c:v>0.34889999999999999</c:v>
                </c:pt>
                <c:pt idx="1327">
                  <c:v>0.34849999999999998</c:v>
                </c:pt>
                <c:pt idx="1328">
                  <c:v>0.34810000000000002</c:v>
                </c:pt>
                <c:pt idx="1329">
                  <c:v>0.3478</c:v>
                </c:pt>
                <c:pt idx="1330">
                  <c:v>0.34739999999999999</c:v>
                </c:pt>
                <c:pt idx="1331">
                  <c:v>0.34689999999999999</c:v>
                </c:pt>
                <c:pt idx="1332">
                  <c:v>0.34639999999999999</c:v>
                </c:pt>
                <c:pt idx="1333">
                  <c:v>0.34589999999999999</c:v>
                </c:pt>
                <c:pt idx="1334">
                  <c:v>0.34539999999999998</c:v>
                </c:pt>
                <c:pt idx="1335">
                  <c:v>0.34499999999999997</c:v>
                </c:pt>
                <c:pt idx="1336">
                  <c:v>0.34460000000000002</c:v>
                </c:pt>
                <c:pt idx="1337">
                  <c:v>0.34410000000000002</c:v>
                </c:pt>
                <c:pt idx="1338">
                  <c:v>0.34370000000000001</c:v>
                </c:pt>
                <c:pt idx="1339">
                  <c:v>0.34329999999999999</c:v>
                </c:pt>
                <c:pt idx="1340">
                  <c:v>0.34279999999999999</c:v>
                </c:pt>
                <c:pt idx="1341">
                  <c:v>0.34239999999999998</c:v>
                </c:pt>
                <c:pt idx="1342">
                  <c:v>0.34200000000000003</c:v>
                </c:pt>
                <c:pt idx="1343">
                  <c:v>0.34150000000000003</c:v>
                </c:pt>
                <c:pt idx="1344">
                  <c:v>0.34110000000000001</c:v>
                </c:pt>
                <c:pt idx="1345">
                  <c:v>0.34060000000000001</c:v>
                </c:pt>
                <c:pt idx="1346">
                  <c:v>0.3402</c:v>
                </c:pt>
                <c:pt idx="1347">
                  <c:v>0.33979999999999999</c:v>
                </c:pt>
                <c:pt idx="1348">
                  <c:v>0.33939999999999998</c:v>
                </c:pt>
                <c:pt idx="1349">
                  <c:v>0.33889999999999998</c:v>
                </c:pt>
                <c:pt idx="1350">
                  <c:v>0.33850000000000002</c:v>
                </c:pt>
                <c:pt idx="1351">
                  <c:v>0.33800000000000002</c:v>
                </c:pt>
                <c:pt idx="1352">
                  <c:v>0.33750000000000002</c:v>
                </c:pt>
                <c:pt idx="1353">
                  <c:v>0.33710000000000001</c:v>
                </c:pt>
                <c:pt idx="1354">
                  <c:v>0.3367</c:v>
                </c:pt>
                <c:pt idx="1355">
                  <c:v>0.3362</c:v>
                </c:pt>
                <c:pt idx="1356">
                  <c:v>0.33589999999999998</c:v>
                </c:pt>
                <c:pt idx="1357">
                  <c:v>0.33539999999999998</c:v>
                </c:pt>
                <c:pt idx="1358">
                  <c:v>0.33500000000000002</c:v>
                </c:pt>
                <c:pt idx="1359">
                  <c:v>0.33460000000000001</c:v>
                </c:pt>
                <c:pt idx="1360">
                  <c:v>0.33410000000000001</c:v>
                </c:pt>
                <c:pt idx="1361">
                  <c:v>0.3337</c:v>
                </c:pt>
                <c:pt idx="1362">
                  <c:v>0.33329999999999999</c:v>
                </c:pt>
                <c:pt idx="1363">
                  <c:v>0.33289999999999997</c:v>
                </c:pt>
                <c:pt idx="1364">
                  <c:v>0.33250000000000002</c:v>
                </c:pt>
                <c:pt idx="1365">
                  <c:v>0.33200000000000002</c:v>
                </c:pt>
                <c:pt idx="1366">
                  <c:v>0.33150000000000002</c:v>
                </c:pt>
                <c:pt idx="1367">
                  <c:v>0.33110000000000001</c:v>
                </c:pt>
                <c:pt idx="1368">
                  <c:v>0.3306</c:v>
                </c:pt>
                <c:pt idx="1369">
                  <c:v>0.3301</c:v>
                </c:pt>
                <c:pt idx="1370">
                  <c:v>0.32969999999999999</c:v>
                </c:pt>
                <c:pt idx="1371">
                  <c:v>0.32919999999999999</c:v>
                </c:pt>
                <c:pt idx="1372">
                  <c:v>0.32890000000000003</c:v>
                </c:pt>
                <c:pt idx="1373">
                  <c:v>0.32840000000000003</c:v>
                </c:pt>
                <c:pt idx="1374">
                  <c:v>0.32800000000000001</c:v>
                </c:pt>
                <c:pt idx="1375">
                  <c:v>0.3276</c:v>
                </c:pt>
                <c:pt idx="1376">
                  <c:v>0.3271</c:v>
                </c:pt>
                <c:pt idx="1377">
                  <c:v>0.3266</c:v>
                </c:pt>
                <c:pt idx="1378">
                  <c:v>0.3261</c:v>
                </c:pt>
                <c:pt idx="1379">
                  <c:v>0.32569999999999999</c:v>
                </c:pt>
                <c:pt idx="1380">
                  <c:v>0.32519999999999999</c:v>
                </c:pt>
                <c:pt idx="1381">
                  <c:v>0.32479999999999998</c:v>
                </c:pt>
                <c:pt idx="1382">
                  <c:v>0.32429999999999998</c:v>
                </c:pt>
                <c:pt idx="1383">
                  <c:v>0.32379999999999998</c:v>
                </c:pt>
                <c:pt idx="1384">
                  <c:v>0.32329999999999998</c:v>
                </c:pt>
                <c:pt idx="1385">
                  <c:v>0.32290000000000002</c:v>
                </c:pt>
                <c:pt idx="1386">
                  <c:v>0.32250000000000001</c:v>
                </c:pt>
                <c:pt idx="1387">
                  <c:v>0.32200000000000001</c:v>
                </c:pt>
                <c:pt idx="1388">
                  <c:v>0.32150000000000001</c:v>
                </c:pt>
                <c:pt idx="1389">
                  <c:v>0.32100000000000001</c:v>
                </c:pt>
                <c:pt idx="1390">
                  <c:v>0.32069999999999999</c:v>
                </c:pt>
                <c:pt idx="1391">
                  <c:v>0.32029999999999997</c:v>
                </c:pt>
                <c:pt idx="1392">
                  <c:v>0.31979999999999997</c:v>
                </c:pt>
                <c:pt idx="1393">
                  <c:v>0.31940000000000002</c:v>
                </c:pt>
                <c:pt idx="1394">
                  <c:v>0.31890000000000002</c:v>
                </c:pt>
                <c:pt idx="1395">
                  <c:v>0.31840000000000002</c:v>
                </c:pt>
                <c:pt idx="1396">
                  <c:v>0.31790000000000002</c:v>
                </c:pt>
                <c:pt idx="1397">
                  <c:v>0.3175</c:v>
                </c:pt>
                <c:pt idx="1398">
                  <c:v>0.31709999999999999</c:v>
                </c:pt>
                <c:pt idx="1399">
                  <c:v>0.31669999999999998</c:v>
                </c:pt>
                <c:pt idx="1400">
                  <c:v>0.31630000000000003</c:v>
                </c:pt>
                <c:pt idx="1401">
                  <c:v>0.31569999999999998</c:v>
                </c:pt>
                <c:pt idx="1402">
                  <c:v>0.31530000000000002</c:v>
                </c:pt>
                <c:pt idx="1403">
                  <c:v>0.31490000000000001</c:v>
                </c:pt>
                <c:pt idx="1404">
                  <c:v>0.31440000000000001</c:v>
                </c:pt>
                <c:pt idx="1405">
                  <c:v>0.314</c:v>
                </c:pt>
                <c:pt idx="1406">
                  <c:v>0.3135</c:v>
                </c:pt>
                <c:pt idx="1407">
                  <c:v>0.31309999999999999</c:v>
                </c:pt>
                <c:pt idx="1408">
                  <c:v>0.31259999999999999</c:v>
                </c:pt>
                <c:pt idx="1409">
                  <c:v>0.31219999999999998</c:v>
                </c:pt>
                <c:pt idx="1410">
                  <c:v>0.31180000000000002</c:v>
                </c:pt>
                <c:pt idx="1411">
                  <c:v>0.31130000000000002</c:v>
                </c:pt>
                <c:pt idx="1412">
                  <c:v>0.31059999999999999</c:v>
                </c:pt>
                <c:pt idx="1413">
                  <c:v>0.31019999999999998</c:v>
                </c:pt>
                <c:pt idx="1414">
                  <c:v>0.30969999999999998</c:v>
                </c:pt>
                <c:pt idx="1415">
                  <c:v>0.30919999999999997</c:v>
                </c:pt>
                <c:pt idx="1416">
                  <c:v>0.30869999999999997</c:v>
                </c:pt>
                <c:pt idx="1417">
                  <c:v>0.30819999999999997</c:v>
                </c:pt>
                <c:pt idx="1418">
                  <c:v>0.30780000000000002</c:v>
                </c:pt>
                <c:pt idx="1419">
                  <c:v>0.30719999999999997</c:v>
                </c:pt>
                <c:pt idx="1420">
                  <c:v>0.30669999999999997</c:v>
                </c:pt>
                <c:pt idx="1421">
                  <c:v>0.30620000000000003</c:v>
                </c:pt>
                <c:pt idx="1422">
                  <c:v>0.30580000000000002</c:v>
                </c:pt>
                <c:pt idx="1423">
                  <c:v>0.30549999999999999</c:v>
                </c:pt>
                <c:pt idx="1424">
                  <c:v>0.30509999999999998</c:v>
                </c:pt>
                <c:pt idx="1425">
                  <c:v>0.30470000000000003</c:v>
                </c:pt>
                <c:pt idx="1426">
                  <c:v>0.30430000000000001</c:v>
                </c:pt>
                <c:pt idx="1427">
                  <c:v>0.30370000000000003</c:v>
                </c:pt>
                <c:pt idx="1428">
                  <c:v>0.30330000000000001</c:v>
                </c:pt>
                <c:pt idx="1429">
                  <c:v>0.30280000000000001</c:v>
                </c:pt>
                <c:pt idx="1430">
                  <c:v>0.3024</c:v>
                </c:pt>
                <c:pt idx="1431">
                  <c:v>0.30199999999999999</c:v>
                </c:pt>
                <c:pt idx="1432">
                  <c:v>0.30159999999999998</c:v>
                </c:pt>
                <c:pt idx="1433">
                  <c:v>0.30120000000000002</c:v>
                </c:pt>
                <c:pt idx="1434">
                  <c:v>0.30080000000000001</c:v>
                </c:pt>
                <c:pt idx="1435">
                  <c:v>0.30009999999999998</c:v>
                </c:pt>
                <c:pt idx="1436">
                  <c:v>0.29970000000000002</c:v>
                </c:pt>
                <c:pt idx="1437">
                  <c:v>0.29930000000000001</c:v>
                </c:pt>
                <c:pt idx="1438">
                  <c:v>0.29880000000000001</c:v>
                </c:pt>
                <c:pt idx="1439">
                  <c:v>0.29849999999999999</c:v>
                </c:pt>
                <c:pt idx="1440">
                  <c:v>0.29799999999999999</c:v>
                </c:pt>
                <c:pt idx="1441">
                  <c:v>0.29759999999999998</c:v>
                </c:pt>
                <c:pt idx="1442">
                  <c:v>0.29720000000000002</c:v>
                </c:pt>
                <c:pt idx="1443">
                  <c:v>0.29670000000000002</c:v>
                </c:pt>
                <c:pt idx="1444">
                  <c:v>0.29620000000000002</c:v>
                </c:pt>
                <c:pt idx="1445">
                  <c:v>0.29580000000000001</c:v>
                </c:pt>
                <c:pt idx="1446">
                  <c:v>0.2954</c:v>
                </c:pt>
                <c:pt idx="1447">
                  <c:v>0.29499999999999998</c:v>
                </c:pt>
                <c:pt idx="1448">
                  <c:v>0.29449999999999998</c:v>
                </c:pt>
                <c:pt idx="1449">
                  <c:v>0.29399999999999998</c:v>
                </c:pt>
                <c:pt idx="1450">
                  <c:v>0.29360000000000003</c:v>
                </c:pt>
                <c:pt idx="1451">
                  <c:v>0.29320000000000002</c:v>
                </c:pt>
                <c:pt idx="1452">
                  <c:v>0.29270000000000002</c:v>
                </c:pt>
                <c:pt idx="1453">
                  <c:v>0.2923</c:v>
                </c:pt>
                <c:pt idx="1454">
                  <c:v>0.29189999999999999</c:v>
                </c:pt>
                <c:pt idx="1455">
                  <c:v>0.29160000000000003</c:v>
                </c:pt>
                <c:pt idx="1456">
                  <c:v>0.29120000000000001</c:v>
                </c:pt>
                <c:pt idx="1457">
                  <c:v>0.29070000000000001</c:v>
                </c:pt>
                <c:pt idx="1458">
                  <c:v>0.29010000000000002</c:v>
                </c:pt>
                <c:pt idx="1459">
                  <c:v>0.28970000000000001</c:v>
                </c:pt>
                <c:pt idx="1460">
                  <c:v>0.28920000000000001</c:v>
                </c:pt>
                <c:pt idx="1461">
                  <c:v>0.28870000000000001</c:v>
                </c:pt>
                <c:pt idx="1462">
                  <c:v>0.2883</c:v>
                </c:pt>
                <c:pt idx="1463">
                  <c:v>0.2878</c:v>
                </c:pt>
                <c:pt idx="1464">
                  <c:v>0.28739999999999999</c:v>
                </c:pt>
                <c:pt idx="1465">
                  <c:v>0.28689999999999999</c:v>
                </c:pt>
                <c:pt idx="1466">
                  <c:v>0.28649999999999998</c:v>
                </c:pt>
                <c:pt idx="1467">
                  <c:v>0.28610000000000002</c:v>
                </c:pt>
                <c:pt idx="1468">
                  <c:v>0.28560000000000002</c:v>
                </c:pt>
                <c:pt idx="1469">
                  <c:v>0.28520000000000001</c:v>
                </c:pt>
                <c:pt idx="1470">
                  <c:v>0.28470000000000001</c:v>
                </c:pt>
                <c:pt idx="1471">
                  <c:v>0.28420000000000001</c:v>
                </c:pt>
                <c:pt idx="1472">
                  <c:v>0.2838</c:v>
                </c:pt>
                <c:pt idx="1473">
                  <c:v>0.28339999999999999</c:v>
                </c:pt>
                <c:pt idx="1474">
                  <c:v>0.2828</c:v>
                </c:pt>
                <c:pt idx="1475">
                  <c:v>0.28239999999999998</c:v>
                </c:pt>
                <c:pt idx="1476">
                  <c:v>0.28210000000000002</c:v>
                </c:pt>
                <c:pt idx="1477">
                  <c:v>0.28160000000000002</c:v>
                </c:pt>
                <c:pt idx="1478">
                  <c:v>0.28129999999999999</c:v>
                </c:pt>
                <c:pt idx="1479">
                  <c:v>0.28079999999999999</c:v>
                </c:pt>
                <c:pt idx="1480">
                  <c:v>0.28029999999999999</c:v>
                </c:pt>
                <c:pt idx="1481">
                  <c:v>0.27989999999999998</c:v>
                </c:pt>
                <c:pt idx="1482">
                  <c:v>0.27950000000000003</c:v>
                </c:pt>
                <c:pt idx="1483">
                  <c:v>0.27900000000000003</c:v>
                </c:pt>
                <c:pt idx="1484">
                  <c:v>0.27860000000000001</c:v>
                </c:pt>
                <c:pt idx="1485">
                  <c:v>0.2782</c:v>
                </c:pt>
                <c:pt idx="1486">
                  <c:v>0.27760000000000001</c:v>
                </c:pt>
                <c:pt idx="1487">
                  <c:v>0.2772</c:v>
                </c:pt>
                <c:pt idx="1488">
                  <c:v>0.27679999999999999</c:v>
                </c:pt>
                <c:pt idx="1489">
                  <c:v>0.27629999999999999</c:v>
                </c:pt>
                <c:pt idx="1490">
                  <c:v>0.27589999999999998</c:v>
                </c:pt>
                <c:pt idx="1491">
                  <c:v>0.27550000000000002</c:v>
                </c:pt>
                <c:pt idx="1492">
                  <c:v>0.2752</c:v>
                </c:pt>
                <c:pt idx="1493">
                  <c:v>0.2747</c:v>
                </c:pt>
                <c:pt idx="1494">
                  <c:v>0.2742</c:v>
                </c:pt>
                <c:pt idx="1495">
                  <c:v>0.27379999999999999</c:v>
                </c:pt>
                <c:pt idx="1496">
                  <c:v>0.27350000000000002</c:v>
                </c:pt>
                <c:pt idx="1497">
                  <c:v>0.27300000000000002</c:v>
                </c:pt>
                <c:pt idx="1498">
                  <c:v>0.27260000000000001</c:v>
                </c:pt>
                <c:pt idx="1499">
                  <c:v>0.2722</c:v>
                </c:pt>
                <c:pt idx="1500">
                  <c:v>0.27179999999999999</c:v>
                </c:pt>
                <c:pt idx="1501">
                  <c:v>0.27139999999999997</c:v>
                </c:pt>
                <c:pt idx="1502">
                  <c:v>0.27100000000000002</c:v>
                </c:pt>
                <c:pt idx="1503">
                  <c:v>0.27050000000000002</c:v>
                </c:pt>
                <c:pt idx="1504">
                  <c:v>0.27</c:v>
                </c:pt>
                <c:pt idx="1505">
                  <c:v>0.26950000000000002</c:v>
                </c:pt>
                <c:pt idx="1506">
                  <c:v>0.26910000000000001</c:v>
                </c:pt>
                <c:pt idx="1507">
                  <c:v>0.26860000000000001</c:v>
                </c:pt>
                <c:pt idx="1508">
                  <c:v>0.2681</c:v>
                </c:pt>
                <c:pt idx="1509">
                  <c:v>0.26769999999999999</c:v>
                </c:pt>
                <c:pt idx="1510">
                  <c:v>0.2671</c:v>
                </c:pt>
                <c:pt idx="1511">
                  <c:v>0.2666</c:v>
                </c:pt>
                <c:pt idx="1512">
                  <c:v>0.26619999999999999</c:v>
                </c:pt>
                <c:pt idx="1513">
                  <c:v>0.26569999999999999</c:v>
                </c:pt>
                <c:pt idx="1514">
                  <c:v>0.26529999999999998</c:v>
                </c:pt>
                <c:pt idx="1515">
                  <c:v>0.26479999999999998</c:v>
                </c:pt>
                <c:pt idx="1516">
                  <c:v>0.26440000000000002</c:v>
                </c:pt>
                <c:pt idx="1517">
                  <c:v>0.26400000000000001</c:v>
                </c:pt>
                <c:pt idx="1518">
                  <c:v>0.2636</c:v>
                </c:pt>
                <c:pt idx="1519">
                  <c:v>0.26300000000000001</c:v>
                </c:pt>
                <c:pt idx="1520">
                  <c:v>0.26269999999999999</c:v>
                </c:pt>
                <c:pt idx="1521">
                  <c:v>0.26229999999999998</c:v>
                </c:pt>
                <c:pt idx="1522">
                  <c:v>0.26179999999999998</c:v>
                </c:pt>
                <c:pt idx="1523">
                  <c:v>0.26140000000000002</c:v>
                </c:pt>
                <c:pt idx="1524">
                  <c:v>0.26090000000000002</c:v>
                </c:pt>
                <c:pt idx="1525">
                  <c:v>0.26050000000000001</c:v>
                </c:pt>
                <c:pt idx="1526">
                  <c:v>0.2601</c:v>
                </c:pt>
                <c:pt idx="1527">
                  <c:v>0.25969999999999999</c:v>
                </c:pt>
                <c:pt idx="1528">
                  <c:v>0.25919999999999999</c:v>
                </c:pt>
                <c:pt idx="1529">
                  <c:v>0.25879999999999997</c:v>
                </c:pt>
                <c:pt idx="1530">
                  <c:v>0.25829999999999997</c:v>
                </c:pt>
                <c:pt idx="1531">
                  <c:v>0.25779999999999997</c:v>
                </c:pt>
                <c:pt idx="1532">
                  <c:v>0.25729999999999997</c:v>
                </c:pt>
                <c:pt idx="1533">
                  <c:v>0.25679999999999997</c:v>
                </c:pt>
                <c:pt idx="1534">
                  <c:v>0.25640000000000002</c:v>
                </c:pt>
                <c:pt idx="1535">
                  <c:v>0.25590000000000002</c:v>
                </c:pt>
                <c:pt idx="1536">
                  <c:v>0.2555</c:v>
                </c:pt>
                <c:pt idx="1537">
                  <c:v>0.25509999999999999</c:v>
                </c:pt>
                <c:pt idx="1538">
                  <c:v>0.25469999999999998</c:v>
                </c:pt>
                <c:pt idx="1539">
                  <c:v>0.25409999999999999</c:v>
                </c:pt>
                <c:pt idx="1540">
                  <c:v>0.25369999999999998</c:v>
                </c:pt>
                <c:pt idx="1541">
                  <c:v>0.25319999999999998</c:v>
                </c:pt>
                <c:pt idx="1542">
                  <c:v>0.25280000000000002</c:v>
                </c:pt>
                <c:pt idx="1543">
                  <c:v>0.25230000000000002</c:v>
                </c:pt>
                <c:pt idx="1544">
                  <c:v>0.25190000000000001</c:v>
                </c:pt>
                <c:pt idx="1545">
                  <c:v>0.25140000000000001</c:v>
                </c:pt>
                <c:pt idx="1546">
                  <c:v>0.251</c:v>
                </c:pt>
                <c:pt idx="1547">
                  <c:v>0.25059999999999999</c:v>
                </c:pt>
                <c:pt idx="1548">
                  <c:v>0.25030000000000002</c:v>
                </c:pt>
                <c:pt idx="1549">
                  <c:v>0.24979999999999999</c:v>
                </c:pt>
                <c:pt idx="1550">
                  <c:v>0.24940000000000001</c:v>
                </c:pt>
                <c:pt idx="1551">
                  <c:v>0.249</c:v>
                </c:pt>
                <c:pt idx="1552">
                  <c:v>0.24859999999999999</c:v>
                </c:pt>
                <c:pt idx="1553">
                  <c:v>0.2482</c:v>
                </c:pt>
                <c:pt idx="1554">
                  <c:v>0.2477</c:v>
                </c:pt>
                <c:pt idx="1555">
                  <c:v>0.2472</c:v>
                </c:pt>
                <c:pt idx="1556">
                  <c:v>0.24679999999999999</c:v>
                </c:pt>
                <c:pt idx="1557">
                  <c:v>0.24629999999999999</c:v>
                </c:pt>
                <c:pt idx="1558">
                  <c:v>0.246</c:v>
                </c:pt>
                <c:pt idx="1559">
                  <c:v>0.24560000000000001</c:v>
                </c:pt>
                <c:pt idx="1560">
                  <c:v>0.24529999999999999</c:v>
                </c:pt>
                <c:pt idx="1561">
                  <c:v>0.245</c:v>
                </c:pt>
                <c:pt idx="1562">
                  <c:v>0.2447</c:v>
                </c:pt>
                <c:pt idx="1563">
                  <c:v>0.2445</c:v>
                </c:pt>
                <c:pt idx="1564">
                  <c:v>0.24429999999999999</c:v>
                </c:pt>
                <c:pt idx="1565">
                  <c:v>0.24410000000000001</c:v>
                </c:pt>
                <c:pt idx="1566">
                  <c:v>0.24390000000000001</c:v>
                </c:pt>
                <c:pt idx="1567">
                  <c:v>0.2437</c:v>
                </c:pt>
                <c:pt idx="1568">
                  <c:v>0.24360000000000001</c:v>
                </c:pt>
                <c:pt idx="1569">
                  <c:v>0.24349999999999999</c:v>
                </c:pt>
                <c:pt idx="1570">
                  <c:v>0.24340000000000001</c:v>
                </c:pt>
                <c:pt idx="1571">
                  <c:v>0.24329999999999999</c:v>
                </c:pt>
                <c:pt idx="1572">
                  <c:v>0.2432</c:v>
                </c:pt>
                <c:pt idx="1573">
                  <c:v>0.24310000000000001</c:v>
                </c:pt>
                <c:pt idx="1574">
                  <c:v>0.24299999999999999</c:v>
                </c:pt>
                <c:pt idx="1575">
                  <c:v>0.2429</c:v>
                </c:pt>
                <c:pt idx="1576">
                  <c:v>0.2429</c:v>
                </c:pt>
                <c:pt idx="1577">
                  <c:v>0.24279999999999999</c:v>
                </c:pt>
                <c:pt idx="1578">
                  <c:v>0.2427</c:v>
                </c:pt>
                <c:pt idx="1579">
                  <c:v>0.24260000000000001</c:v>
                </c:pt>
                <c:pt idx="1580">
                  <c:v>0.24249999999999999</c:v>
                </c:pt>
                <c:pt idx="1581">
                  <c:v>0.2424</c:v>
                </c:pt>
                <c:pt idx="1582">
                  <c:v>0.2424</c:v>
                </c:pt>
                <c:pt idx="1583">
                  <c:v>0.2424</c:v>
                </c:pt>
                <c:pt idx="1584">
                  <c:v>0.24229999999999999</c:v>
                </c:pt>
                <c:pt idx="1585">
                  <c:v>0.2422</c:v>
                </c:pt>
                <c:pt idx="1586">
                  <c:v>0.2422</c:v>
                </c:pt>
                <c:pt idx="1587">
                  <c:v>0.24210000000000001</c:v>
                </c:pt>
                <c:pt idx="1588">
                  <c:v>0.24210000000000001</c:v>
                </c:pt>
                <c:pt idx="1589">
                  <c:v>0.24199999999999999</c:v>
                </c:pt>
                <c:pt idx="1590">
                  <c:v>0.24199999999999999</c:v>
                </c:pt>
                <c:pt idx="1591">
                  <c:v>0.2419</c:v>
                </c:pt>
                <c:pt idx="1592">
                  <c:v>0.2419</c:v>
                </c:pt>
                <c:pt idx="1593">
                  <c:v>0.2419</c:v>
                </c:pt>
                <c:pt idx="1594">
                  <c:v>0.24179999999999999</c:v>
                </c:pt>
                <c:pt idx="1595">
                  <c:v>0.24179999999999999</c:v>
                </c:pt>
                <c:pt idx="1596">
                  <c:v>0.2417</c:v>
                </c:pt>
                <c:pt idx="1597">
                  <c:v>0.2417</c:v>
                </c:pt>
                <c:pt idx="1598">
                  <c:v>0.24160000000000001</c:v>
                </c:pt>
                <c:pt idx="1599">
                  <c:v>0.24160000000000001</c:v>
                </c:pt>
                <c:pt idx="1600">
                  <c:v>0.24160000000000001</c:v>
                </c:pt>
                <c:pt idx="1601">
                  <c:v>0.24149999999999999</c:v>
                </c:pt>
                <c:pt idx="1602">
                  <c:v>0.24149999999999999</c:v>
                </c:pt>
                <c:pt idx="1603">
                  <c:v>0.2414</c:v>
                </c:pt>
                <c:pt idx="1604">
                  <c:v>0.2414</c:v>
                </c:pt>
                <c:pt idx="1605">
                  <c:v>0.24129999999999999</c:v>
                </c:pt>
                <c:pt idx="1606">
                  <c:v>0.24129999999999999</c:v>
                </c:pt>
                <c:pt idx="1607">
                  <c:v>0.2412</c:v>
                </c:pt>
                <c:pt idx="1608">
                  <c:v>0.2412</c:v>
                </c:pt>
                <c:pt idx="1609">
                  <c:v>0.2412</c:v>
                </c:pt>
                <c:pt idx="1610">
                  <c:v>0.24110000000000001</c:v>
                </c:pt>
                <c:pt idx="1611">
                  <c:v>0.24110000000000001</c:v>
                </c:pt>
                <c:pt idx="1612">
                  <c:v>0.24110000000000001</c:v>
                </c:pt>
                <c:pt idx="1613">
                  <c:v>0.24099999999999999</c:v>
                </c:pt>
                <c:pt idx="1614">
                  <c:v>0.24099999999999999</c:v>
                </c:pt>
                <c:pt idx="1615">
                  <c:v>0.2409</c:v>
                </c:pt>
                <c:pt idx="1616">
                  <c:v>0.2409</c:v>
                </c:pt>
                <c:pt idx="1617">
                  <c:v>0.24079999999999999</c:v>
                </c:pt>
                <c:pt idx="1618">
                  <c:v>0.24079999999999999</c:v>
                </c:pt>
                <c:pt idx="1619">
                  <c:v>0.2407</c:v>
                </c:pt>
                <c:pt idx="1620">
                  <c:v>0.2407</c:v>
                </c:pt>
                <c:pt idx="1621">
                  <c:v>0.24060000000000001</c:v>
                </c:pt>
                <c:pt idx="1622">
                  <c:v>0.24060000000000001</c:v>
                </c:pt>
                <c:pt idx="1623">
                  <c:v>0.24060000000000001</c:v>
                </c:pt>
                <c:pt idx="1624">
                  <c:v>0.24049999999999999</c:v>
                </c:pt>
                <c:pt idx="1625">
                  <c:v>0.24049999999999999</c:v>
                </c:pt>
                <c:pt idx="1626">
                  <c:v>0.24049999999999999</c:v>
                </c:pt>
                <c:pt idx="1627">
                  <c:v>0.24049999999999999</c:v>
                </c:pt>
                <c:pt idx="1628">
                  <c:v>0.2404</c:v>
                </c:pt>
                <c:pt idx="1629">
                  <c:v>0.2404</c:v>
                </c:pt>
                <c:pt idx="1630">
                  <c:v>0.2404</c:v>
                </c:pt>
                <c:pt idx="1631">
                  <c:v>0.24030000000000001</c:v>
                </c:pt>
                <c:pt idx="1632">
                  <c:v>0.24030000000000001</c:v>
                </c:pt>
                <c:pt idx="1633">
                  <c:v>0.24030000000000001</c:v>
                </c:pt>
                <c:pt idx="1634">
                  <c:v>0.24030000000000001</c:v>
                </c:pt>
                <c:pt idx="1635">
                  <c:v>0.2402</c:v>
                </c:pt>
                <c:pt idx="1636">
                  <c:v>0.2402</c:v>
                </c:pt>
                <c:pt idx="1637">
                  <c:v>0.2402</c:v>
                </c:pt>
                <c:pt idx="1638">
                  <c:v>0.24010000000000001</c:v>
                </c:pt>
                <c:pt idx="1639">
                  <c:v>0.24010000000000001</c:v>
                </c:pt>
                <c:pt idx="1640">
                  <c:v>0.24010000000000001</c:v>
                </c:pt>
                <c:pt idx="1641">
                  <c:v>0.24010000000000001</c:v>
                </c:pt>
                <c:pt idx="1642">
                  <c:v>0.24010000000000001</c:v>
                </c:pt>
                <c:pt idx="1643">
                  <c:v>0.24010000000000001</c:v>
                </c:pt>
                <c:pt idx="1644">
                  <c:v>0.24</c:v>
                </c:pt>
                <c:pt idx="1645">
                  <c:v>0.24</c:v>
                </c:pt>
                <c:pt idx="1646">
                  <c:v>0.24</c:v>
                </c:pt>
                <c:pt idx="1647">
                  <c:v>0.2399</c:v>
                </c:pt>
                <c:pt idx="1648">
                  <c:v>0.2399</c:v>
                </c:pt>
                <c:pt idx="1649">
                  <c:v>0.2399</c:v>
                </c:pt>
                <c:pt idx="1650">
                  <c:v>0.23980000000000001</c:v>
                </c:pt>
                <c:pt idx="1651">
                  <c:v>0.23980000000000001</c:v>
                </c:pt>
                <c:pt idx="1652">
                  <c:v>0.23980000000000001</c:v>
                </c:pt>
                <c:pt idx="1653">
                  <c:v>0.2397</c:v>
                </c:pt>
                <c:pt idx="1654">
                  <c:v>0.2397</c:v>
                </c:pt>
                <c:pt idx="1655">
                  <c:v>0.2397</c:v>
                </c:pt>
                <c:pt idx="1656">
                  <c:v>0.2397</c:v>
                </c:pt>
                <c:pt idx="1657">
                  <c:v>0.23960000000000001</c:v>
                </c:pt>
                <c:pt idx="1658">
                  <c:v>0.23960000000000001</c:v>
                </c:pt>
                <c:pt idx="1659">
                  <c:v>0.23960000000000001</c:v>
                </c:pt>
                <c:pt idx="1660">
                  <c:v>0.23960000000000001</c:v>
                </c:pt>
                <c:pt idx="1661">
                  <c:v>0.23960000000000001</c:v>
                </c:pt>
                <c:pt idx="1662">
                  <c:v>0.23949999999999999</c:v>
                </c:pt>
                <c:pt idx="1663">
                  <c:v>0.23949999999999999</c:v>
                </c:pt>
                <c:pt idx="1664">
                  <c:v>0.23949999999999999</c:v>
                </c:pt>
                <c:pt idx="1665">
                  <c:v>0.23949999999999999</c:v>
                </c:pt>
                <c:pt idx="1666">
                  <c:v>0.23949999999999999</c:v>
                </c:pt>
                <c:pt idx="1667">
                  <c:v>0.23949999999999999</c:v>
                </c:pt>
                <c:pt idx="1668">
                  <c:v>0.23949999999999999</c:v>
                </c:pt>
                <c:pt idx="1669">
                  <c:v>0.23949999999999999</c:v>
                </c:pt>
                <c:pt idx="1670">
                  <c:v>0.2394</c:v>
                </c:pt>
                <c:pt idx="1671">
                  <c:v>0.2394</c:v>
                </c:pt>
                <c:pt idx="1672">
                  <c:v>0.2394</c:v>
                </c:pt>
                <c:pt idx="1673">
                  <c:v>0.2394</c:v>
                </c:pt>
                <c:pt idx="1674">
                  <c:v>0.2394</c:v>
                </c:pt>
                <c:pt idx="1675">
                  <c:v>0.2394</c:v>
                </c:pt>
                <c:pt idx="1676">
                  <c:v>0.2394</c:v>
                </c:pt>
                <c:pt idx="1677">
                  <c:v>0.2394</c:v>
                </c:pt>
                <c:pt idx="1678">
                  <c:v>0.23930000000000001</c:v>
                </c:pt>
                <c:pt idx="1679">
                  <c:v>0.23930000000000001</c:v>
                </c:pt>
                <c:pt idx="1680">
                  <c:v>0.23930000000000001</c:v>
                </c:pt>
                <c:pt idx="1681">
                  <c:v>0.23930000000000001</c:v>
                </c:pt>
                <c:pt idx="1682">
                  <c:v>0.23930000000000001</c:v>
                </c:pt>
                <c:pt idx="1683">
                  <c:v>0.23930000000000001</c:v>
                </c:pt>
                <c:pt idx="1684">
                  <c:v>0.23930000000000001</c:v>
                </c:pt>
                <c:pt idx="1685">
                  <c:v>0.23930000000000001</c:v>
                </c:pt>
                <c:pt idx="1686">
                  <c:v>0.2392</c:v>
                </c:pt>
                <c:pt idx="1687">
                  <c:v>0.2392</c:v>
                </c:pt>
                <c:pt idx="1688">
                  <c:v>0.2392</c:v>
                </c:pt>
                <c:pt idx="1689">
                  <c:v>0.2392</c:v>
                </c:pt>
                <c:pt idx="1690">
                  <c:v>0.2392</c:v>
                </c:pt>
                <c:pt idx="1691">
                  <c:v>0.2392</c:v>
                </c:pt>
                <c:pt idx="1692">
                  <c:v>0.2392</c:v>
                </c:pt>
                <c:pt idx="1693">
                  <c:v>0.2392</c:v>
                </c:pt>
                <c:pt idx="1694">
                  <c:v>0.23910000000000001</c:v>
                </c:pt>
                <c:pt idx="1695">
                  <c:v>0.23910000000000001</c:v>
                </c:pt>
                <c:pt idx="1696">
                  <c:v>0.23910000000000001</c:v>
                </c:pt>
                <c:pt idx="1697">
                  <c:v>0.23910000000000001</c:v>
                </c:pt>
                <c:pt idx="1698">
                  <c:v>0.23910000000000001</c:v>
                </c:pt>
                <c:pt idx="1699">
                  <c:v>0.23910000000000001</c:v>
                </c:pt>
                <c:pt idx="1700">
                  <c:v>0.23910000000000001</c:v>
                </c:pt>
                <c:pt idx="1701">
                  <c:v>0.23910000000000001</c:v>
                </c:pt>
                <c:pt idx="1702">
                  <c:v>0.23910000000000001</c:v>
                </c:pt>
                <c:pt idx="1703">
                  <c:v>0.23910000000000001</c:v>
                </c:pt>
                <c:pt idx="1704">
                  <c:v>0.23910000000000001</c:v>
                </c:pt>
              </c:numCache>
            </c:numRef>
          </c:yVal>
          <c:smooth val="0"/>
          <c:extLst xmlns:c16r2="http://schemas.microsoft.com/office/drawing/2015/06/chart">
            <c:ext xmlns:c16="http://schemas.microsoft.com/office/drawing/2014/chart" uri="{C3380CC4-5D6E-409C-BE32-E72D297353CC}">
              <c16:uniqueId val="{00000001-6A54-4DA8-A83B-BBC00F9762BE}"/>
            </c:ext>
          </c:extLst>
        </c:ser>
        <c:ser>
          <c:idx val="2"/>
          <c:order val="2"/>
          <c:tx>
            <c:v>RPC</c:v>
          </c:tx>
          <c:spPr>
            <a:ln w="38100">
              <a:solidFill>
                <a:srgbClr val="FFC800"/>
              </a:solidFill>
            </a:ln>
          </c:spPr>
          <c:marker>
            <c:symbol val="none"/>
          </c:marker>
          <c:xVal>
            <c:numRef>
              <c:f>(Sheet2!$GS$31:$GS$785,Sheet2!$HA$285:$HA$779)</c:f>
              <c:numCache>
                <c:formatCode>General</c:formatCode>
                <c:ptCount val="1250"/>
                <c:pt idx="0">
                  <c:v>0.1464</c:v>
                </c:pt>
                <c:pt idx="1">
                  <c:v>0.15409999999999999</c:v>
                </c:pt>
                <c:pt idx="2">
                  <c:v>0.1623</c:v>
                </c:pt>
                <c:pt idx="3">
                  <c:v>0.16520000000000001</c:v>
                </c:pt>
                <c:pt idx="4">
                  <c:v>0.1711</c:v>
                </c:pt>
                <c:pt idx="5">
                  <c:v>0.1714</c:v>
                </c:pt>
                <c:pt idx="6">
                  <c:v>0.17449999999999999</c:v>
                </c:pt>
                <c:pt idx="7">
                  <c:v>0.18279999999999999</c:v>
                </c:pt>
                <c:pt idx="8">
                  <c:v>0.18559999999999999</c:v>
                </c:pt>
                <c:pt idx="9">
                  <c:v>0.19109999999999999</c:v>
                </c:pt>
                <c:pt idx="10">
                  <c:v>0.1966</c:v>
                </c:pt>
                <c:pt idx="11">
                  <c:v>0.20219999999999999</c:v>
                </c:pt>
                <c:pt idx="12">
                  <c:v>0.2104</c:v>
                </c:pt>
                <c:pt idx="13">
                  <c:v>0.21590000000000001</c:v>
                </c:pt>
                <c:pt idx="14">
                  <c:v>0.22140000000000001</c:v>
                </c:pt>
                <c:pt idx="15">
                  <c:v>0.2404</c:v>
                </c:pt>
                <c:pt idx="16">
                  <c:v>0.23769999999999999</c:v>
                </c:pt>
                <c:pt idx="17">
                  <c:v>0.24579999999999999</c:v>
                </c:pt>
                <c:pt idx="18">
                  <c:v>0.25119999999999998</c:v>
                </c:pt>
                <c:pt idx="19">
                  <c:v>0.25929999999999997</c:v>
                </c:pt>
                <c:pt idx="20">
                  <c:v>0.26740000000000003</c:v>
                </c:pt>
                <c:pt idx="21">
                  <c:v>0.27810000000000001</c:v>
                </c:pt>
                <c:pt idx="22">
                  <c:v>0.28349999999999997</c:v>
                </c:pt>
                <c:pt idx="23">
                  <c:v>0.2944</c:v>
                </c:pt>
                <c:pt idx="24">
                  <c:v>0.30249999999999999</c:v>
                </c:pt>
                <c:pt idx="25">
                  <c:v>0.31059999999999999</c:v>
                </c:pt>
                <c:pt idx="26">
                  <c:v>0.32140000000000002</c:v>
                </c:pt>
                <c:pt idx="27">
                  <c:v>0.3322</c:v>
                </c:pt>
                <c:pt idx="28">
                  <c:v>0.34310000000000002</c:v>
                </c:pt>
                <c:pt idx="29">
                  <c:v>0.3513</c:v>
                </c:pt>
                <c:pt idx="30">
                  <c:v>0.36209999999999998</c:v>
                </c:pt>
                <c:pt idx="31">
                  <c:v>0.37290000000000001</c:v>
                </c:pt>
                <c:pt idx="32">
                  <c:v>0.38369999999999999</c:v>
                </c:pt>
                <c:pt idx="33">
                  <c:v>0.39989999999999998</c:v>
                </c:pt>
                <c:pt idx="34">
                  <c:v>0.40799999999999997</c:v>
                </c:pt>
                <c:pt idx="35">
                  <c:v>0.42159999999999997</c:v>
                </c:pt>
                <c:pt idx="36">
                  <c:v>0.43240000000000001</c:v>
                </c:pt>
                <c:pt idx="37">
                  <c:v>0.44330000000000003</c:v>
                </c:pt>
                <c:pt idx="38">
                  <c:v>0.45669999999999999</c:v>
                </c:pt>
                <c:pt idx="39">
                  <c:v>0.46750000000000003</c:v>
                </c:pt>
                <c:pt idx="40">
                  <c:v>0.48099999999999998</c:v>
                </c:pt>
                <c:pt idx="41">
                  <c:v>0.4945</c:v>
                </c:pt>
                <c:pt idx="42">
                  <c:v>0.51070000000000004</c:v>
                </c:pt>
                <c:pt idx="43">
                  <c:v>0.52429999999999999</c:v>
                </c:pt>
                <c:pt idx="44">
                  <c:v>0.53500000000000003</c:v>
                </c:pt>
                <c:pt idx="45">
                  <c:v>0.55120000000000002</c:v>
                </c:pt>
                <c:pt idx="46">
                  <c:v>0.57010000000000005</c:v>
                </c:pt>
                <c:pt idx="47">
                  <c:v>0.58630000000000004</c:v>
                </c:pt>
                <c:pt idx="48">
                  <c:v>0.59970000000000001</c:v>
                </c:pt>
                <c:pt idx="49">
                  <c:v>0.61599999999999999</c:v>
                </c:pt>
                <c:pt idx="50">
                  <c:v>0.63219999999999998</c:v>
                </c:pt>
                <c:pt idx="51">
                  <c:v>0.64849999999999997</c:v>
                </c:pt>
                <c:pt idx="52">
                  <c:v>0.66469999999999996</c:v>
                </c:pt>
                <c:pt idx="53">
                  <c:v>0.68369999999999997</c:v>
                </c:pt>
                <c:pt idx="54">
                  <c:v>0.7</c:v>
                </c:pt>
                <c:pt idx="55">
                  <c:v>0.71899999999999997</c:v>
                </c:pt>
                <c:pt idx="56">
                  <c:v>0.7379</c:v>
                </c:pt>
                <c:pt idx="57">
                  <c:v>0.75690000000000002</c:v>
                </c:pt>
                <c:pt idx="58">
                  <c:v>0.77569999999999995</c:v>
                </c:pt>
                <c:pt idx="59">
                  <c:v>0.79469999999999996</c:v>
                </c:pt>
                <c:pt idx="60">
                  <c:v>0.81620000000000004</c:v>
                </c:pt>
                <c:pt idx="61">
                  <c:v>0.83520000000000005</c:v>
                </c:pt>
                <c:pt idx="62">
                  <c:v>0.85960000000000003</c:v>
                </c:pt>
                <c:pt idx="63">
                  <c:v>0.87860000000000005</c:v>
                </c:pt>
                <c:pt idx="64">
                  <c:v>0.90029999999999999</c:v>
                </c:pt>
                <c:pt idx="65">
                  <c:v>0.92200000000000004</c:v>
                </c:pt>
                <c:pt idx="66">
                  <c:v>0.94359999999999999</c:v>
                </c:pt>
                <c:pt idx="67">
                  <c:v>0.96799999999999997</c:v>
                </c:pt>
                <c:pt idx="68">
                  <c:v>0.995</c:v>
                </c:pt>
                <c:pt idx="69">
                  <c:v>1.0193000000000001</c:v>
                </c:pt>
                <c:pt idx="70">
                  <c:v>1.0437000000000001</c:v>
                </c:pt>
                <c:pt idx="71">
                  <c:v>1.0707</c:v>
                </c:pt>
                <c:pt idx="72">
                  <c:v>1.095</c:v>
                </c:pt>
                <c:pt idx="73">
                  <c:v>1.1193</c:v>
                </c:pt>
                <c:pt idx="74">
                  <c:v>1.1463000000000001</c:v>
                </c:pt>
                <c:pt idx="75">
                  <c:v>1.1759999999999999</c:v>
                </c:pt>
                <c:pt idx="76">
                  <c:v>1.2029000000000001</c:v>
                </c:pt>
                <c:pt idx="77">
                  <c:v>1.2353000000000001</c:v>
                </c:pt>
                <c:pt idx="78">
                  <c:v>1.2647999999999999</c:v>
                </c:pt>
                <c:pt idx="79">
                  <c:v>1.2945</c:v>
                </c:pt>
                <c:pt idx="80">
                  <c:v>1.3268</c:v>
                </c:pt>
                <c:pt idx="81">
                  <c:v>1.3564000000000001</c:v>
                </c:pt>
                <c:pt idx="82">
                  <c:v>1.3861000000000001</c:v>
                </c:pt>
                <c:pt idx="83">
                  <c:v>1.4212</c:v>
                </c:pt>
                <c:pt idx="84">
                  <c:v>1.4509000000000001</c:v>
                </c:pt>
                <c:pt idx="85">
                  <c:v>1.4832000000000001</c:v>
                </c:pt>
                <c:pt idx="86">
                  <c:v>1.5182</c:v>
                </c:pt>
                <c:pt idx="87">
                  <c:v>1.5558000000000001</c:v>
                </c:pt>
                <c:pt idx="88">
                  <c:v>1.5908</c:v>
                </c:pt>
                <c:pt idx="89">
                  <c:v>1.6255999999999999</c:v>
                </c:pt>
                <c:pt idx="90">
                  <c:v>1.6633</c:v>
                </c:pt>
                <c:pt idx="91">
                  <c:v>1.7008000000000001</c:v>
                </c:pt>
                <c:pt idx="92">
                  <c:v>1.7357</c:v>
                </c:pt>
                <c:pt idx="93">
                  <c:v>1.7786999999999999</c:v>
                </c:pt>
                <c:pt idx="94">
                  <c:v>1.8134999999999999</c:v>
                </c:pt>
                <c:pt idx="95">
                  <c:v>1.851</c:v>
                </c:pt>
                <c:pt idx="96">
                  <c:v>1.8912</c:v>
                </c:pt>
                <c:pt idx="97">
                  <c:v>1.9339</c:v>
                </c:pt>
                <c:pt idx="98">
                  <c:v>1.9793000000000001</c:v>
                </c:pt>
                <c:pt idx="99">
                  <c:v>2.0192999999999999</c:v>
                </c:pt>
                <c:pt idx="100">
                  <c:v>2.0619000000000001</c:v>
                </c:pt>
                <c:pt idx="101">
                  <c:v>2.1046999999999998</c:v>
                </c:pt>
                <c:pt idx="102">
                  <c:v>2.1476000000000002</c:v>
                </c:pt>
                <c:pt idx="103">
                  <c:v>2.1905000000000001</c:v>
                </c:pt>
                <c:pt idx="104">
                  <c:v>2.2389999999999999</c:v>
                </c:pt>
                <c:pt idx="105">
                  <c:v>2.2847</c:v>
                </c:pt>
                <c:pt idx="106">
                  <c:v>2.3277000000000001</c:v>
                </c:pt>
                <c:pt idx="107">
                  <c:v>2.3734999999999999</c:v>
                </c:pt>
                <c:pt idx="108">
                  <c:v>2.4249000000000001</c:v>
                </c:pt>
                <c:pt idx="109">
                  <c:v>2.4737</c:v>
                </c:pt>
                <c:pt idx="110">
                  <c:v>2.5251999999999999</c:v>
                </c:pt>
                <c:pt idx="111">
                  <c:v>2.5739999999999998</c:v>
                </c:pt>
                <c:pt idx="112">
                  <c:v>2.6284000000000001</c:v>
                </c:pt>
                <c:pt idx="113">
                  <c:v>2.6774</c:v>
                </c:pt>
                <c:pt idx="114">
                  <c:v>2.7320000000000002</c:v>
                </c:pt>
                <c:pt idx="115">
                  <c:v>2.7865000000000002</c:v>
                </c:pt>
                <c:pt idx="116">
                  <c:v>2.8384999999999998</c:v>
                </c:pt>
                <c:pt idx="117">
                  <c:v>2.8904000000000001</c:v>
                </c:pt>
                <c:pt idx="118">
                  <c:v>2.9504000000000001</c:v>
                </c:pt>
                <c:pt idx="119">
                  <c:v>3.0076000000000001</c:v>
                </c:pt>
                <c:pt idx="120">
                  <c:v>3.0676000000000001</c:v>
                </c:pt>
                <c:pt idx="121">
                  <c:v>3.1276999999999999</c:v>
                </c:pt>
                <c:pt idx="122">
                  <c:v>3.1852</c:v>
                </c:pt>
                <c:pt idx="123">
                  <c:v>3.2456</c:v>
                </c:pt>
                <c:pt idx="124">
                  <c:v>3.3060999999999998</c:v>
                </c:pt>
                <c:pt idx="125">
                  <c:v>3.3696000000000002</c:v>
                </c:pt>
                <c:pt idx="126">
                  <c:v>3.4275000000000002</c:v>
                </c:pt>
                <c:pt idx="127">
                  <c:v>3.4908999999999999</c:v>
                </c:pt>
                <c:pt idx="128">
                  <c:v>3.5569999999999999</c:v>
                </c:pt>
                <c:pt idx="129">
                  <c:v>3.6255999999999999</c:v>
                </c:pt>
                <c:pt idx="130">
                  <c:v>3.6913999999999998</c:v>
                </c:pt>
                <c:pt idx="131">
                  <c:v>3.7572000000000001</c:v>
                </c:pt>
                <c:pt idx="132">
                  <c:v>3.823</c:v>
                </c:pt>
                <c:pt idx="133">
                  <c:v>3.8913000000000002</c:v>
                </c:pt>
                <c:pt idx="134">
                  <c:v>3.9624000000000001</c:v>
                </c:pt>
                <c:pt idx="135">
                  <c:v>4.0308999999999999</c:v>
                </c:pt>
                <c:pt idx="136">
                  <c:v>4.1018999999999997</c:v>
                </c:pt>
                <c:pt idx="137">
                  <c:v>4.1727999999999996</c:v>
                </c:pt>
                <c:pt idx="138">
                  <c:v>4.2382</c:v>
                </c:pt>
                <c:pt idx="139">
                  <c:v>4.3117000000000001</c:v>
                </c:pt>
                <c:pt idx="140">
                  <c:v>4.3906000000000001</c:v>
                </c:pt>
                <c:pt idx="141">
                  <c:v>4.4722999999999997</c:v>
                </c:pt>
                <c:pt idx="142">
                  <c:v>4.5429000000000004</c:v>
                </c:pt>
                <c:pt idx="143">
                  <c:v>4.6136999999999997</c:v>
                </c:pt>
                <c:pt idx="144">
                  <c:v>4.6924999999999999</c:v>
                </c:pt>
                <c:pt idx="145">
                  <c:v>4.7686999999999999</c:v>
                </c:pt>
                <c:pt idx="146">
                  <c:v>4.8502999999999998</c:v>
                </c:pt>
                <c:pt idx="147">
                  <c:v>4.9264000000000001</c:v>
                </c:pt>
                <c:pt idx="148">
                  <c:v>5.0025000000000004</c:v>
                </c:pt>
                <c:pt idx="149">
                  <c:v>5.0867000000000004</c:v>
                </c:pt>
                <c:pt idx="150">
                  <c:v>5.1708999999999996</c:v>
                </c:pt>
                <c:pt idx="151">
                  <c:v>5.2552000000000003</c:v>
                </c:pt>
                <c:pt idx="152">
                  <c:v>5.3395000000000001</c:v>
                </c:pt>
                <c:pt idx="153">
                  <c:v>5.4238</c:v>
                </c:pt>
                <c:pt idx="154">
                  <c:v>5.5107999999999997</c:v>
                </c:pt>
                <c:pt idx="155">
                  <c:v>5.5978000000000003</c:v>
                </c:pt>
                <c:pt idx="156">
                  <c:v>5.6821000000000002</c:v>
                </c:pt>
                <c:pt idx="157">
                  <c:v>5.7664</c:v>
                </c:pt>
                <c:pt idx="158">
                  <c:v>5.8533999999999997</c:v>
                </c:pt>
                <c:pt idx="159">
                  <c:v>5.9404000000000003</c:v>
                </c:pt>
                <c:pt idx="160">
                  <c:v>6.0354999999999999</c:v>
                </c:pt>
                <c:pt idx="161">
                  <c:v>6.1279000000000003</c:v>
                </c:pt>
                <c:pt idx="162">
                  <c:v>6.2202000000000002</c:v>
                </c:pt>
                <c:pt idx="163">
                  <c:v>6.3152999999999997</c:v>
                </c:pt>
                <c:pt idx="164">
                  <c:v>6.4077000000000002</c:v>
                </c:pt>
                <c:pt idx="165">
                  <c:v>6.4973999999999998</c:v>
                </c:pt>
                <c:pt idx="166">
                  <c:v>6.5952000000000002</c:v>
                </c:pt>
                <c:pt idx="167">
                  <c:v>6.6877000000000004</c:v>
                </c:pt>
                <c:pt idx="168">
                  <c:v>6.7828999999999997</c:v>
                </c:pt>
                <c:pt idx="169">
                  <c:v>6.8753000000000002</c:v>
                </c:pt>
                <c:pt idx="170">
                  <c:v>6.9786000000000001</c:v>
                </c:pt>
                <c:pt idx="171">
                  <c:v>7.0818000000000003</c:v>
                </c:pt>
                <c:pt idx="172">
                  <c:v>7.1768999999999998</c:v>
                </c:pt>
                <c:pt idx="173">
                  <c:v>7.2774000000000001</c:v>
                </c:pt>
                <c:pt idx="174">
                  <c:v>7.4105999999999996</c:v>
                </c:pt>
                <c:pt idx="175">
                  <c:v>7.5114000000000001</c:v>
                </c:pt>
                <c:pt idx="176">
                  <c:v>7.6119000000000003</c:v>
                </c:pt>
                <c:pt idx="177">
                  <c:v>7.7152000000000003</c:v>
                </c:pt>
                <c:pt idx="178">
                  <c:v>7.8159000000000001</c:v>
                </c:pt>
                <c:pt idx="179">
                  <c:v>7.9165000000000001</c:v>
                </c:pt>
                <c:pt idx="180">
                  <c:v>8.0226000000000006</c:v>
                </c:pt>
                <c:pt idx="181">
                  <c:v>8.1311999999999998</c:v>
                </c:pt>
                <c:pt idx="182">
                  <c:v>8.2399000000000004</c:v>
                </c:pt>
                <c:pt idx="183">
                  <c:v>8.3458000000000006</c:v>
                </c:pt>
                <c:pt idx="184">
                  <c:v>8.4544999999999995</c:v>
                </c:pt>
                <c:pt idx="185">
                  <c:v>8.5686999999999998</c:v>
                </c:pt>
                <c:pt idx="186">
                  <c:v>8.6746999999999996</c:v>
                </c:pt>
                <c:pt idx="187">
                  <c:v>8.7889999999999997</c:v>
                </c:pt>
                <c:pt idx="188">
                  <c:v>8.8978000000000002</c:v>
                </c:pt>
                <c:pt idx="189">
                  <c:v>9.0092999999999996</c:v>
                </c:pt>
                <c:pt idx="190">
                  <c:v>9.1153999999999993</c:v>
                </c:pt>
                <c:pt idx="191">
                  <c:v>9.2348999999999997</c:v>
                </c:pt>
                <c:pt idx="192">
                  <c:v>9.3544</c:v>
                </c:pt>
                <c:pt idx="193">
                  <c:v>9.4739000000000004</c:v>
                </c:pt>
                <c:pt idx="194">
                  <c:v>9.5906000000000002</c:v>
                </c:pt>
                <c:pt idx="195">
                  <c:v>9.7101000000000006</c:v>
                </c:pt>
                <c:pt idx="196">
                  <c:v>9.8323999999999998</c:v>
                </c:pt>
                <c:pt idx="197">
                  <c:v>9.9494000000000007</c:v>
                </c:pt>
                <c:pt idx="198">
                  <c:v>10.0664</c:v>
                </c:pt>
                <c:pt idx="199">
                  <c:v>10.186</c:v>
                </c:pt>
                <c:pt idx="200">
                  <c:v>10.3002</c:v>
                </c:pt>
                <c:pt idx="201">
                  <c:v>10.4253</c:v>
                </c:pt>
                <c:pt idx="202">
                  <c:v>10.5503</c:v>
                </c:pt>
                <c:pt idx="203">
                  <c:v>10.6752</c:v>
                </c:pt>
                <c:pt idx="204">
                  <c:v>10.8002</c:v>
                </c:pt>
                <c:pt idx="205">
                  <c:v>10.9252</c:v>
                </c:pt>
                <c:pt idx="206">
                  <c:v>11.0557</c:v>
                </c:pt>
                <c:pt idx="207">
                  <c:v>11.1807</c:v>
                </c:pt>
                <c:pt idx="208">
                  <c:v>11.3085</c:v>
                </c:pt>
                <c:pt idx="209">
                  <c:v>11.4336</c:v>
                </c:pt>
                <c:pt idx="210">
                  <c:v>11.5587</c:v>
                </c:pt>
                <c:pt idx="211">
                  <c:v>11.6891</c:v>
                </c:pt>
                <c:pt idx="212">
                  <c:v>11.8195</c:v>
                </c:pt>
                <c:pt idx="213">
                  <c:v>11.9526</c:v>
                </c:pt>
                <c:pt idx="214">
                  <c:v>12.085800000000001</c:v>
                </c:pt>
                <c:pt idx="215">
                  <c:v>12.2189</c:v>
                </c:pt>
                <c:pt idx="216">
                  <c:v>12.354799999999999</c:v>
                </c:pt>
                <c:pt idx="217">
                  <c:v>12.488</c:v>
                </c:pt>
                <c:pt idx="218">
                  <c:v>12.623900000000001</c:v>
                </c:pt>
                <c:pt idx="219">
                  <c:v>12.7599</c:v>
                </c:pt>
                <c:pt idx="220">
                  <c:v>12.895799999999999</c:v>
                </c:pt>
                <c:pt idx="221">
                  <c:v>13.020799999999999</c:v>
                </c:pt>
                <c:pt idx="222">
                  <c:v>13.170299999999999</c:v>
                </c:pt>
                <c:pt idx="223">
                  <c:v>13.3088</c:v>
                </c:pt>
                <c:pt idx="224">
                  <c:v>13.4528</c:v>
                </c:pt>
                <c:pt idx="225">
                  <c:v>13.594099999999999</c:v>
                </c:pt>
                <c:pt idx="226">
                  <c:v>13.738099999999999</c:v>
                </c:pt>
                <c:pt idx="227">
                  <c:v>13.876799999999999</c:v>
                </c:pt>
                <c:pt idx="228">
                  <c:v>14.0154</c:v>
                </c:pt>
                <c:pt idx="229">
                  <c:v>14.1622</c:v>
                </c:pt>
                <c:pt idx="230">
                  <c:v>14.3009</c:v>
                </c:pt>
                <c:pt idx="231">
                  <c:v>14.4422</c:v>
                </c:pt>
                <c:pt idx="232">
                  <c:v>14.589</c:v>
                </c:pt>
                <c:pt idx="233">
                  <c:v>14.741199999999999</c:v>
                </c:pt>
                <c:pt idx="234">
                  <c:v>14.8851</c:v>
                </c:pt>
                <c:pt idx="235">
                  <c:v>15.034599999999999</c:v>
                </c:pt>
                <c:pt idx="236">
                  <c:v>15.1813</c:v>
                </c:pt>
                <c:pt idx="237">
                  <c:v>15.3338</c:v>
                </c:pt>
                <c:pt idx="238">
                  <c:v>15.4803</c:v>
                </c:pt>
                <c:pt idx="239">
                  <c:v>15.630100000000001</c:v>
                </c:pt>
                <c:pt idx="240">
                  <c:v>15.782299999999999</c:v>
                </c:pt>
                <c:pt idx="241">
                  <c:v>15.931900000000001</c:v>
                </c:pt>
                <c:pt idx="242">
                  <c:v>16.076000000000001</c:v>
                </c:pt>
                <c:pt idx="243">
                  <c:v>16.233599999999999</c:v>
                </c:pt>
                <c:pt idx="244">
                  <c:v>16.388500000000001</c:v>
                </c:pt>
                <c:pt idx="245">
                  <c:v>16.540700000000001</c:v>
                </c:pt>
                <c:pt idx="246">
                  <c:v>16.692900000000002</c:v>
                </c:pt>
                <c:pt idx="247">
                  <c:v>16.8505</c:v>
                </c:pt>
                <c:pt idx="248">
                  <c:v>17.005500000000001</c:v>
                </c:pt>
                <c:pt idx="249">
                  <c:v>17.154900000000001</c:v>
                </c:pt>
                <c:pt idx="250">
                  <c:v>17.318000000000001</c:v>
                </c:pt>
                <c:pt idx="251">
                  <c:v>17.4757</c:v>
                </c:pt>
                <c:pt idx="252">
                  <c:v>17.625299999999999</c:v>
                </c:pt>
                <c:pt idx="253">
                  <c:v>17.7883</c:v>
                </c:pt>
                <c:pt idx="254">
                  <c:v>17.948699999999999</c:v>
                </c:pt>
                <c:pt idx="255">
                  <c:v>18.111699999999999</c:v>
                </c:pt>
                <c:pt idx="256">
                  <c:v>18.272099999999998</c:v>
                </c:pt>
                <c:pt idx="257">
                  <c:v>18.432400000000001</c:v>
                </c:pt>
                <c:pt idx="258">
                  <c:v>18.595500000000001</c:v>
                </c:pt>
                <c:pt idx="259">
                  <c:v>18.7559</c:v>
                </c:pt>
                <c:pt idx="260">
                  <c:v>18.916899999999998</c:v>
                </c:pt>
                <c:pt idx="261">
                  <c:v>19.0762</c:v>
                </c:pt>
                <c:pt idx="262">
                  <c:v>18.997</c:v>
                </c:pt>
                <c:pt idx="263">
                  <c:v>18.8994</c:v>
                </c:pt>
                <c:pt idx="264">
                  <c:v>18.837599999999998</c:v>
                </c:pt>
                <c:pt idx="265">
                  <c:v>18.7895</c:v>
                </c:pt>
                <c:pt idx="266">
                  <c:v>18.748200000000001</c:v>
                </c:pt>
                <c:pt idx="267">
                  <c:v>18.712199999999999</c:v>
                </c:pt>
                <c:pt idx="268">
                  <c:v>18.683800000000002</c:v>
                </c:pt>
                <c:pt idx="269">
                  <c:v>18.657900000000001</c:v>
                </c:pt>
                <c:pt idx="270">
                  <c:v>18.634399999999999</c:v>
                </c:pt>
                <c:pt idx="271">
                  <c:v>18.610800000000001</c:v>
                </c:pt>
                <c:pt idx="272">
                  <c:v>18.592700000000001</c:v>
                </c:pt>
                <c:pt idx="273">
                  <c:v>18.571100000000001</c:v>
                </c:pt>
                <c:pt idx="274">
                  <c:v>18.555299999999999</c:v>
                </c:pt>
                <c:pt idx="275">
                  <c:v>18.539300000000001</c:v>
                </c:pt>
                <c:pt idx="276">
                  <c:v>18.523299999999999</c:v>
                </c:pt>
                <c:pt idx="277">
                  <c:v>18.510200000000001</c:v>
                </c:pt>
                <c:pt idx="278">
                  <c:v>18.4941</c:v>
                </c:pt>
                <c:pt idx="279">
                  <c:v>18.480699999999999</c:v>
                </c:pt>
                <c:pt idx="280">
                  <c:v>18.469899999999999</c:v>
                </c:pt>
                <c:pt idx="281">
                  <c:v>18.456499999999998</c:v>
                </c:pt>
                <c:pt idx="282">
                  <c:v>18.443000000000001</c:v>
                </c:pt>
                <c:pt idx="283">
                  <c:v>18.434899999999999</c:v>
                </c:pt>
                <c:pt idx="284">
                  <c:v>18.424099999999999</c:v>
                </c:pt>
                <c:pt idx="285">
                  <c:v>18.4133</c:v>
                </c:pt>
                <c:pt idx="286">
                  <c:v>18.4025</c:v>
                </c:pt>
                <c:pt idx="287">
                  <c:v>18.394400000000001</c:v>
                </c:pt>
                <c:pt idx="288">
                  <c:v>18.383600000000001</c:v>
                </c:pt>
                <c:pt idx="289">
                  <c:v>18.375499999999999</c:v>
                </c:pt>
                <c:pt idx="290">
                  <c:v>18.3674</c:v>
                </c:pt>
                <c:pt idx="291">
                  <c:v>18.359300000000001</c:v>
                </c:pt>
                <c:pt idx="292">
                  <c:v>18.351099999999999</c:v>
                </c:pt>
                <c:pt idx="293">
                  <c:v>18.343</c:v>
                </c:pt>
                <c:pt idx="294">
                  <c:v>18.334900000000001</c:v>
                </c:pt>
                <c:pt idx="295">
                  <c:v>18.329499999999999</c:v>
                </c:pt>
                <c:pt idx="296">
                  <c:v>18.321400000000001</c:v>
                </c:pt>
                <c:pt idx="297">
                  <c:v>18.313300000000002</c:v>
                </c:pt>
                <c:pt idx="298">
                  <c:v>18.3078</c:v>
                </c:pt>
                <c:pt idx="299">
                  <c:v>18.302399999999999</c:v>
                </c:pt>
                <c:pt idx="300">
                  <c:v>18.2942</c:v>
                </c:pt>
                <c:pt idx="301">
                  <c:v>18.286100000000001</c:v>
                </c:pt>
                <c:pt idx="302">
                  <c:v>18.2834</c:v>
                </c:pt>
                <c:pt idx="303">
                  <c:v>18.275300000000001</c:v>
                </c:pt>
                <c:pt idx="304">
                  <c:v>18.272600000000001</c:v>
                </c:pt>
                <c:pt idx="305">
                  <c:v>18.264500000000002</c:v>
                </c:pt>
                <c:pt idx="306">
                  <c:v>18.2591</c:v>
                </c:pt>
                <c:pt idx="307">
                  <c:v>18.253699999999998</c:v>
                </c:pt>
                <c:pt idx="308">
                  <c:v>18.248200000000001</c:v>
                </c:pt>
                <c:pt idx="309">
                  <c:v>18.2455</c:v>
                </c:pt>
                <c:pt idx="310">
                  <c:v>18.237400000000001</c:v>
                </c:pt>
                <c:pt idx="311">
                  <c:v>18.2347</c:v>
                </c:pt>
                <c:pt idx="312">
                  <c:v>18.229299999999999</c:v>
                </c:pt>
                <c:pt idx="313">
                  <c:v>18.2239</c:v>
                </c:pt>
                <c:pt idx="314">
                  <c:v>18.218399999999999</c:v>
                </c:pt>
                <c:pt idx="315">
                  <c:v>18.215699999999998</c:v>
                </c:pt>
                <c:pt idx="316">
                  <c:v>18.2075</c:v>
                </c:pt>
                <c:pt idx="317">
                  <c:v>18.204899999999999</c:v>
                </c:pt>
                <c:pt idx="318">
                  <c:v>18.199400000000001</c:v>
                </c:pt>
                <c:pt idx="319">
                  <c:v>18.1967</c:v>
                </c:pt>
                <c:pt idx="320">
                  <c:v>18.190999999999999</c:v>
                </c:pt>
                <c:pt idx="321">
                  <c:v>18.188600000000001</c:v>
                </c:pt>
                <c:pt idx="322">
                  <c:v>18.183199999999999</c:v>
                </c:pt>
                <c:pt idx="323">
                  <c:v>18.180499999999999</c:v>
                </c:pt>
                <c:pt idx="324">
                  <c:v>18.1751</c:v>
                </c:pt>
                <c:pt idx="325">
                  <c:v>18.1724</c:v>
                </c:pt>
                <c:pt idx="326">
                  <c:v>18.167000000000002</c:v>
                </c:pt>
                <c:pt idx="327">
                  <c:v>18.1616</c:v>
                </c:pt>
                <c:pt idx="328">
                  <c:v>18.1615</c:v>
                </c:pt>
                <c:pt idx="329">
                  <c:v>18.156099999999999</c:v>
                </c:pt>
                <c:pt idx="330">
                  <c:v>18.153400000000001</c:v>
                </c:pt>
                <c:pt idx="331">
                  <c:v>18.150700000000001</c:v>
                </c:pt>
                <c:pt idx="332">
                  <c:v>18.145199999999999</c:v>
                </c:pt>
                <c:pt idx="333">
                  <c:v>18.142199999999999</c:v>
                </c:pt>
                <c:pt idx="334">
                  <c:v>18.139800000000001</c:v>
                </c:pt>
                <c:pt idx="335">
                  <c:v>18.1371</c:v>
                </c:pt>
                <c:pt idx="336">
                  <c:v>18.134399999999999</c:v>
                </c:pt>
                <c:pt idx="337">
                  <c:v>18.129000000000001</c:v>
                </c:pt>
                <c:pt idx="338">
                  <c:v>18.125900000000001</c:v>
                </c:pt>
                <c:pt idx="339">
                  <c:v>18.1236</c:v>
                </c:pt>
                <c:pt idx="340">
                  <c:v>18.118200000000002</c:v>
                </c:pt>
                <c:pt idx="341">
                  <c:v>18.118099999999998</c:v>
                </c:pt>
                <c:pt idx="342">
                  <c:v>18.115400000000001</c:v>
                </c:pt>
                <c:pt idx="343">
                  <c:v>18.11</c:v>
                </c:pt>
                <c:pt idx="344">
                  <c:v>18.11</c:v>
                </c:pt>
                <c:pt idx="345">
                  <c:v>18.104600000000001</c:v>
                </c:pt>
                <c:pt idx="346">
                  <c:v>18.101900000000001</c:v>
                </c:pt>
                <c:pt idx="347">
                  <c:v>18.101900000000001</c:v>
                </c:pt>
                <c:pt idx="348">
                  <c:v>18.096499999999999</c:v>
                </c:pt>
                <c:pt idx="349">
                  <c:v>18.093800000000002</c:v>
                </c:pt>
                <c:pt idx="350">
                  <c:v>18.091100000000001</c:v>
                </c:pt>
                <c:pt idx="351">
                  <c:v>18.085599999999999</c:v>
                </c:pt>
                <c:pt idx="352">
                  <c:v>18.085599999999999</c:v>
                </c:pt>
                <c:pt idx="353">
                  <c:v>18.082899999999999</c:v>
                </c:pt>
                <c:pt idx="354">
                  <c:v>18.080200000000001</c:v>
                </c:pt>
                <c:pt idx="355">
                  <c:v>18.0747</c:v>
                </c:pt>
                <c:pt idx="356">
                  <c:v>18.071999999999999</c:v>
                </c:pt>
                <c:pt idx="357">
                  <c:v>18.072099999999999</c:v>
                </c:pt>
                <c:pt idx="358">
                  <c:v>18.069400000000002</c:v>
                </c:pt>
                <c:pt idx="359">
                  <c:v>18.0639</c:v>
                </c:pt>
                <c:pt idx="360">
                  <c:v>18.0639</c:v>
                </c:pt>
                <c:pt idx="361">
                  <c:v>18.058499999999999</c:v>
                </c:pt>
                <c:pt idx="362">
                  <c:v>18.055800000000001</c:v>
                </c:pt>
                <c:pt idx="363">
                  <c:v>18.055800000000001</c:v>
                </c:pt>
                <c:pt idx="364">
                  <c:v>18.0504</c:v>
                </c:pt>
                <c:pt idx="365">
                  <c:v>18.0504</c:v>
                </c:pt>
                <c:pt idx="366">
                  <c:v>18.047799999999999</c:v>
                </c:pt>
                <c:pt idx="367">
                  <c:v>18.045100000000001</c:v>
                </c:pt>
                <c:pt idx="368">
                  <c:v>18.042300000000001</c:v>
                </c:pt>
                <c:pt idx="369">
                  <c:v>18.0396</c:v>
                </c:pt>
                <c:pt idx="370">
                  <c:v>18.0396</c:v>
                </c:pt>
                <c:pt idx="371">
                  <c:v>18.034199999999998</c:v>
                </c:pt>
                <c:pt idx="372">
                  <c:v>18.034300000000002</c:v>
                </c:pt>
                <c:pt idx="373">
                  <c:v>18.031199999999998</c:v>
                </c:pt>
                <c:pt idx="374">
                  <c:v>18.0288</c:v>
                </c:pt>
                <c:pt idx="375">
                  <c:v>18.0261</c:v>
                </c:pt>
                <c:pt idx="376">
                  <c:v>18.0261</c:v>
                </c:pt>
                <c:pt idx="377">
                  <c:v>18.020700000000001</c:v>
                </c:pt>
                <c:pt idx="378">
                  <c:v>18.020700000000001</c:v>
                </c:pt>
                <c:pt idx="379">
                  <c:v>18.020700000000001</c:v>
                </c:pt>
                <c:pt idx="380">
                  <c:v>18.014900000000001</c:v>
                </c:pt>
                <c:pt idx="381">
                  <c:v>18.012499999999999</c:v>
                </c:pt>
                <c:pt idx="382">
                  <c:v>18.012499999999999</c:v>
                </c:pt>
                <c:pt idx="383">
                  <c:v>18.009799999999998</c:v>
                </c:pt>
                <c:pt idx="384">
                  <c:v>18.007100000000001</c:v>
                </c:pt>
                <c:pt idx="385">
                  <c:v>18.006799999999998</c:v>
                </c:pt>
                <c:pt idx="386">
                  <c:v>18.006699999999999</c:v>
                </c:pt>
                <c:pt idx="387">
                  <c:v>18.0017</c:v>
                </c:pt>
                <c:pt idx="388">
                  <c:v>17.9986</c:v>
                </c:pt>
                <c:pt idx="389">
                  <c:v>17.998899999999999</c:v>
                </c:pt>
                <c:pt idx="390">
                  <c:v>17.995899999999999</c:v>
                </c:pt>
                <c:pt idx="391">
                  <c:v>17.996200000000002</c:v>
                </c:pt>
                <c:pt idx="392">
                  <c:v>17.993099999999998</c:v>
                </c:pt>
                <c:pt idx="393">
                  <c:v>17.990300000000001</c:v>
                </c:pt>
                <c:pt idx="394">
                  <c:v>17.990300000000001</c:v>
                </c:pt>
                <c:pt idx="395">
                  <c:v>17.9879</c:v>
                </c:pt>
                <c:pt idx="396">
                  <c:v>17.985199999999999</c:v>
                </c:pt>
                <c:pt idx="397">
                  <c:v>17.9849</c:v>
                </c:pt>
                <c:pt idx="398">
                  <c:v>17.985199999999999</c:v>
                </c:pt>
                <c:pt idx="399">
                  <c:v>17.982500000000002</c:v>
                </c:pt>
                <c:pt idx="400">
                  <c:v>17.979800000000001</c:v>
                </c:pt>
                <c:pt idx="401">
                  <c:v>17.976700000000001</c:v>
                </c:pt>
                <c:pt idx="402">
                  <c:v>17.974299999999999</c:v>
                </c:pt>
                <c:pt idx="403">
                  <c:v>17.974299999999999</c:v>
                </c:pt>
                <c:pt idx="404">
                  <c:v>17.971599999999999</c:v>
                </c:pt>
                <c:pt idx="405">
                  <c:v>17.968800000000002</c:v>
                </c:pt>
                <c:pt idx="406">
                  <c:v>17.968800000000002</c:v>
                </c:pt>
                <c:pt idx="407">
                  <c:v>17.965800000000002</c:v>
                </c:pt>
                <c:pt idx="408">
                  <c:v>17.960699999999999</c:v>
                </c:pt>
                <c:pt idx="409">
                  <c:v>17.960699999999999</c:v>
                </c:pt>
                <c:pt idx="410">
                  <c:v>17.957999999999998</c:v>
                </c:pt>
                <c:pt idx="411">
                  <c:v>17.955200000000001</c:v>
                </c:pt>
                <c:pt idx="412">
                  <c:v>17.952500000000001</c:v>
                </c:pt>
                <c:pt idx="413">
                  <c:v>17.952200000000001</c:v>
                </c:pt>
                <c:pt idx="414">
                  <c:v>17.9495</c:v>
                </c:pt>
                <c:pt idx="415">
                  <c:v>17.947099999999999</c:v>
                </c:pt>
                <c:pt idx="416">
                  <c:v>17.944099999999999</c:v>
                </c:pt>
                <c:pt idx="417">
                  <c:v>17.944099999999999</c:v>
                </c:pt>
                <c:pt idx="418">
                  <c:v>17.944400000000002</c:v>
                </c:pt>
                <c:pt idx="419">
                  <c:v>17.938600000000001</c:v>
                </c:pt>
                <c:pt idx="420">
                  <c:v>17.938600000000001</c:v>
                </c:pt>
                <c:pt idx="421">
                  <c:v>17.938600000000001</c:v>
                </c:pt>
                <c:pt idx="422">
                  <c:v>17.9359</c:v>
                </c:pt>
                <c:pt idx="423">
                  <c:v>17.933199999999999</c:v>
                </c:pt>
                <c:pt idx="424">
                  <c:v>17.930499999999999</c:v>
                </c:pt>
                <c:pt idx="425">
                  <c:v>17.930499999999999</c:v>
                </c:pt>
                <c:pt idx="426">
                  <c:v>17.927800000000001</c:v>
                </c:pt>
                <c:pt idx="427">
                  <c:v>17.927800000000001</c:v>
                </c:pt>
                <c:pt idx="428">
                  <c:v>17.9251</c:v>
                </c:pt>
                <c:pt idx="429">
                  <c:v>17.9224</c:v>
                </c:pt>
                <c:pt idx="430">
                  <c:v>17.9224</c:v>
                </c:pt>
                <c:pt idx="431">
                  <c:v>17.9224</c:v>
                </c:pt>
                <c:pt idx="432">
                  <c:v>17.9224</c:v>
                </c:pt>
                <c:pt idx="433">
                  <c:v>17.919699999999999</c:v>
                </c:pt>
                <c:pt idx="434">
                  <c:v>17.916899999999998</c:v>
                </c:pt>
                <c:pt idx="435">
                  <c:v>17.916899999999998</c:v>
                </c:pt>
                <c:pt idx="436">
                  <c:v>17.914200000000001</c:v>
                </c:pt>
                <c:pt idx="437">
                  <c:v>17.917000000000002</c:v>
                </c:pt>
                <c:pt idx="438">
                  <c:v>17.9115</c:v>
                </c:pt>
                <c:pt idx="439">
                  <c:v>17.908799999999999</c:v>
                </c:pt>
                <c:pt idx="440">
                  <c:v>17.908799999999999</c:v>
                </c:pt>
                <c:pt idx="441">
                  <c:v>17.908799999999999</c:v>
                </c:pt>
                <c:pt idx="442">
                  <c:v>17.906099999999999</c:v>
                </c:pt>
                <c:pt idx="443">
                  <c:v>17.906099999999999</c:v>
                </c:pt>
                <c:pt idx="444">
                  <c:v>17.906099999999999</c:v>
                </c:pt>
                <c:pt idx="445">
                  <c:v>17.903400000000001</c:v>
                </c:pt>
                <c:pt idx="446">
                  <c:v>17.900700000000001</c:v>
                </c:pt>
                <c:pt idx="447">
                  <c:v>17.903400000000001</c:v>
                </c:pt>
                <c:pt idx="448">
                  <c:v>17.900600000000001</c:v>
                </c:pt>
                <c:pt idx="449">
                  <c:v>17.898</c:v>
                </c:pt>
                <c:pt idx="450">
                  <c:v>17.8979</c:v>
                </c:pt>
                <c:pt idx="451">
                  <c:v>17.898</c:v>
                </c:pt>
                <c:pt idx="452">
                  <c:v>17.900700000000001</c:v>
                </c:pt>
                <c:pt idx="453">
                  <c:v>17.895199999999999</c:v>
                </c:pt>
                <c:pt idx="454">
                  <c:v>17.895199999999999</c:v>
                </c:pt>
                <c:pt idx="455">
                  <c:v>17.895199999999999</c:v>
                </c:pt>
                <c:pt idx="456">
                  <c:v>17.892499999999998</c:v>
                </c:pt>
                <c:pt idx="457">
                  <c:v>17.892499999999998</c:v>
                </c:pt>
                <c:pt idx="458">
                  <c:v>17.889800000000001</c:v>
                </c:pt>
                <c:pt idx="459">
                  <c:v>17.889800000000001</c:v>
                </c:pt>
                <c:pt idx="460">
                  <c:v>17.889700000000001</c:v>
                </c:pt>
                <c:pt idx="461">
                  <c:v>17.887</c:v>
                </c:pt>
                <c:pt idx="462">
                  <c:v>17.8843</c:v>
                </c:pt>
                <c:pt idx="463">
                  <c:v>17.8843</c:v>
                </c:pt>
                <c:pt idx="464">
                  <c:v>17.8843</c:v>
                </c:pt>
                <c:pt idx="465">
                  <c:v>17.881599999999999</c:v>
                </c:pt>
                <c:pt idx="466">
                  <c:v>17.881599999999999</c:v>
                </c:pt>
                <c:pt idx="467">
                  <c:v>17.878799999999998</c:v>
                </c:pt>
                <c:pt idx="468">
                  <c:v>17.876100000000001</c:v>
                </c:pt>
                <c:pt idx="469">
                  <c:v>17.876100000000001</c:v>
                </c:pt>
                <c:pt idx="470">
                  <c:v>17.876200000000001</c:v>
                </c:pt>
                <c:pt idx="471">
                  <c:v>17.870699999999999</c:v>
                </c:pt>
                <c:pt idx="472">
                  <c:v>17.867999999999999</c:v>
                </c:pt>
                <c:pt idx="473">
                  <c:v>17.867999999999999</c:v>
                </c:pt>
                <c:pt idx="474">
                  <c:v>17.865200000000002</c:v>
                </c:pt>
                <c:pt idx="475">
                  <c:v>17.865200000000002</c:v>
                </c:pt>
                <c:pt idx="476">
                  <c:v>17.8626</c:v>
                </c:pt>
                <c:pt idx="477">
                  <c:v>17.862500000000001</c:v>
                </c:pt>
                <c:pt idx="478">
                  <c:v>17.8626</c:v>
                </c:pt>
                <c:pt idx="479">
                  <c:v>17.8598</c:v>
                </c:pt>
                <c:pt idx="480">
                  <c:v>17.857500000000002</c:v>
                </c:pt>
                <c:pt idx="481">
                  <c:v>17.857099999999999</c:v>
                </c:pt>
                <c:pt idx="482">
                  <c:v>17.854399999999998</c:v>
                </c:pt>
                <c:pt idx="483">
                  <c:v>17.851600000000001</c:v>
                </c:pt>
                <c:pt idx="484">
                  <c:v>17.851700000000001</c:v>
                </c:pt>
                <c:pt idx="485">
                  <c:v>17.849</c:v>
                </c:pt>
                <c:pt idx="486">
                  <c:v>17.8489</c:v>
                </c:pt>
                <c:pt idx="487">
                  <c:v>17.8489</c:v>
                </c:pt>
                <c:pt idx="488">
                  <c:v>17.8462</c:v>
                </c:pt>
                <c:pt idx="489">
                  <c:v>17.8462</c:v>
                </c:pt>
                <c:pt idx="490">
                  <c:v>17.843499999999999</c:v>
                </c:pt>
                <c:pt idx="491">
                  <c:v>17.843499999999999</c:v>
                </c:pt>
                <c:pt idx="492">
                  <c:v>17.8462</c:v>
                </c:pt>
                <c:pt idx="493">
                  <c:v>17.840800000000002</c:v>
                </c:pt>
                <c:pt idx="494">
                  <c:v>17.840900000000001</c:v>
                </c:pt>
                <c:pt idx="495">
                  <c:v>17.840800000000002</c:v>
                </c:pt>
                <c:pt idx="496">
                  <c:v>17.838100000000001</c:v>
                </c:pt>
                <c:pt idx="497">
                  <c:v>17.838100000000001</c:v>
                </c:pt>
                <c:pt idx="498">
                  <c:v>17.838200000000001</c:v>
                </c:pt>
                <c:pt idx="499">
                  <c:v>17.8354</c:v>
                </c:pt>
                <c:pt idx="500">
                  <c:v>17.8354</c:v>
                </c:pt>
                <c:pt idx="501">
                  <c:v>17.8354</c:v>
                </c:pt>
                <c:pt idx="502">
                  <c:v>17.832699999999999</c:v>
                </c:pt>
                <c:pt idx="503">
                  <c:v>17.829999999999998</c:v>
                </c:pt>
                <c:pt idx="504">
                  <c:v>17.832699999999999</c:v>
                </c:pt>
                <c:pt idx="505">
                  <c:v>17.829999999999998</c:v>
                </c:pt>
                <c:pt idx="506">
                  <c:v>17.829999999999998</c:v>
                </c:pt>
                <c:pt idx="507">
                  <c:v>17.827300000000001</c:v>
                </c:pt>
                <c:pt idx="508">
                  <c:v>17.827300000000001</c:v>
                </c:pt>
                <c:pt idx="509">
                  <c:v>17.827300000000001</c:v>
                </c:pt>
                <c:pt idx="510">
                  <c:v>17.827300000000001</c:v>
                </c:pt>
                <c:pt idx="511">
                  <c:v>17.8246</c:v>
                </c:pt>
                <c:pt idx="512">
                  <c:v>17.8245</c:v>
                </c:pt>
                <c:pt idx="513">
                  <c:v>17.8246</c:v>
                </c:pt>
                <c:pt idx="514">
                  <c:v>17.8245</c:v>
                </c:pt>
                <c:pt idx="515">
                  <c:v>17.8218</c:v>
                </c:pt>
                <c:pt idx="516">
                  <c:v>17.8218</c:v>
                </c:pt>
                <c:pt idx="517">
                  <c:v>17.819099999999999</c:v>
                </c:pt>
                <c:pt idx="518">
                  <c:v>17.819099999999999</c:v>
                </c:pt>
                <c:pt idx="519">
                  <c:v>17.819099999999999</c:v>
                </c:pt>
                <c:pt idx="520">
                  <c:v>17.816400000000002</c:v>
                </c:pt>
                <c:pt idx="521">
                  <c:v>17.816400000000002</c:v>
                </c:pt>
                <c:pt idx="522">
                  <c:v>17.816400000000002</c:v>
                </c:pt>
                <c:pt idx="523">
                  <c:v>17.816400000000002</c:v>
                </c:pt>
                <c:pt idx="524">
                  <c:v>17.813700000000001</c:v>
                </c:pt>
                <c:pt idx="525">
                  <c:v>17.813700000000001</c:v>
                </c:pt>
                <c:pt idx="526">
                  <c:v>17.811</c:v>
                </c:pt>
                <c:pt idx="527">
                  <c:v>17.811</c:v>
                </c:pt>
                <c:pt idx="528">
                  <c:v>17.811</c:v>
                </c:pt>
                <c:pt idx="529">
                  <c:v>17.808299999999999</c:v>
                </c:pt>
                <c:pt idx="530">
                  <c:v>17.808299999999999</c:v>
                </c:pt>
                <c:pt idx="531">
                  <c:v>17.808299999999999</c:v>
                </c:pt>
                <c:pt idx="532">
                  <c:v>17.808199999999999</c:v>
                </c:pt>
                <c:pt idx="533">
                  <c:v>17.805499999999999</c:v>
                </c:pt>
                <c:pt idx="534">
                  <c:v>17.805499999999999</c:v>
                </c:pt>
                <c:pt idx="535">
                  <c:v>17.805499999999999</c:v>
                </c:pt>
                <c:pt idx="536">
                  <c:v>17.805499999999999</c:v>
                </c:pt>
                <c:pt idx="537">
                  <c:v>17.802800000000001</c:v>
                </c:pt>
                <c:pt idx="538">
                  <c:v>17.802800000000001</c:v>
                </c:pt>
                <c:pt idx="539">
                  <c:v>17.8001</c:v>
                </c:pt>
                <c:pt idx="540">
                  <c:v>17.7974</c:v>
                </c:pt>
                <c:pt idx="541">
                  <c:v>17.7973</c:v>
                </c:pt>
                <c:pt idx="542">
                  <c:v>17.7973</c:v>
                </c:pt>
                <c:pt idx="543">
                  <c:v>17.7973</c:v>
                </c:pt>
                <c:pt idx="544">
                  <c:v>17.7974</c:v>
                </c:pt>
                <c:pt idx="545">
                  <c:v>17.794699999999999</c:v>
                </c:pt>
                <c:pt idx="546">
                  <c:v>17.791899999999998</c:v>
                </c:pt>
                <c:pt idx="547">
                  <c:v>17.791899999999998</c:v>
                </c:pt>
                <c:pt idx="548">
                  <c:v>17.791899999999998</c:v>
                </c:pt>
                <c:pt idx="549">
                  <c:v>17.789200000000001</c:v>
                </c:pt>
                <c:pt idx="550">
                  <c:v>17.789200000000001</c:v>
                </c:pt>
                <c:pt idx="551">
                  <c:v>17.7865</c:v>
                </c:pt>
                <c:pt idx="552">
                  <c:v>17.7864</c:v>
                </c:pt>
                <c:pt idx="553">
                  <c:v>17.7865</c:v>
                </c:pt>
                <c:pt idx="554">
                  <c:v>17.7864</c:v>
                </c:pt>
                <c:pt idx="555">
                  <c:v>17.7865</c:v>
                </c:pt>
                <c:pt idx="556">
                  <c:v>17.7837</c:v>
                </c:pt>
                <c:pt idx="557">
                  <c:v>17.7837</c:v>
                </c:pt>
                <c:pt idx="558">
                  <c:v>17.780999999999999</c:v>
                </c:pt>
                <c:pt idx="559">
                  <c:v>17.778300000000002</c:v>
                </c:pt>
                <c:pt idx="560">
                  <c:v>17.780999999999999</c:v>
                </c:pt>
                <c:pt idx="561">
                  <c:v>17.778300000000002</c:v>
                </c:pt>
                <c:pt idx="562">
                  <c:v>17.778300000000002</c:v>
                </c:pt>
                <c:pt idx="563">
                  <c:v>17.778300000000002</c:v>
                </c:pt>
                <c:pt idx="564">
                  <c:v>17.778300000000002</c:v>
                </c:pt>
                <c:pt idx="565">
                  <c:v>17.778300000000002</c:v>
                </c:pt>
                <c:pt idx="566">
                  <c:v>17.775600000000001</c:v>
                </c:pt>
                <c:pt idx="567">
                  <c:v>17.775600000000001</c:v>
                </c:pt>
                <c:pt idx="568">
                  <c:v>17.775600000000001</c:v>
                </c:pt>
                <c:pt idx="569">
                  <c:v>17.7729</c:v>
                </c:pt>
                <c:pt idx="570">
                  <c:v>17.7729</c:v>
                </c:pt>
                <c:pt idx="571">
                  <c:v>17.7729</c:v>
                </c:pt>
                <c:pt idx="572">
                  <c:v>17.7729</c:v>
                </c:pt>
                <c:pt idx="573">
                  <c:v>17.7729</c:v>
                </c:pt>
                <c:pt idx="574">
                  <c:v>17.770099999999999</c:v>
                </c:pt>
                <c:pt idx="575">
                  <c:v>17.770099999999999</c:v>
                </c:pt>
                <c:pt idx="576">
                  <c:v>17.770199999999999</c:v>
                </c:pt>
                <c:pt idx="577">
                  <c:v>17.767399999999999</c:v>
                </c:pt>
                <c:pt idx="578">
                  <c:v>17.767399999999999</c:v>
                </c:pt>
                <c:pt idx="579">
                  <c:v>17.767399999999999</c:v>
                </c:pt>
                <c:pt idx="580">
                  <c:v>17.767399999999999</c:v>
                </c:pt>
                <c:pt idx="581">
                  <c:v>17.767399999999999</c:v>
                </c:pt>
                <c:pt idx="582">
                  <c:v>17.764700000000001</c:v>
                </c:pt>
                <c:pt idx="583">
                  <c:v>17.762</c:v>
                </c:pt>
                <c:pt idx="584">
                  <c:v>17.762</c:v>
                </c:pt>
                <c:pt idx="585">
                  <c:v>17.761900000000001</c:v>
                </c:pt>
                <c:pt idx="586">
                  <c:v>17.762</c:v>
                </c:pt>
                <c:pt idx="587">
                  <c:v>17.7592</c:v>
                </c:pt>
                <c:pt idx="588">
                  <c:v>17.756499999999999</c:v>
                </c:pt>
                <c:pt idx="589">
                  <c:v>17.756499999999999</c:v>
                </c:pt>
                <c:pt idx="590">
                  <c:v>17.753699999999998</c:v>
                </c:pt>
                <c:pt idx="591">
                  <c:v>17.753799999999998</c:v>
                </c:pt>
                <c:pt idx="592">
                  <c:v>17.753799999999998</c:v>
                </c:pt>
                <c:pt idx="593">
                  <c:v>17.751000000000001</c:v>
                </c:pt>
                <c:pt idx="594">
                  <c:v>17.7483</c:v>
                </c:pt>
                <c:pt idx="595">
                  <c:v>17.7483</c:v>
                </c:pt>
                <c:pt idx="596">
                  <c:v>17.751000000000001</c:v>
                </c:pt>
                <c:pt idx="597">
                  <c:v>17.7456</c:v>
                </c:pt>
                <c:pt idx="598">
                  <c:v>17.7456</c:v>
                </c:pt>
                <c:pt idx="599">
                  <c:v>17.742899999999999</c:v>
                </c:pt>
                <c:pt idx="600">
                  <c:v>17.742899999999999</c:v>
                </c:pt>
                <c:pt idx="601">
                  <c:v>17.740200000000002</c:v>
                </c:pt>
                <c:pt idx="602">
                  <c:v>17.740200000000002</c:v>
                </c:pt>
                <c:pt idx="603">
                  <c:v>17.740200000000002</c:v>
                </c:pt>
                <c:pt idx="604">
                  <c:v>17.740200000000002</c:v>
                </c:pt>
                <c:pt idx="605">
                  <c:v>17.740200000000002</c:v>
                </c:pt>
                <c:pt idx="606">
                  <c:v>17.737500000000001</c:v>
                </c:pt>
                <c:pt idx="607">
                  <c:v>17.737500000000001</c:v>
                </c:pt>
                <c:pt idx="608">
                  <c:v>17.7347</c:v>
                </c:pt>
                <c:pt idx="609">
                  <c:v>17.732099999999999</c:v>
                </c:pt>
                <c:pt idx="610">
                  <c:v>17.732099999999999</c:v>
                </c:pt>
                <c:pt idx="611">
                  <c:v>17.731999999999999</c:v>
                </c:pt>
                <c:pt idx="612">
                  <c:v>17.729399999999998</c:v>
                </c:pt>
                <c:pt idx="613">
                  <c:v>17.726600000000001</c:v>
                </c:pt>
                <c:pt idx="614">
                  <c:v>17.729299999999999</c:v>
                </c:pt>
                <c:pt idx="615">
                  <c:v>17.729299999999999</c:v>
                </c:pt>
                <c:pt idx="616">
                  <c:v>17.726600000000001</c:v>
                </c:pt>
                <c:pt idx="617">
                  <c:v>17.726600000000001</c:v>
                </c:pt>
                <c:pt idx="618">
                  <c:v>17.726600000000001</c:v>
                </c:pt>
                <c:pt idx="619">
                  <c:v>17.7239</c:v>
                </c:pt>
                <c:pt idx="620">
                  <c:v>17.7239</c:v>
                </c:pt>
                <c:pt idx="621">
                  <c:v>17.7212</c:v>
                </c:pt>
                <c:pt idx="622">
                  <c:v>17.7212</c:v>
                </c:pt>
                <c:pt idx="623">
                  <c:v>17.7211</c:v>
                </c:pt>
                <c:pt idx="624">
                  <c:v>17.7212</c:v>
                </c:pt>
                <c:pt idx="625">
                  <c:v>17.715699999999998</c:v>
                </c:pt>
                <c:pt idx="626">
                  <c:v>17.715699999999998</c:v>
                </c:pt>
                <c:pt idx="627">
                  <c:v>17.715699999999998</c:v>
                </c:pt>
                <c:pt idx="628">
                  <c:v>17.715699999999998</c:v>
                </c:pt>
                <c:pt idx="629">
                  <c:v>17.713000000000001</c:v>
                </c:pt>
                <c:pt idx="630">
                  <c:v>17.715699999999998</c:v>
                </c:pt>
                <c:pt idx="631">
                  <c:v>17.713000000000001</c:v>
                </c:pt>
                <c:pt idx="632">
                  <c:v>17.713000000000001</c:v>
                </c:pt>
                <c:pt idx="633">
                  <c:v>17.7103</c:v>
                </c:pt>
                <c:pt idx="634">
                  <c:v>17.7103</c:v>
                </c:pt>
                <c:pt idx="635">
                  <c:v>17.713000000000001</c:v>
                </c:pt>
                <c:pt idx="636">
                  <c:v>17.7103</c:v>
                </c:pt>
                <c:pt idx="637">
                  <c:v>17.702200000000001</c:v>
                </c:pt>
                <c:pt idx="638">
                  <c:v>17.707699999999999</c:v>
                </c:pt>
                <c:pt idx="639">
                  <c:v>17.707699999999999</c:v>
                </c:pt>
                <c:pt idx="640">
                  <c:v>17.704999999999998</c:v>
                </c:pt>
                <c:pt idx="641">
                  <c:v>17.702200000000001</c:v>
                </c:pt>
                <c:pt idx="642">
                  <c:v>17.702300000000001</c:v>
                </c:pt>
                <c:pt idx="643">
                  <c:v>17.702300000000001</c:v>
                </c:pt>
                <c:pt idx="644">
                  <c:v>17.702300000000001</c:v>
                </c:pt>
                <c:pt idx="645">
                  <c:v>17.702300000000001</c:v>
                </c:pt>
                <c:pt idx="646">
                  <c:v>17.702300000000001</c:v>
                </c:pt>
                <c:pt idx="647">
                  <c:v>17.699300000000001</c:v>
                </c:pt>
                <c:pt idx="648">
                  <c:v>17.702300000000001</c:v>
                </c:pt>
                <c:pt idx="649">
                  <c:v>17.6996</c:v>
                </c:pt>
                <c:pt idx="650">
                  <c:v>17.6996</c:v>
                </c:pt>
                <c:pt idx="651">
                  <c:v>17.696899999999999</c:v>
                </c:pt>
                <c:pt idx="652">
                  <c:v>17.696899999999999</c:v>
                </c:pt>
                <c:pt idx="653">
                  <c:v>17.696899999999999</c:v>
                </c:pt>
                <c:pt idx="654">
                  <c:v>17.694199999999999</c:v>
                </c:pt>
                <c:pt idx="655">
                  <c:v>17.694199999999999</c:v>
                </c:pt>
                <c:pt idx="656">
                  <c:v>17.696899999999999</c:v>
                </c:pt>
                <c:pt idx="657">
                  <c:v>17.694199999999999</c:v>
                </c:pt>
                <c:pt idx="658">
                  <c:v>17.691500000000001</c:v>
                </c:pt>
                <c:pt idx="659">
                  <c:v>17.691400000000002</c:v>
                </c:pt>
                <c:pt idx="660">
                  <c:v>17.686</c:v>
                </c:pt>
                <c:pt idx="661">
                  <c:v>17.683199999999999</c:v>
                </c:pt>
                <c:pt idx="662">
                  <c:v>17.680499999999999</c:v>
                </c:pt>
                <c:pt idx="663">
                  <c:v>17.677700000000002</c:v>
                </c:pt>
                <c:pt idx="664">
                  <c:v>17.677700000000002</c:v>
                </c:pt>
                <c:pt idx="665">
                  <c:v>17.6723</c:v>
                </c:pt>
                <c:pt idx="666">
                  <c:v>17.669499999999999</c:v>
                </c:pt>
                <c:pt idx="667">
                  <c:v>17.666799999999999</c:v>
                </c:pt>
                <c:pt idx="668">
                  <c:v>17.666799999999999</c:v>
                </c:pt>
                <c:pt idx="669">
                  <c:v>17.664100000000001</c:v>
                </c:pt>
                <c:pt idx="670">
                  <c:v>17.664100000000001</c:v>
                </c:pt>
                <c:pt idx="671">
                  <c:v>17.6614</c:v>
                </c:pt>
                <c:pt idx="672">
                  <c:v>17.6587</c:v>
                </c:pt>
                <c:pt idx="673">
                  <c:v>17.6587</c:v>
                </c:pt>
                <c:pt idx="674">
                  <c:v>17.658799999999999</c:v>
                </c:pt>
                <c:pt idx="675">
                  <c:v>17.6615</c:v>
                </c:pt>
                <c:pt idx="676">
                  <c:v>17.658799999999999</c:v>
                </c:pt>
                <c:pt idx="677">
                  <c:v>17.658799999999999</c:v>
                </c:pt>
                <c:pt idx="678">
                  <c:v>17.656099999999999</c:v>
                </c:pt>
                <c:pt idx="679">
                  <c:v>17.658799999999999</c:v>
                </c:pt>
                <c:pt idx="680">
                  <c:v>17.658799999999999</c:v>
                </c:pt>
                <c:pt idx="681">
                  <c:v>17.655799999999999</c:v>
                </c:pt>
                <c:pt idx="682">
                  <c:v>17.655000000000001</c:v>
                </c:pt>
                <c:pt idx="683">
                  <c:v>17.8795</c:v>
                </c:pt>
                <c:pt idx="684">
                  <c:v>18.266500000000001</c:v>
                </c:pt>
                <c:pt idx="685">
                  <c:v>18.642199999999999</c:v>
                </c:pt>
                <c:pt idx="686">
                  <c:v>18.982399999999998</c:v>
                </c:pt>
                <c:pt idx="687">
                  <c:v>19.284600000000001</c:v>
                </c:pt>
                <c:pt idx="688">
                  <c:v>19.556999999999999</c:v>
                </c:pt>
                <c:pt idx="689">
                  <c:v>19.807700000000001</c:v>
                </c:pt>
                <c:pt idx="690">
                  <c:v>20.036899999999999</c:v>
                </c:pt>
                <c:pt idx="691">
                  <c:v>20.252700000000001</c:v>
                </c:pt>
                <c:pt idx="692">
                  <c:v>20.4633</c:v>
                </c:pt>
                <c:pt idx="693">
                  <c:v>20.6632</c:v>
                </c:pt>
                <c:pt idx="694">
                  <c:v>20.8552</c:v>
                </c:pt>
                <c:pt idx="695">
                  <c:v>21.0501</c:v>
                </c:pt>
                <c:pt idx="696">
                  <c:v>21.239599999999999</c:v>
                </c:pt>
                <c:pt idx="697">
                  <c:v>21.423300000000001</c:v>
                </c:pt>
                <c:pt idx="698">
                  <c:v>21.610399999999998</c:v>
                </c:pt>
                <c:pt idx="699">
                  <c:v>21.797499999999999</c:v>
                </c:pt>
                <c:pt idx="700">
                  <c:v>21.976500000000001</c:v>
                </c:pt>
                <c:pt idx="701">
                  <c:v>22.152899999999999</c:v>
                </c:pt>
                <c:pt idx="702">
                  <c:v>22.334900000000001</c:v>
                </c:pt>
                <c:pt idx="703">
                  <c:v>22.511399999999998</c:v>
                </c:pt>
                <c:pt idx="704">
                  <c:v>22.6907</c:v>
                </c:pt>
                <c:pt idx="705">
                  <c:v>22.869900000000001</c:v>
                </c:pt>
                <c:pt idx="706">
                  <c:v>23.0519</c:v>
                </c:pt>
                <c:pt idx="707">
                  <c:v>23.231200000000001</c:v>
                </c:pt>
                <c:pt idx="708">
                  <c:v>23.410399999999999</c:v>
                </c:pt>
                <c:pt idx="709">
                  <c:v>23.589700000000001</c:v>
                </c:pt>
                <c:pt idx="710">
                  <c:v>23.769100000000002</c:v>
                </c:pt>
                <c:pt idx="711">
                  <c:v>23.948399999999999</c:v>
                </c:pt>
                <c:pt idx="712">
                  <c:v>24.122399999999999</c:v>
                </c:pt>
                <c:pt idx="713">
                  <c:v>24.309899999999999</c:v>
                </c:pt>
                <c:pt idx="714">
                  <c:v>24.4893</c:v>
                </c:pt>
                <c:pt idx="715">
                  <c:v>24.6632</c:v>
                </c:pt>
                <c:pt idx="716">
                  <c:v>24.8584</c:v>
                </c:pt>
                <c:pt idx="717">
                  <c:v>25.0458</c:v>
                </c:pt>
                <c:pt idx="718">
                  <c:v>25.227799999999998</c:v>
                </c:pt>
                <c:pt idx="719">
                  <c:v>25.412500000000001</c:v>
                </c:pt>
                <c:pt idx="720">
                  <c:v>25.602699999999999</c:v>
                </c:pt>
                <c:pt idx="721">
                  <c:v>25.7821</c:v>
                </c:pt>
                <c:pt idx="722">
                  <c:v>25.964200000000002</c:v>
                </c:pt>
                <c:pt idx="723">
                  <c:v>26.149000000000001</c:v>
                </c:pt>
                <c:pt idx="724">
                  <c:v>26.3339</c:v>
                </c:pt>
                <c:pt idx="725">
                  <c:v>26.5106</c:v>
                </c:pt>
                <c:pt idx="726">
                  <c:v>26.6981</c:v>
                </c:pt>
                <c:pt idx="727">
                  <c:v>26.899100000000001</c:v>
                </c:pt>
                <c:pt idx="728">
                  <c:v>27.089300000000001</c:v>
                </c:pt>
                <c:pt idx="729">
                  <c:v>27.276700000000002</c:v>
                </c:pt>
                <c:pt idx="730">
                  <c:v>27.466899999999999</c:v>
                </c:pt>
                <c:pt idx="731">
                  <c:v>27.659800000000001</c:v>
                </c:pt>
                <c:pt idx="732">
                  <c:v>27.847300000000001</c:v>
                </c:pt>
                <c:pt idx="733">
                  <c:v>28.037500000000001</c:v>
                </c:pt>
                <c:pt idx="734">
                  <c:v>28.227799999999998</c:v>
                </c:pt>
                <c:pt idx="735">
                  <c:v>28.418099999999999</c:v>
                </c:pt>
                <c:pt idx="736">
                  <c:v>28.600100000000001</c:v>
                </c:pt>
                <c:pt idx="737">
                  <c:v>28.801200000000001</c:v>
                </c:pt>
                <c:pt idx="738">
                  <c:v>29.002300000000002</c:v>
                </c:pt>
                <c:pt idx="739">
                  <c:v>29.1952</c:v>
                </c:pt>
                <c:pt idx="740">
                  <c:v>29.388100000000001</c:v>
                </c:pt>
                <c:pt idx="741">
                  <c:v>29.581</c:v>
                </c:pt>
                <c:pt idx="742">
                  <c:v>29.7822</c:v>
                </c:pt>
                <c:pt idx="743">
                  <c:v>29.9724</c:v>
                </c:pt>
                <c:pt idx="744">
                  <c:v>30.168099999999999</c:v>
                </c:pt>
                <c:pt idx="745">
                  <c:v>30.363800000000001</c:v>
                </c:pt>
                <c:pt idx="746">
                  <c:v>30.548500000000001</c:v>
                </c:pt>
                <c:pt idx="747">
                  <c:v>30.754999999999999</c:v>
                </c:pt>
                <c:pt idx="748">
                  <c:v>30.956099999999999</c:v>
                </c:pt>
                <c:pt idx="749">
                  <c:v>31.162500000000001</c:v>
                </c:pt>
                <c:pt idx="750">
                  <c:v>31.360900000000001</c:v>
                </c:pt>
                <c:pt idx="751">
                  <c:v>31.561900000000001</c:v>
                </c:pt>
                <c:pt idx="752">
                  <c:v>31.760300000000001</c:v>
                </c:pt>
                <c:pt idx="753">
                  <c:v>31.9587</c:v>
                </c:pt>
                <c:pt idx="754">
                  <c:v>32.154499999999999</c:v>
                </c:pt>
                <c:pt idx="755">
                  <c:v>17.953700000000001</c:v>
                </c:pt>
                <c:pt idx="756">
                  <c:v>18.024699999999999</c:v>
                </c:pt>
                <c:pt idx="757">
                  <c:v>18.074300000000001</c:v>
                </c:pt>
                <c:pt idx="758">
                  <c:v>18.185500000000001</c:v>
                </c:pt>
                <c:pt idx="759">
                  <c:v>18.351099999999999</c:v>
                </c:pt>
                <c:pt idx="760">
                  <c:v>18.434000000000001</c:v>
                </c:pt>
                <c:pt idx="761">
                  <c:v>18.524999999999999</c:v>
                </c:pt>
                <c:pt idx="762">
                  <c:v>18.668299999999999</c:v>
                </c:pt>
                <c:pt idx="763">
                  <c:v>18.8749</c:v>
                </c:pt>
                <c:pt idx="764">
                  <c:v>18.9741</c:v>
                </c:pt>
                <c:pt idx="765">
                  <c:v>18.944199999999999</c:v>
                </c:pt>
                <c:pt idx="766">
                  <c:v>19.067299999999999</c:v>
                </c:pt>
                <c:pt idx="767">
                  <c:v>19.266500000000001</c:v>
                </c:pt>
                <c:pt idx="768">
                  <c:v>19.351500000000001</c:v>
                </c:pt>
                <c:pt idx="769">
                  <c:v>19.509</c:v>
                </c:pt>
                <c:pt idx="770">
                  <c:v>19.5946</c:v>
                </c:pt>
                <c:pt idx="771">
                  <c:v>19.624099999999999</c:v>
                </c:pt>
                <c:pt idx="772">
                  <c:v>19.7012</c:v>
                </c:pt>
                <c:pt idx="773">
                  <c:v>19.967300000000002</c:v>
                </c:pt>
                <c:pt idx="774">
                  <c:v>19.9895</c:v>
                </c:pt>
                <c:pt idx="775">
                  <c:v>20.086500000000001</c:v>
                </c:pt>
                <c:pt idx="776">
                  <c:v>20.3399</c:v>
                </c:pt>
                <c:pt idx="777">
                  <c:v>20.300999999999998</c:v>
                </c:pt>
                <c:pt idx="778">
                  <c:v>20.506399999999999</c:v>
                </c:pt>
                <c:pt idx="779">
                  <c:v>20.542400000000001</c:v>
                </c:pt>
                <c:pt idx="780">
                  <c:v>20.5975</c:v>
                </c:pt>
                <c:pt idx="781">
                  <c:v>20.862200000000001</c:v>
                </c:pt>
                <c:pt idx="782">
                  <c:v>21.026800000000001</c:v>
                </c:pt>
                <c:pt idx="783">
                  <c:v>21.156700000000001</c:v>
                </c:pt>
                <c:pt idx="784">
                  <c:v>21.121700000000001</c:v>
                </c:pt>
                <c:pt idx="785">
                  <c:v>21.328399999999998</c:v>
                </c:pt>
                <c:pt idx="786">
                  <c:v>21.497499999999999</c:v>
                </c:pt>
                <c:pt idx="787">
                  <c:v>21.531099999999999</c:v>
                </c:pt>
                <c:pt idx="788">
                  <c:v>21.7669</c:v>
                </c:pt>
                <c:pt idx="789">
                  <c:v>21.9527</c:v>
                </c:pt>
                <c:pt idx="790">
                  <c:v>21.959499999999998</c:v>
                </c:pt>
                <c:pt idx="791">
                  <c:v>22.129000000000001</c:v>
                </c:pt>
                <c:pt idx="792">
                  <c:v>22.332599999999999</c:v>
                </c:pt>
                <c:pt idx="793">
                  <c:v>22.531600000000001</c:v>
                </c:pt>
                <c:pt idx="794">
                  <c:v>22.593399999999999</c:v>
                </c:pt>
                <c:pt idx="795">
                  <c:v>22.6694</c:v>
                </c:pt>
                <c:pt idx="796">
                  <c:v>22.9283</c:v>
                </c:pt>
                <c:pt idx="797">
                  <c:v>23.032399999999999</c:v>
                </c:pt>
                <c:pt idx="798">
                  <c:v>23.107399999999998</c:v>
                </c:pt>
                <c:pt idx="799">
                  <c:v>23.168600000000001</c:v>
                </c:pt>
                <c:pt idx="800">
                  <c:v>23.3306</c:v>
                </c:pt>
                <c:pt idx="801">
                  <c:v>23.506799999999998</c:v>
                </c:pt>
                <c:pt idx="802">
                  <c:v>23.854800000000001</c:v>
                </c:pt>
                <c:pt idx="803">
                  <c:v>23.8704</c:v>
                </c:pt>
                <c:pt idx="804">
                  <c:v>23.848099999999999</c:v>
                </c:pt>
                <c:pt idx="805">
                  <c:v>24.182300000000001</c:v>
                </c:pt>
                <c:pt idx="806">
                  <c:v>24.2577</c:v>
                </c:pt>
                <c:pt idx="807">
                  <c:v>24.236799999999999</c:v>
                </c:pt>
                <c:pt idx="808">
                  <c:v>24.5549</c:v>
                </c:pt>
                <c:pt idx="809">
                  <c:v>24.745000000000001</c:v>
                </c:pt>
                <c:pt idx="810">
                  <c:v>24.819400000000002</c:v>
                </c:pt>
                <c:pt idx="811">
                  <c:v>25.004100000000001</c:v>
                </c:pt>
                <c:pt idx="812">
                  <c:v>25.106400000000001</c:v>
                </c:pt>
                <c:pt idx="813">
                  <c:v>25.3993</c:v>
                </c:pt>
                <c:pt idx="814">
                  <c:v>25.4682</c:v>
                </c:pt>
                <c:pt idx="815">
                  <c:v>25.599799999999998</c:v>
                </c:pt>
                <c:pt idx="816">
                  <c:v>25.729800000000001</c:v>
                </c:pt>
                <c:pt idx="817">
                  <c:v>25.8277</c:v>
                </c:pt>
                <c:pt idx="818">
                  <c:v>25.812200000000001</c:v>
                </c:pt>
                <c:pt idx="819">
                  <c:v>26.055800000000001</c:v>
                </c:pt>
                <c:pt idx="820">
                  <c:v>26.3142</c:v>
                </c:pt>
                <c:pt idx="821">
                  <c:v>26.5808</c:v>
                </c:pt>
                <c:pt idx="822">
                  <c:v>26.683299999999999</c:v>
                </c:pt>
                <c:pt idx="823">
                  <c:v>26.5886</c:v>
                </c:pt>
                <c:pt idx="824">
                  <c:v>26.823899999999998</c:v>
                </c:pt>
                <c:pt idx="825">
                  <c:v>27.006399999999999</c:v>
                </c:pt>
                <c:pt idx="826">
                  <c:v>27.163699999999999</c:v>
                </c:pt>
                <c:pt idx="827">
                  <c:v>27.511099999999999</c:v>
                </c:pt>
                <c:pt idx="828">
                  <c:v>27.538900000000002</c:v>
                </c:pt>
                <c:pt idx="829">
                  <c:v>27.5379</c:v>
                </c:pt>
                <c:pt idx="830">
                  <c:v>27.768899999999999</c:v>
                </c:pt>
                <c:pt idx="831">
                  <c:v>28.052399999999999</c:v>
                </c:pt>
                <c:pt idx="832">
                  <c:v>28.251200000000001</c:v>
                </c:pt>
                <c:pt idx="833">
                  <c:v>28.312000000000001</c:v>
                </c:pt>
                <c:pt idx="834">
                  <c:v>28.514500000000002</c:v>
                </c:pt>
                <c:pt idx="835">
                  <c:v>28.606000000000002</c:v>
                </c:pt>
                <c:pt idx="836">
                  <c:v>28.7225</c:v>
                </c:pt>
                <c:pt idx="837">
                  <c:v>28.980699999999999</c:v>
                </c:pt>
                <c:pt idx="838">
                  <c:v>29.122699999999998</c:v>
                </c:pt>
                <c:pt idx="839">
                  <c:v>29.251999999999999</c:v>
                </c:pt>
                <c:pt idx="840">
                  <c:v>29.473500000000001</c:v>
                </c:pt>
                <c:pt idx="841">
                  <c:v>29.445</c:v>
                </c:pt>
                <c:pt idx="842">
                  <c:v>29.762599999999999</c:v>
                </c:pt>
                <c:pt idx="843">
                  <c:v>29.929600000000001</c:v>
                </c:pt>
                <c:pt idx="844">
                  <c:v>30.042200000000001</c:v>
                </c:pt>
                <c:pt idx="845">
                  <c:v>30.269400000000001</c:v>
                </c:pt>
                <c:pt idx="846">
                  <c:v>30.473500000000001</c:v>
                </c:pt>
                <c:pt idx="847">
                  <c:v>30.610600000000002</c:v>
                </c:pt>
                <c:pt idx="848">
                  <c:v>30.5334</c:v>
                </c:pt>
                <c:pt idx="849">
                  <c:v>31.014099999999999</c:v>
                </c:pt>
                <c:pt idx="850">
                  <c:v>31.216799999999999</c:v>
                </c:pt>
                <c:pt idx="851">
                  <c:v>31.418099999999999</c:v>
                </c:pt>
                <c:pt idx="852">
                  <c:v>31.516500000000001</c:v>
                </c:pt>
                <c:pt idx="853">
                  <c:v>31.829000000000001</c:v>
                </c:pt>
                <c:pt idx="854">
                  <c:v>31.8949</c:v>
                </c:pt>
                <c:pt idx="855">
                  <c:v>32.082900000000002</c:v>
                </c:pt>
                <c:pt idx="856">
                  <c:v>32.290599999999998</c:v>
                </c:pt>
                <c:pt idx="857">
                  <c:v>32.391599999999997</c:v>
                </c:pt>
                <c:pt idx="858">
                  <c:v>32.647599999999997</c:v>
                </c:pt>
                <c:pt idx="859">
                  <c:v>32.883600000000001</c:v>
                </c:pt>
                <c:pt idx="860">
                  <c:v>33.133200000000002</c:v>
                </c:pt>
                <c:pt idx="861">
                  <c:v>33.321800000000003</c:v>
                </c:pt>
                <c:pt idx="862">
                  <c:v>33.476999999999997</c:v>
                </c:pt>
                <c:pt idx="863">
                  <c:v>33.568899999999999</c:v>
                </c:pt>
                <c:pt idx="864">
                  <c:v>33.635899999999999</c:v>
                </c:pt>
                <c:pt idx="865">
                  <c:v>34.115699999999997</c:v>
                </c:pt>
                <c:pt idx="866">
                  <c:v>34.271599999999999</c:v>
                </c:pt>
                <c:pt idx="867">
                  <c:v>34.288200000000003</c:v>
                </c:pt>
                <c:pt idx="868">
                  <c:v>34.537799999999997</c:v>
                </c:pt>
                <c:pt idx="869">
                  <c:v>34.898499999999999</c:v>
                </c:pt>
                <c:pt idx="870">
                  <c:v>35.031599999999997</c:v>
                </c:pt>
                <c:pt idx="871">
                  <c:v>35.117400000000004</c:v>
                </c:pt>
                <c:pt idx="872">
                  <c:v>35.356499999999997</c:v>
                </c:pt>
                <c:pt idx="873">
                  <c:v>35.5946</c:v>
                </c:pt>
                <c:pt idx="874">
                  <c:v>35.802999999999997</c:v>
                </c:pt>
                <c:pt idx="875">
                  <c:v>35.936700000000002</c:v>
                </c:pt>
                <c:pt idx="876">
                  <c:v>36.201300000000003</c:v>
                </c:pt>
                <c:pt idx="877">
                  <c:v>36.484499999999997</c:v>
                </c:pt>
                <c:pt idx="878">
                  <c:v>36.537700000000001</c:v>
                </c:pt>
                <c:pt idx="879">
                  <c:v>36.663800000000002</c:v>
                </c:pt>
                <c:pt idx="880">
                  <c:v>36.913499999999999</c:v>
                </c:pt>
                <c:pt idx="881">
                  <c:v>37.4071</c:v>
                </c:pt>
                <c:pt idx="882">
                  <c:v>37.287100000000002</c:v>
                </c:pt>
                <c:pt idx="883">
                  <c:v>37.535400000000003</c:v>
                </c:pt>
                <c:pt idx="884">
                  <c:v>37.927599999999998</c:v>
                </c:pt>
                <c:pt idx="885">
                  <c:v>38.005099999999999</c:v>
                </c:pt>
                <c:pt idx="886">
                  <c:v>38.424599999999998</c:v>
                </c:pt>
                <c:pt idx="887">
                  <c:v>38.345300000000002</c:v>
                </c:pt>
                <c:pt idx="888">
                  <c:v>38.462800000000001</c:v>
                </c:pt>
                <c:pt idx="889">
                  <c:v>38.776699999999998</c:v>
                </c:pt>
                <c:pt idx="890">
                  <c:v>39.333100000000002</c:v>
                </c:pt>
                <c:pt idx="891">
                  <c:v>39.517699999999998</c:v>
                </c:pt>
                <c:pt idx="892">
                  <c:v>39.302599999999998</c:v>
                </c:pt>
                <c:pt idx="893">
                  <c:v>39.638500000000001</c:v>
                </c:pt>
                <c:pt idx="894">
                  <c:v>40.111899999999999</c:v>
                </c:pt>
                <c:pt idx="895">
                  <c:v>40.331299999999999</c:v>
                </c:pt>
                <c:pt idx="896">
                  <c:v>40.423400000000001</c:v>
                </c:pt>
                <c:pt idx="897">
                  <c:v>40.718000000000004</c:v>
                </c:pt>
                <c:pt idx="898">
                  <c:v>40.957700000000003</c:v>
                </c:pt>
                <c:pt idx="899">
                  <c:v>41.347900000000003</c:v>
                </c:pt>
                <c:pt idx="900">
                  <c:v>41.299599999999998</c:v>
                </c:pt>
                <c:pt idx="901">
                  <c:v>41.546100000000003</c:v>
                </c:pt>
                <c:pt idx="902">
                  <c:v>41.763800000000003</c:v>
                </c:pt>
                <c:pt idx="903">
                  <c:v>42.194499999999998</c:v>
                </c:pt>
                <c:pt idx="904">
                  <c:v>42.526499999999999</c:v>
                </c:pt>
                <c:pt idx="905">
                  <c:v>42.597000000000001</c:v>
                </c:pt>
                <c:pt idx="906">
                  <c:v>42.810600000000001</c:v>
                </c:pt>
                <c:pt idx="907">
                  <c:v>42.958599999999997</c:v>
                </c:pt>
                <c:pt idx="908">
                  <c:v>43.291499999999999</c:v>
                </c:pt>
                <c:pt idx="909">
                  <c:v>43.591799999999999</c:v>
                </c:pt>
                <c:pt idx="910">
                  <c:v>43.936999999999998</c:v>
                </c:pt>
                <c:pt idx="911">
                  <c:v>44.293599999999998</c:v>
                </c:pt>
                <c:pt idx="912">
                  <c:v>44.3857</c:v>
                </c:pt>
                <c:pt idx="913">
                  <c:v>44.550800000000002</c:v>
                </c:pt>
                <c:pt idx="914">
                  <c:v>45.055500000000002</c:v>
                </c:pt>
                <c:pt idx="915">
                  <c:v>45.107500000000002</c:v>
                </c:pt>
                <c:pt idx="916">
                  <c:v>45.118899999999996</c:v>
                </c:pt>
                <c:pt idx="917">
                  <c:v>45.662700000000001</c:v>
                </c:pt>
                <c:pt idx="918">
                  <c:v>46.253399999999999</c:v>
                </c:pt>
                <c:pt idx="919">
                  <c:v>46.145099999999999</c:v>
                </c:pt>
                <c:pt idx="920">
                  <c:v>46.299700000000001</c:v>
                </c:pt>
                <c:pt idx="921">
                  <c:v>46.796900000000001</c:v>
                </c:pt>
                <c:pt idx="922">
                  <c:v>47.0961</c:v>
                </c:pt>
                <c:pt idx="923">
                  <c:v>47.413699999999999</c:v>
                </c:pt>
                <c:pt idx="924">
                  <c:v>47.604399999999998</c:v>
                </c:pt>
                <c:pt idx="925">
                  <c:v>47.821199999999997</c:v>
                </c:pt>
                <c:pt idx="926">
                  <c:v>48.256799999999998</c:v>
                </c:pt>
                <c:pt idx="927">
                  <c:v>48.0535</c:v>
                </c:pt>
                <c:pt idx="928">
                  <c:v>48.0501</c:v>
                </c:pt>
                <c:pt idx="929">
                  <c:v>48.807299999999998</c:v>
                </c:pt>
                <c:pt idx="930">
                  <c:v>49.293500000000002</c:v>
                </c:pt>
                <c:pt idx="931">
                  <c:v>49.755299999999998</c:v>
                </c:pt>
                <c:pt idx="932">
                  <c:v>49.739699999999999</c:v>
                </c:pt>
                <c:pt idx="933">
                  <c:v>50.168300000000002</c:v>
                </c:pt>
                <c:pt idx="934">
                  <c:v>50.4452</c:v>
                </c:pt>
                <c:pt idx="935">
                  <c:v>50.751899999999999</c:v>
                </c:pt>
                <c:pt idx="936">
                  <c:v>51.159799999999997</c:v>
                </c:pt>
                <c:pt idx="937">
                  <c:v>51.179900000000004</c:v>
                </c:pt>
                <c:pt idx="938">
                  <c:v>51.301900000000003</c:v>
                </c:pt>
                <c:pt idx="939">
                  <c:v>51.756999999999998</c:v>
                </c:pt>
                <c:pt idx="940">
                  <c:v>52.174599999999998</c:v>
                </c:pt>
                <c:pt idx="941">
                  <c:v>52.357199999999999</c:v>
                </c:pt>
                <c:pt idx="942">
                  <c:v>52.819899999999997</c:v>
                </c:pt>
                <c:pt idx="943">
                  <c:v>53.260599999999997</c:v>
                </c:pt>
                <c:pt idx="944">
                  <c:v>53.281999999999996</c:v>
                </c:pt>
                <c:pt idx="945">
                  <c:v>53.8127</c:v>
                </c:pt>
                <c:pt idx="946">
                  <c:v>53.631500000000003</c:v>
                </c:pt>
                <c:pt idx="947">
                  <c:v>53.997700000000002</c:v>
                </c:pt>
                <c:pt idx="948">
                  <c:v>54.311399999999999</c:v>
                </c:pt>
                <c:pt idx="949">
                  <c:v>54.670099999999998</c:v>
                </c:pt>
                <c:pt idx="950">
                  <c:v>55.243299999999998</c:v>
                </c:pt>
                <c:pt idx="951">
                  <c:v>55.4298</c:v>
                </c:pt>
                <c:pt idx="952">
                  <c:v>55.657699999999998</c:v>
                </c:pt>
                <c:pt idx="953">
                  <c:v>56.028100000000002</c:v>
                </c:pt>
                <c:pt idx="954">
                  <c:v>56.2273</c:v>
                </c:pt>
                <c:pt idx="955">
                  <c:v>56.778199999999998</c:v>
                </c:pt>
                <c:pt idx="956">
                  <c:v>57.010300000000001</c:v>
                </c:pt>
                <c:pt idx="957">
                  <c:v>56.364100000000001</c:v>
                </c:pt>
                <c:pt idx="958">
                  <c:v>55.990299999999998</c:v>
                </c:pt>
                <c:pt idx="959">
                  <c:v>55.775700000000001</c:v>
                </c:pt>
                <c:pt idx="960">
                  <c:v>55.5959</c:v>
                </c:pt>
                <c:pt idx="961">
                  <c:v>55.433100000000003</c:v>
                </c:pt>
                <c:pt idx="962">
                  <c:v>55.310200000000002</c:v>
                </c:pt>
                <c:pt idx="963">
                  <c:v>55.210099999999997</c:v>
                </c:pt>
                <c:pt idx="964">
                  <c:v>55.1387</c:v>
                </c:pt>
                <c:pt idx="965">
                  <c:v>55.067300000000003</c:v>
                </c:pt>
                <c:pt idx="966">
                  <c:v>54.987499999999997</c:v>
                </c:pt>
                <c:pt idx="967">
                  <c:v>54.929499999999997</c:v>
                </c:pt>
                <c:pt idx="968">
                  <c:v>54.860999999999997</c:v>
                </c:pt>
                <c:pt idx="969">
                  <c:v>54.816299999999998</c:v>
                </c:pt>
                <c:pt idx="970">
                  <c:v>54.761499999999998</c:v>
                </c:pt>
                <c:pt idx="971">
                  <c:v>54.712899999999998</c:v>
                </c:pt>
                <c:pt idx="972">
                  <c:v>54.685499999999998</c:v>
                </c:pt>
                <c:pt idx="973">
                  <c:v>54.631399999999999</c:v>
                </c:pt>
                <c:pt idx="974">
                  <c:v>54.616700000000002</c:v>
                </c:pt>
                <c:pt idx="975">
                  <c:v>54.583100000000002</c:v>
                </c:pt>
                <c:pt idx="976">
                  <c:v>54.562600000000003</c:v>
                </c:pt>
                <c:pt idx="977">
                  <c:v>54.537300000000002</c:v>
                </c:pt>
                <c:pt idx="978">
                  <c:v>54.529800000000002</c:v>
                </c:pt>
                <c:pt idx="979">
                  <c:v>54.513100000000001</c:v>
                </c:pt>
                <c:pt idx="980">
                  <c:v>54.4724</c:v>
                </c:pt>
                <c:pt idx="981">
                  <c:v>54.473599999999998</c:v>
                </c:pt>
                <c:pt idx="982">
                  <c:v>54.448300000000003</c:v>
                </c:pt>
                <c:pt idx="983">
                  <c:v>55.033700000000003</c:v>
                </c:pt>
                <c:pt idx="984">
                  <c:v>55.012</c:v>
                </c:pt>
                <c:pt idx="985">
                  <c:v>55.032299999999999</c:v>
                </c:pt>
                <c:pt idx="986">
                  <c:v>55.005400000000002</c:v>
                </c:pt>
                <c:pt idx="987">
                  <c:v>55.006500000000003</c:v>
                </c:pt>
                <c:pt idx="988">
                  <c:v>56.242600000000003</c:v>
                </c:pt>
                <c:pt idx="989">
                  <c:v>56.222499999999997</c:v>
                </c:pt>
                <c:pt idx="990">
                  <c:v>56.243499999999997</c:v>
                </c:pt>
                <c:pt idx="991">
                  <c:v>56.531999999999996</c:v>
                </c:pt>
                <c:pt idx="992">
                  <c:v>56.458599999999997</c:v>
                </c:pt>
                <c:pt idx="993">
                  <c:v>56.4559</c:v>
                </c:pt>
                <c:pt idx="994">
                  <c:v>56.475200000000001</c:v>
                </c:pt>
                <c:pt idx="995">
                  <c:v>56.462000000000003</c:v>
                </c:pt>
                <c:pt idx="996">
                  <c:v>56.486400000000003</c:v>
                </c:pt>
                <c:pt idx="997">
                  <c:v>56.453299999999999</c:v>
                </c:pt>
                <c:pt idx="998">
                  <c:v>56.444699999999997</c:v>
                </c:pt>
                <c:pt idx="999">
                  <c:v>56.446399999999997</c:v>
                </c:pt>
                <c:pt idx="1000">
                  <c:v>56.451999999999998</c:v>
                </c:pt>
                <c:pt idx="1001">
                  <c:v>56.2059</c:v>
                </c:pt>
                <c:pt idx="1002">
                  <c:v>56.764000000000003</c:v>
                </c:pt>
                <c:pt idx="1003">
                  <c:v>57.301000000000002</c:v>
                </c:pt>
                <c:pt idx="1004">
                  <c:v>57.6295</c:v>
                </c:pt>
                <c:pt idx="1005">
                  <c:v>58.102800000000002</c:v>
                </c:pt>
                <c:pt idx="1006">
                  <c:v>58.546199999999999</c:v>
                </c:pt>
                <c:pt idx="1007">
                  <c:v>58.552</c:v>
                </c:pt>
                <c:pt idx="1008">
                  <c:v>58.75</c:v>
                </c:pt>
                <c:pt idx="1009">
                  <c:v>59.241100000000003</c:v>
                </c:pt>
                <c:pt idx="1010">
                  <c:v>59.835099999999997</c:v>
                </c:pt>
                <c:pt idx="1011">
                  <c:v>60.342100000000002</c:v>
                </c:pt>
                <c:pt idx="1012">
                  <c:v>60.585999999999999</c:v>
                </c:pt>
                <c:pt idx="1013">
                  <c:v>60.881399999999999</c:v>
                </c:pt>
                <c:pt idx="1014">
                  <c:v>60.884700000000002</c:v>
                </c:pt>
                <c:pt idx="1015">
                  <c:v>61.3018</c:v>
                </c:pt>
                <c:pt idx="1016">
                  <c:v>61.969099999999997</c:v>
                </c:pt>
                <c:pt idx="1017">
                  <c:v>62.390700000000002</c:v>
                </c:pt>
                <c:pt idx="1018">
                  <c:v>62.5169</c:v>
                </c:pt>
                <c:pt idx="1019">
                  <c:v>62.6892</c:v>
                </c:pt>
                <c:pt idx="1020">
                  <c:v>63.089399999999998</c:v>
                </c:pt>
                <c:pt idx="1021">
                  <c:v>63.491</c:v>
                </c:pt>
                <c:pt idx="1022">
                  <c:v>64.024699999999996</c:v>
                </c:pt>
                <c:pt idx="1023">
                  <c:v>64.070300000000003</c:v>
                </c:pt>
                <c:pt idx="1024">
                  <c:v>63.930900000000001</c:v>
                </c:pt>
                <c:pt idx="1025">
                  <c:v>64.693299999999994</c:v>
                </c:pt>
                <c:pt idx="1026">
                  <c:v>65.372799999999998</c:v>
                </c:pt>
                <c:pt idx="1027">
                  <c:v>65.561099999999996</c:v>
                </c:pt>
                <c:pt idx="1028">
                  <c:v>65.8459</c:v>
                </c:pt>
                <c:pt idx="1029">
                  <c:v>66.280299999999997</c:v>
                </c:pt>
                <c:pt idx="1030">
                  <c:v>66.501400000000004</c:v>
                </c:pt>
                <c:pt idx="1031">
                  <c:v>67.110100000000003</c:v>
                </c:pt>
                <c:pt idx="1032">
                  <c:v>67.426699999999997</c:v>
                </c:pt>
                <c:pt idx="1033">
                  <c:v>67.607100000000003</c:v>
                </c:pt>
                <c:pt idx="1034">
                  <c:v>67.753799999999998</c:v>
                </c:pt>
                <c:pt idx="1035">
                  <c:v>68.280600000000007</c:v>
                </c:pt>
                <c:pt idx="1036">
                  <c:v>68.793400000000005</c:v>
                </c:pt>
                <c:pt idx="1037">
                  <c:v>69.135999999999996</c:v>
                </c:pt>
                <c:pt idx="1038">
                  <c:v>69.416899999999998</c:v>
                </c:pt>
                <c:pt idx="1039">
                  <c:v>70.177400000000006</c:v>
                </c:pt>
                <c:pt idx="1040">
                  <c:v>70.404799999999994</c:v>
                </c:pt>
                <c:pt idx="1041">
                  <c:v>70.624399999999994</c:v>
                </c:pt>
                <c:pt idx="1042">
                  <c:v>71.250299999999996</c:v>
                </c:pt>
                <c:pt idx="1043">
                  <c:v>71.539400000000001</c:v>
                </c:pt>
                <c:pt idx="1044">
                  <c:v>71.4726</c:v>
                </c:pt>
                <c:pt idx="1045">
                  <c:v>71.778499999999994</c:v>
                </c:pt>
                <c:pt idx="1046">
                  <c:v>72.558199999999999</c:v>
                </c:pt>
                <c:pt idx="1047">
                  <c:v>72.834199999999996</c:v>
                </c:pt>
                <c:pt idx="1048">
                  <c:v>72.986400000000003</c:v>
                </c:pt>
                <c:pt idx="1049">
                  <c:v>73.634900000000002</c:v>
                </c:pt>
                <c:pt idx="1050">
                  <c:v>74.119200000000006</c:v>
                </c:pt>
                <c:pt idx="1051">
                  <c:v>74.543999999999997</c:v>
                </c:pt>
                <c:pt idx="1052">
                  <c:v>74.436199999999999</c:v>
                </c:pt>
                <c:pt idx="1053">
                  <c:v>74.677000000000007</c:v>
                </c:pt>
                <c:pt idx="1054">
                  <c:v>75.489599999999996</c:v>
                </c:pt>
                <c:pt idx="1055">
                  <c:v>76.003600000000006</c:v>
                </c:pt>
                <c:pt idx="1056">
                  <c:v>75.665099999999995</c:v>
                </c:pt>
                <c:pt idx="1057">
                  <c:v>76.113</c:v>
                </c:pt>
                <c:pt idx="1058">
                  <c:v>77.031800000000004</c:v>
                </c:pt>
                <c:pt idx="1059">
                  <c:v>77.148700000000005</c:v>
                </c:pt>
                <c:pt idx="1060">
                  <c:v>77.461399999999998</c:v>
                </c:pt>
                <c:pt idx="1061">
                  <c:v>78.011600000000001</c:v>
                </c:pt>
                <c:pt idx="1062">
                  <c:v>78.484899999999996</c:v>
                </c:pt>
                <c:pt idx="1063">
                  <c:v>78.906400000000005</c:v>
                </c:pt>
                <c:pt idx="1064">
                  <c:v>79.542900000000003</c:v>
                </c:pt>
                <c:pt idx="1065">
                  <c:v>79.850999999999999</c:v>
                </c:pt>
                <c:pt idx="1066">
                  <c:v>80.021900000000002</c:v>
                </c:pt>
                <c:pt idx="1067">
                  <c:v>80.219399999999993</c:v>
                </c:pt>
                <c:pt idx="1068">
                  <c:v>80.484700000000004</c:v>
                </c:pt>
                <c:pt idx="1069">
                  <c:v>81.022400000000005</c:v>
                </c:pt>
                <c:pt idx="1070">
                  <c:v>81.790199999999999</c:v>
                </c:pt>
                <c:pt idx="1071">
                  <c:v>82.244200000000006</c:v>
                </c:pt>
                <c:pt idx="1072">
                  <c:v>82.466499999999996</c:v>
                </c:pt>
                <c:pt idx="1073">
                  <c:v>82.688299999999998</c:v>
                </c:pt>
                <c:pt idx="1074">
                  <c:v>83.362899999999996</c:v>
                </c:pt>
                <c:pt idx="1075">
                  <c:v>83.729799999999997</c:v>
                </c:pt>
                <c:pt idx="1076">
                  <c:v>84.655600000000007</c:v>
                </c:pt>
                <c:pt idx="1077">
                  <c:v>85.037599999999998</c:v>
                </c:pt>
                <c:pt idx="1078">
                  <c:v>84.597200000000001</c:v>
                </c:pt>
                <c:pt idx="1079">
                  <c:v>84.918899999999994</c:v>
                </c:pt>
                <c:pt idx="1080">
                  <c:v>85.577100000000002</c:v>
                </c:pt>
                <c:pt idx="1081">
                  <c:v>86.110100000000003</c:v>
                </c:pt>
                <c:pt idx="1082">
                  <c:v>86.680800000000005</c:v>
                </c:pt>
                <c:pt idx="1083">
                  <c:v>87.414599999999993</c:v>
                </c:pt>
                <c:pt idx="1084">
                  <c:v>87.884699999999995</c:v>
                </c:pt>
                <c:pt idx="1085">
                  <c:v>88.314899999999994</c:v>
                </c:pt>
                <c:pt idx="1086">
                  <c:v>88.527199999999993</c:v>
                </c:pt>
                <c:pt idx="1087">
                  <c:v>88.998400000000004</c:v>
                </c:pt>
                <c:pt idx="1088">
                  <c:v>89.765500000000003</c:v>
                </c:pt>
                <c:pt idx="1089">
                  <c:v>89.998000000000005</c:v>
                </c:pt>
                <c:pt idx="1090">
                  <c:v>90.336200000000005</c:v>
                </c:pt>
                <c:pt idx="1091">
                  <c:v>90.804699999999997</c:v>
                </c:pt>
                <c:pt idx="1092">
                  <c:v>91.206299999999999</c:v>
                </c:pt>
                <c:pt idx="1093">
                  <c:v>91.715599999999995</c:v>
                </c:pt>
                <c:pt idx="1094">
                  <c:v>92.505499999999998</c:v>
                </c:pt>
                <c:pt idx="1095">
                  <c:v>92.828900000000004</c:v>
                </c:pt>
                <c:pt idx="1096">
                  <c:v>93.016499999999994</c:v>
                </c:pt>
                <c:pt idx="1097">
                  <c:v>93.7166</c:v>
                </c:pt>
                <c:pt idx="1098">
                  <c:v>93.921000000000006</c:v>
                </c:pt>
                <c:pt idx="1099">
                  <c:v>94.329400000000007</c:v>
                </c:pt>
                <c:pt idx="1100">
                  <c:v>94.999799999999993</c:v>
                </c:pt>
                <c:pt idx="1101">
                  <c:v>95.898799999999994</c:v>
                </c:pt>
                <c:pt idx="1102">
                  <c:v>96.3142</c:v>
                </c:pt>
                <c:pt idx="1103">
                  <c:v>96.658299999999997</c:v>
                </c:pt>
                <c:pt idx="1104">
                  <c:v>97.523600000000002</c:v>
                </c:pt>
                <c:pt idx="1105">
                  <c:v>97.733599999999996</c:v>
                </c:pt>
                <c:pt idx="1106">
                  <c:v>97.855599999999995</c:v>
                </c:pt>
                <c:pt idx="1107">
                  <c:v>98.431100000000001</c:v>
                </c:pt>
                <c:pt idx="1108">
                  <c:v>99.091300000000004</c:v>
                </c:pt>
                <c:pt idx="1109">
                  <c:v>99.319599999999994</c:v>
                </c:pt>
                <c:pt idx="1110">
                  <c:v>100.1271</c:v>
                </c:pt>
                <c:pt idx="1111">
                  <c:v>100.9297</c:v>
                </c:pt>
                <c:pt idx="1112">
                  <c:v>100.97369999999999</c:v>
                </c:pt>
                <c:pt idx="1113">
                  <c:v>100.95399999999999</c:v>
                </c:pt>
                <c:pt idx="1114">
                  <c:v>100.9346</c:v>
                </c:pt>
                <c:pt idx="1115">
                  <c:v>100.9696</c:v>
                </c:pt>
                <c:pt idx="1116">
                  <c:v>100.9919</c:v>
                </c:pt>
                <c:pt idx="1117">
                  <c:v>101.03489999999999</c:v>
                </c:pt>
                <c:pt idx="1118">
                  <c:v>101.07559999999999</c:v>
                </c:pt>
                <c:pt idx="1119">
                  <c:v>101.1108</c:v>
                </c:pt>
                <c:pt idx="1120">
                  <c:v>101.14360000000001</c:v>
                </c:pt>
                <c:pt idx="1121">
                  <c:v>101.2204</c:v>
                </c:pt>
                <c:pt idx="1122">
                  <c:v>101.2748</c:v>
                </c:pt>
                <c:pt idx="1123">
                  <c:v>101.32850000000001</c:v>
                </c:pt>
                <c:pt idx="1124">
                  <c:v>101.3557</c:v>
                </c:pt>
                <c:pt idx="1125">
                  <c:v>101.4088</c:v>
                </c:pt>
                <c:pt idx="1126">
                  <c:v>101.5317</c:v>
                </c:pt>
                <c:pt idx="1127">
                  <c:v>101.518</c:v>
                </c:pt>
                <c:pt idx="1128">
                  <c:v>101.5821</c:v>
                </c:pt>
                <c:pt idx="1129">
                  <c:v>101.59950000000001</c:v>
                </c:pt>
                <c:pt idx="1130">
                  <c:v>101.6737</c:v>
                </c:pt>
                <c:pt idx="1131">
                  <c:v>101.6292</c:v>
                </c:pt>
                <c:pt idx="1132">
                  <c:v>101.69110000000001</c:v>
                </c:pt>
                <c:pt idx="1133">
                  <c:v>101.7182</c:v>
                </c:pt>
                <c:pt idx="1134">
                  <c:v>101.70780000000001</c:v>
                </c:pt>
                <c:pt idx="1135">
                  <c:v>101.70480000000001</c:v>
                </c:pt>
                <c:pt idx="1136">
                  <c:v>101.7775</c:v>
                </c:pt>
                <c:pt idx="1137">
                  <c:v>101.83540000000001</c:v>
                </c:pt>
                <c:pt idx="1138">
                  <c:v>101.84010000000001</c:v>
                </c:pt>
                <c:pt idx="1139">
                  <c:v>101.81699999999999</c:v>
                </c:pt>
                <c:pt idx="1140">
                  <c:v>101.81789999999999</c:v>
                </c:pt>
                <c:pt idx="1141">
                  <c:v>101.7739</c:v>
                </c:pt>
                <c:pt idx="1142">
                  <c:v>101.78959999999999</c:v>
                </c:pt>
                <c:pt idx="1143">
                  <c:v>101.76179999999999</c:v>
                </c:pt>
                <c:pt idx="1144">
                  <c:v>101.68519999999999</c:v>
                </c:pt>
                <c:pt idx="1145">
                  <c:v>101.6187</c:v>
                </c:pt>
                <c:pt idx="1146">
                  <c:v>101.5818</c:v>
                </c:pt>
                <c:pt idx="1147">
                  <c:v>101.56480000000001</c:v>
                </c:pt>
                <c:pt idx="1148">
                  <c:v>101.5116</c:v>
                </c:pt>
                <c:pt idx="1149">
                  <c:v>101.49550000000001</c:v>
                </c:pt>
                <c:pt idx="1150">
                  <c:v>101.45310000000001</c:v>
                </c:pt>
                <c:pt idx="1151">
                  <c:v>101.4764</c:v>
                </c:pt>
                <c:pt idx="1152">
                  <c:v>101.4336</c:v>
                </c:pt>
                <c:pt idx="1153">
                  <c:v>101.39790000000001</c:v>
                </c:pt>
                <c:pt idx="1154">
                  <c:v>101.39019999999999</c:v>
                </c:pt>
                <c:pt idx="1155">
                  <c:v>101.3612</c:v>
                </c:pt>
                <c:pt idx="1156">
                  <c:v>101.3745</c:v>
                </c:pt>
                <c:pt idx="1157">
                  <c:v>101.37479999999999</c:v>
                </c:pt>
                <c:pt idx="1158">
                  <c:v>101.3772</c:v>
                </c:pt>
                <c:pt idx="1159">
                  <c:v>101.33199999999999</c:v>
                </c:pt>
                <c:pt idx="1160">
                  <c:v>101.376</c:v>
                </c:pt>
                <c:pt idx="1161">
                  <c:v>101.2727</c:v>
                </c:pt>
                <c:pt idx="1162">
                  <c:v>101.25149999999999</c:v>
                </c:pt>
                <c:pt idx="1163">
                  <c:v>101.253</c:v>
                </c:pt>
                <c:pt idx="1164">
                  <c:v>101.24720000000001</c:v>
                </c:pt>
                <c:pt idx="1165">
                  <c:v>101.27549999999999</c:v>
                </c:pt>
                <c:pt idx="1166">
                  <c:v>101.2497</c:v>
                </c:pt>
                <c:pt idx="1167">
                  <c:v>101.2491</c:v>
                </c:pt>
                <c:pt idx="1168">
                  <c:v>101.2774</c:v>
                </c:pt>
                <c:pt idx="1169">
                  <c:v>101.258</c:v>
                </c:pt>
                <c:pt idx="1170">
                  <c:v>101.25579999999999</c:v>
                </c:pt>
                <c:pt idx="1171">
                  <c:v>101.2623</c:v>
                </c:pt>
                <c:pt idx="1172">
                  <c:v>101.2771</c:v>
                </c:pt>
                <c:pt idx="1173">
                  <c:v>101.25190000000001</c:v>
                </c:pt>
                <c:pt idx="1174">
                  <c:v>101.2777</c:v>
                </c:pt>
                <c:pt idx="1175">
                  <c:v>101.2629</c:v>
                </c:pt>
                <c:pt idx="1176">
                  <c:v>101.2771</c:v>
                </c:pt>
                <c:pt idx="1177">
                  <c:v>101.2829</c:v>
                </c:pt>
                <c:pt idx="1178">
                  <c:v>101.2784</c:v>
                </c:pt>
                <c:pt idx="1179">
                  <c:v>101.2559</c:v>
                </c:pt>
                <c:pt idx="1180">
                  <c:v>101.27679999999999</c:v>
                </c:pt>
                <c:pt idx="1181">
                  <c:v>101.2565</c:v>
                </c:pt>
                <c:pt idx="1182">
                  <c:v>101.2516</c:v>
                </c:pt>
                <c:pt idx="1183">
                  <c:v>101.2445</c:v>
                </c:pt>
                <c:pt idx="1184">
                  <c:v>101.2501</c:v>
                </c:pt>
                <c:pt idx="1185">
                  <c:v>101.26949999999999</c:v>
                </c:pt>
                <c:pt idx="1186">
                  <c:v>101.2495</c:v>
                </c:pt>
                <c:pt idx="1187">
                  <c:v>101.2769</c:v>
                </c:pt>
                <c:pt idx="1188">
                  <c:v>101.2418</c:v>
                </c:pt>
                <c:pt idx="1189">
                  <c:v>101.2431</c:v>
                </c:pt>
                <c:pt idx="1190">
                  <c:v>101.2353</c:v>
                </c:pt>
                <c:pt idx="1191">
                  <c:v>101.2437</c:v>
                </c:pt>
                <c:pt idx="1192">
                  <c:v>101.2492</c:v>
                </c:pt>
                <c:pt idx="1193">
                  <c:v>101.24339999999999</c:v>
                </c:pt>
                <c:pt idx="1194">
                  <c:v>101.2557</c:v>
                </c:pt>
                <c:pt idx="1195">
                  <c:v>101.25020000000001</c:v>
                </c:pt>
                <c:pt idx="1196">
                  <c:v>101.26090000000001</c:v>
                </c:pt>
                <c:pt idx="1197">
                  <c:v>101.2567</c:v>
                </c:pt>
                <c:pt idx="1198">
                  <c:v>101.2514</c:v>
                </c:pt>
                <c:pt idx="1199">
                  <c:v>101.2551</c:v>
                </c:pt>
                <c:pt idx="1200">
                  <c:v>101.2505</c:v>
                </c:pt>
                <c:pt idx="1201">
                  <c:v>101.2428</c:v>
                </c:pt>
                <c:pt idx="1202">
                  <c:v>101.2548</c:v>
                </c:pt>
                <c:pt idx="1203">
                  <c:v>101.2437</c:v>
                </c:pt>
                <c:pt idx="1204">
                  <c:v>101.2508</c:v>
                </c:pt>
                <c:pt idx="1205">
                  <c:v>101.277</c:v>
                </c:pt>
                <c:pt idx="1206">
                  <c:v>101.2569</c:v>
                </c:pt>
                <c:pt idx="1207">
                  <c:v>101.2773</c:v>
                </c:pt>
                <c:pt idx="1208">
                  <c:v>101.2563</c:v>
                </c:pt>
                <c:pt idx="1209">
                  <c:v>101.2576</c:v>
                </c:pt>
                <c:pt idx="1210">
                  <c:v>101.2508</c:v>
                </c:pt>
                <c:pt idx="1211">
                  <c:v>101.2764</c:v>
                </c:pt>
                <c:pt idx="1212">
                  <c:v>101.27670000000001</c:v>
                </c:pt>
                <c:pt idx="1213">
                  <c:v>101.2573</c:v>
                </c:pt>
                <c:pt idx="1214">
                  <c:v>101.2625</c:v>
                </c:pt>
                <c:pt idx="1215">
                  <c:v>101.2585</c:v>
                </c:pt>
                <c:pt idx="1216">
                  <c:v>101.26439999999999</c:v>
                </c:pt>
                <c:pt idx="1217">
                  <c:v>101.2826</c:v>
                </c:pt>
                <c:pt idx="1218">
                  <c:v>101.25700000000001</c:v>
                </c:pt>
                <c:pt idx="1219">
                  <c:v>101.2619</c:v>
                </c:pt>
                <c:pt idx="1220">
                  <c:v>101.2835</c:v>
                </c:pt>
                <c:pt idx="1221">
                  <c:v>101.2512</c:v>
                </c:pt>
                <c:pt idx="1222">
                  <c:v>101.2503</c:v>
                </c:pt>
                <c:pt idx="1223">
                  <c:v>101.2503</c:v>
                </c:pt>
                <c:pt idx="1224">
                  <c:v>101.2561</c:v>
                </c:pt>
                <c:pt idx="1225">
                  <c:v>101.2786</c:v>
                </c:pt>
                <c:pt idx="1226">
                  <c:v>101.2573</c:v>
                </c:pt>
                <c:pt idx="1227">
                  <c:v>101.2641</c:v>
                </c:pt>
                <c:pt idx="1228">
                  <c:v>101.26349999999999</c:v>
                </c:pt>
                <c:pt idx="1229">
                  <c:v>101.2534</c:v>
                </c:pt>
                <c:pt idx="1230">
                  <c:v>101.27800000000001</c:v>
                </c:pt>
                <c:pt idx="1231">
                  <c:v>101.2651</c:v>
                </c:pt>
                <c:pt idx="1232">
                  <c:v>101.2912</c:v>
                </c:pt>
                <c:pt idx="1233">
                  <c:v>101.27030000000001</c:v>
                </c:pt>
                <c:pt idx="1234">
                  <c:v>101.2688</c:v>
                </c:pt>
                <c:pt idx="1235">
                  <c:v>101.29130000000001</c:v>
                </c:pt>
                <c:pt idx="1236">
                  <c:v>101.2713</c:v>
                </c:pt>
                <c:pt idx="1237">
                  <c:v>101.25620000000001</c:v>
                </c:pt>
                <c:pt idx="1238">
                  <c:v>101.2694</c:v>
                </c:pt>
                <c:pt idx="1239">
                  <c:v>101.2839</c:v>
                </c:pt>
                <c:pt idx="1240">
                  <c:v>101.26260000000001</c:v>
                </c:pt>
                <c:pt idx="1241">
                  <c:v>101.2568</c:v>
                </c:pt>
                <c:pt idx="1242">
                  <c:v>101.2854</c:v>
                </c:pt>
                <c:pt idx="1243">
                  <c:v>101.2722</c:v>
                </c:pt>
                <c:pt idx="1244">
                  <c:v>101.2513</c:v>
                </c:pt>
                <c:pt idx="1245">
                  <c:v>101.2516</c:v>
                </c:pt>
                <c:pt idx="1246">
                  <c:v>101.2574</c:v>
                </c:pt>
                <c:pt idx="1247">
                  <c:v>101.2978</c:v>
                </c:pt>
                <c:pt idx="1248">
                  <c:v>101.2704</c:v>
                </c:pt>
                <c:pt idx="1249">
                  <c:v>101.2587</c:v>
                </c:pt>
              </c:numCache>
            </c:numRef>
          </c:xVal>
          <c:yVal>
            <c:numRef>
              <c:f>(Sheet2!$GT$31:$GT$785,Sheet2!$HF$285:$HF$779)</c:f>
              <c:numCache>
                <c:formatCode>General</c:formatCode>
                <c:ptCount val="1250"/>
                <c:pt idx="0">
                  <c:v>0.69840000000000002</c:v>
                </c:pt>
                <c:pt idx="1">
                  <c:v>0.69679999999999997</c:v>
                </c:pt>
                <c:pt idx="2">
                  <c:v>0.69520000000000004</c:v>
                </c:pt>
                <c:pt idx="3">
                  <c:v>0.69359999999999999</c:v>
                </c:pt>
                <c:pt idx="4">
                  <c:v>0.69199999999999995</c:v>
                </c:pt>
                <c:pt idx="5">
                  <c:v>0.69030000000000002</c:v>
                </c:pt>
                <c:pt idx="6">
                  <c:v>0.68869999999999998</c:v>
                </c:pt>
                <c:pt idx="7">
                  <c:v>0.68710000000000004</c:v>
                </c:pt>
                <c:pt idx="8">
                  <c:v>0.68559999999999999</c:v>
                </c:pt>
                <c:pt idx="9">
                  <c:v>0.68400000000000005</c:v>
                </c:pt>
                <c:pt idx="10">
                  <c:v>0.68240000000000001</c:v>
                </c:pt>
                <c:pt idx="11">
                  <c:v>0.68079999999999996</c:v>
                </c:pt>
                <c:pt idx="12">
                  <c:v>0.67920000000000003</c:v>
                </c:pt>
                <c:pt idx="13">
                  <c:v>0.67749999999999999</c:v>
                </c:pt>
                <c:pt idx="14">
                  <c:v>0.67610000000000003</c:v>
                </c:pt>
                <c:pt idx="15">
                  <c:v>0.6744</c:v>
                </c:pt>
                <c:pt idx="16">
                  <c:v>0.67269999999999996</c:v>
                </c:pt>
                <c:pt idx="17">
                  <c:v>0.67110000000000003</c:v>
                </c:pt>
                <c:pt idx="18">
                  <c:v>0.66949999999999998</c:v>
                </c:pt>
                <c:pt idx="19">
                  <c:v>0.66790000000000005</c:v>
                </c:pt>
                <c:pt idx="20">
                  <c:v>0.6663</c:v>
                </c:pt>
                <c:pt idx="21">
                  <c:v>0.66469999999999996</c:v>
                </c:pt>
                <c:pt idx="22">
                  <c:v>0.66300000000000003</c:v>
                </c:pt>
                <c:pt idx="23">
                  <c:v>0.66139999999999999</c:v>
                </c:pt>
                <c:pt idx="24">
                  <c:v>0.66</c:v>
                </c:pt>
                <c:pt idx="25">
                  <c:v>0.6583</c:v>
                </c:pt>
                <c:pt idx="26">
                  <c:v>0.65669999999999995</c:v>
                </c:pt>
                <c:pt idx="27">
                  <c:v>0.65510000000000002</c:v>
                </c:pt>
                <c:pt idx="28">
                  <c:v>0.65349999999999997</c:v>
                </c:pt>
                <c:pt idx="29">
                  <c:v>0.65190000000000003</c:v>
                </c:pt>
                <c:pt idx="30">
                  <c:v>0.65029999999999999</c:v>
                </c:pt>
                <c:pt idx="31">
                  <c:v>0.64880000000000004</c:v>
                </c:pt>
                <c:pt idx="32">
                  <c:v>0.6472</c:v>
                </c:pt>
                <c:pt idx="33">
                  <c:v>0.64559999999999995</c:v>
                </c:pt>
                <c:pt idx="34">
                  <c:v>0.64410000000000001</c:v>
                </c:pt>
                <c:pt idx="35">
                  <c:v>0.64249999999999996</c:v>
                </c:pt>
                <c:pt idx="36">
                  <c:v>0.64090000000000003</c:v>
                </c:pt>
                <c:pt idx="37">
                  <c:v>0.63939999999999997</c:v>
                </c:pt>
                <c:pt idx="38">
                  <c:v>0.63780000000000003</c:v>
                </c:pt>
                <c:pt idx="39">
                  <c:v>0.63619999999999999</c:v>
                </c:pt>
                <c:pt idx="40">
                  <c:v>0.63460000000000005</c:v>
                </c:pt>
                <c:pt idx="41">
                  <c:v>0.6331</c:v>
                </c:pt>
                <c:pt idx="42">
                  <c:v>0.63149999999999995</c:v>
                </c:pt>
                <c:pt idx="43">
                  <c:v>0.63009999999999999</c:v>
                </c:pt>
                <c:pt idx="44">
                  <c:v>0.62839999999999996</c:v>
                </c:pt>
                <c:pt idx="45">
                  <c:v>0.62680000000000002</c:v>
                </c:pt>
                <c:pt idx="46">
                  <c:v>0.62539999999999996</c:v>
                </c:pt>
                <c:pt idx="47">
                  <c:v>0.62380000000000002</c:v>
                </c:pt>
                <c:pt idx="48">
                  <c:v>0.62219999999999998</c:v>
                </c:pt>
                <c:pt idx="49">
                  <c:v>0.62070000000000003</c:v>
                </c:pt>
                <c:pt idx="50">
                  <c:v>0.61909999999999998</c:v>
                </c:pt>
                <c:pt idx="51">
                  <c:v>0.61750000000000005</c:v>
                </c:pt>
                <c:pt idx="52">
                  <c:v>0.61599999999999999</c:v>
                </c:pt>
                <c:pt idx="53">
                  <c:v>0.61439999999999995</c:v>
                </c:pt>
                <c:pt idx="54">
                  <c:v>0.6129</c:v>
                </c:pt>
                <c:pt idx="55">
                  <c:v>0.61129999999999995</c:v>
                </c:pt>
                <c:pt idx="56">
                  <c:v>0.6099</c:v>
                </c:pt>
                <c:pt idx="57">
                  <c:v>0.60829999999999995</c:v>
                </c:pt>
                <c:pt idx="58">
                  <c:v>0.60670000000000002</c:v>
                </c:pt>
                <c:pt idx="59">
                  <c:v>0.60519999999999996</c:v>
                </c:pt>
                <c:pt idx="60">
                  <c:v>0.60360000000000003</c:v>
                </c:pt>
                <c:pt idx="61">
                  <c:v>0.60209999999999997</c:v>
                </c:pt>
                <c:pt idx="62">
                  <c:v>0.60050000000000003</c:v>
                </c:pt>
                <c:pt idx="63">
                  <c:v>0.59909999999999997</c:v>
                </c:pt>
                <c:pt idx="64">
                  <c:v>0.59750000000000003</c:v>
                </c:pt>
                <c:pt idx="65">
                  <c:v>0.59599999999999997</c:v>
                </c:pt>
                <c:pt idx="66">
                  <c:v>0.59440000000000004</c:v>
                </c:pt>
                <c:pt idx="67">
                  <c:v>0.59289999999999998</c:v>
                </c:pt>
                <c:pt idx="68">
                  <c:v>0.59130000000000005</c:v>
                </c:pt>
                <c:pt idx="69">
                  <c:v>0.58989999999999998</c:v>
                </c:pt>
                <c:pt idx="70">
                  <c:v>0.58830000000000005</c:v>
                </c:pt>
                <c:pt idx="71">
                  <c:v>0.58679999999999999</c:v>
                </c:pt>
                <c:pt idx="72">
                  <c:v>0.58520000000000005</c:v>
                </c:pt>
                <c:pt idx="73">
                  <c:v>0.58379999999999999</c:v>
                </c:pt>
                <c:pt idx="74">
                  <c:v>0.58230000000000004</c:v>
                </c:pt>
                <c:pt idx="75">
                  <c:v>0.58069999999999999</c:v>
                </c:pt>
                <c:pt idx="76">
                  <c:v>0.57930000000000004</c:v>
                </c:pt>
                <c:pt idx="77">
                  <c:v>0.57779999999999998</c:v>
                </c:pt>
                <c:pt idx="78">
                  <c:v>0.57620000000000005</c:v>
                </c:pt>
                <c:pt idx="79">
                  <c:v>0.57479999999999998</c:v>
                </c:pt>
                <c:pt idx="80">
                  <c:v>0.57330000000000003</c:v>
                </c:pt>
                <c:pt idx="81">
                  <c:v>0.57179999999999997</c:v>
                </c:pt>
                <c:pt idx="82">
                  <c:v>0.57040000000000002</c:v>
                </c:pt>
                <c:pt idx="83">
                  <c:v>0.56889999999999996</c:v>
                </c:pt>
                <c:pt idx="84">
                  <c:v>0.5675</c:v>
                </c:pt>
                <c:pt idx="85">
                  <c:v>0.56589999999999996</c:v>
                </c:pt>
                <c:pt idx="86">
                  <c:v>0.56459999999999999</c:v>
                </c:pt>
                <c:pt idx="87">
                  <c:v>0.56299999999999994</c:v>
                </c:pt>
                <c:pt idx="88">
                  <c:v>0.5615</c:v>
                </c:pt>
                <c:pt idx="89">
                  <c:v>0.56010000000000004</c:v>
                </c:pt>
                <c:pt idx="90">
                  <c:v>0.55859999999999999</c:v>
                </c:pt>
                <c:pt idx="91">
                  <c:v>0.55720000000000003</c:v>
                </c:pt>
                <c:pt idx="92">
                  <c:v>0.55569999999999997</c:v>
                </c:pt>
                <c:pt idx="93">
                  <c:v>0.55430000000000001</c:v>
                </c:pt>
                <c:pt idx="94">
                  <c:v>0.55279999999999996</c:v>
                </c:pt>
                <c:pt idx="95">
                  <c:v>0.5514</c:v>
                </c:pt>
                <c:pt idx="96">
                  <c:v>0.55000000000000004</c:v>
                </c:pt>
                <c:pt idx="97">
                  <c:v>0.54859999999999998</c:v>
                </c:pt>
                <c:pt idx="98">
                  <c:v>0.54720000000000002</c:v>
                </c:pt>
                <c:pt idx="99">
                  <c:v>0.54579999999999995</c:v>
                </c:pt>
                <c:pt idx="100">
                  <c:v>0.54430000000000001</c:v>
                </c:pt>
                <c:pt idx="101">
                  <c:v>0.54290000000000005</c:v>
                </c:pt>
                <c:pt idx="102">
                  <c:v>0.54139999999999999</c:v>
                </c:pt>
                <c:pt idx="103">
                  <c:v>0.54010000000000002</c:v>
                </c:pt>
                <c:pt idx="104">
                  <c:v>0.53869999999999996</c:v>
                </c:pt>
                <c:pt idx="105">
                  <c:v>0.53720000000000001</c:v>
                </c:pt>
                <c:pt idx="106">
                  <c:v>0.53590000000000004</c:v>
                </c:pt>
                <c:pt idx="107">
                  <c:v>0.53449999999999998</c:v>
                </c:pt>
                <c:pt idx="108">
                  <c:v>0.53300000000000003</c:v>
                </c:pt>
                <c:pt idx="109">
                  <c:v>0.53169999999999995</c:v>
                </c:pt>
                <c:pt idx="110">
                  <c:v>0.53029999999999999</c:v>
                </c:pt>
                <c:pt idx="111">
                  <c:v>0.52890000000000004</c:v>
                </c:pt>
                <c:pt idx="112">
                  <c:v>0.52759999999999996</c:v>
                </c:pt>
                <c:pt idx="113">
                  <c:v>0.52610000000000001</c:v>
                </c:pt>
                <c:pt idx="114">
                  <c:v>0.52480000000000004</c:v>
                </c:pt>
                <c:pt idx="115">
                  <c:v>0.52339999999999998</c:v>
                </c:pt>
                <c:pt idx="116">
                  <c:v>0.52210000000000001</c:v>
                </c:pt>
                <c:pt idx="117">
                  <c:v>0.52080000000000004</c:v>
                </c:pt>
                <c:pt idx="118">
                  <c:v>0.51929999999999998</c:v>
                </c:pt>
                <c:pt idx="119">
                  <c:v>0.51790000000000003</c:v>
                </c:pt>
                <c:pt idx="120">
                  <c:v>0.51659999999999995</c:v>
                </c:pt>
                <c:pt idx="121">
                  <c:v>0.51519999999999999</c:v>
                </c:pt>
                <c:pt idx="122">
                  <c:v>0.51390000000000002</c:v>
                </c:pt>
                <c:pt idx="123">
                  <c:v>0.51259999999999994</c:v>
                </c:pt>
                <c:pt idx="124">
                  <c:v>0.51129999999999998</c:v>
                </c:pt>
                <c:pt idx="125">
                  <c:v>0.51</c:v>
                </c:pt>
                <c:pt idx="126">
                  <c:v>0.50870000000000004</c:v>
                </c:pt>
                <c:pt idx="127">
                  <c:v>0.50729999999999997</c:v>
                </c:pt>
                <c:pt idx="128">
                  <c:v>0.50600000000000001</c:v>
                </c:pt>
                <c:pt idx="129">
                  <c:v>0.50470000000000004</c:v>
                </c:pt>
                <c:pt idx="130">
                  <c:v>0.50339999999999996</c:v>
                </c:pt>
                <c:pt idx="131">
                  <c:v>0.502</c:v>
                </c:pt>
                <c:pt idx="132">
                  <c:v>0.50070000000000003</c:v>
                </c:pt>
                <c:pt idx="133">
                  <c:v>0.49940000000000001</c:v>
                </c:pt>
                <c:pt idx="134">
                  <c:v>0.49809999999999999</c:v>
                </c:pt>
                <c:pt idx="135">
                  <c:v>0.49680000000000002</c:v>
                </c:pt>
                <c:pt idx="136">
                  <c:v>0.4955</c:v>
                </c:pt>
                <c:pt idx="137">
                  <c:v>0.49419999999999997</c:v>
                </c:pt>
                <c:pt idx="138">
                  <c:v>0.4929</c:v>
                </c:pt>
                <c:pt idx="139">
                  <c:v>0.49170000000000003</c:v>
                </c:pt>
                <c:pt idx="140">
                  <c:v>0.49030000000000001</c:v>
                </c:pt>
                <c:pt idx="141">
                  <c:v>0.48899999999999999</c:v>
                </c:pt>
                <c:pt idx="142">
                  <c:v>0.48770000000000002</c:v>
                </c:pt>
                <c:pt idx="143">
                  <c:v>0.48649999999999999</c:v>
                </c:pt>
                <c:pt idx="144">
                  <c:v>0.48530000000000001</c:v>
                </c:pt>
                <c:pt idx="145">
                  <c:v>0.48399999999999999</c:v>
                </c:pt>
                <c:pt idx="146">
                  <c:v>0.48270000000000002</c:v>
                </c:pt>
                <c:pt idx="147">
                  <c:v>0.48159999999999997</c:v>
                </c:pt>
                <c:pt idx="148">
                  <c:v>0.4803</c:v>
                </c:pt>
                <c:pt idx="149">
                  <c:v>0.47899999999999998</c:v>
                </c:pt>
                <c:pt idx="150">
                  <c:v>0.4778</c:v>
                </c:pt>
                <c:pt idx="151">
                  <c:v>0.47660000000000002</c:v>
                </c:pt>
                <c:pt idx="152">
                  <c:v>0.4753</c:v>
                </c:pt>
                <c:pt idx="153">
                  <c:v>0.47399999999999998</c:v>
                </c:pt>
                <c:pt idx="154">
                  <c:v>0.47270000000000001</c:v>
                </c:pt>
                <c:pt idx="155">
                  <c:v>0.47149999999999997</c:v>
                </c:pt>
                <c:pt idx="156">
                  <c:v>0.47039999999999998</c:v>
                </c:pt>
                <c:pt idx="157">
                  <c:v>0.46929999999999999</c:v>
                </c:pt>
                <c:pt idx="158">
                  <c:v>0.46810000000000002</c:v>
                </c:pt>
                <c:pt idx="159">
                  <c:v>0.46700000000000003</c:v>
                </c:pt>
                <c:pt idx="160">
                  <c:v>0.46600000000000003</c:v>
                </c:pt>
                <c:pt idx="161">
                  <c:v>0.46479999999999999</c:v>
                </c:pt>
                <c:pt idx="162">
                  <c:v>0.4637</c:v>
                </c:pt>
                <c:pt idx="163">
                  <c:v>0.46250000000000002</c:v>
                </c:pt>
                <c:pt idx="164">
                  <c:v>0.46129999999999999</c:v>
                </c:pt>
                <c:pt idx="165">
                  <c:v>0.46029999999999999</c:v>
                </c:pt>
                <c:pt idx="166">
                  <c:v>0.4592</c:v>
                </c:pt>
                <c:pt idx="167">
                  <c:v>0.45810000000000001</c:v>
                </c:pt>
                <c:pt idx="168">
                  <c:v>0.45710000000000001</c:v>
                </c:pt>
                <c:pt idx="169">
                  <c:v>0.45600000000000002</c:v>
                </c:pt>
                <c:pt idx="170">
                  <c:v>0.45490000000000003</c:v>
                </c:pt>
                <c:pt idx="171">
                  <c:v>0.45369999999999999</c:v>
                </c:pt>
                <c:pt idx="172">
                  <c:v>0.4526</c:v>
                </c:pt>
                <c:pt idx="173">
                  <c:v>0.4516</c:v>
                </c:pt>
                <c:pt idx="174">
                  <c:v>0.45050000000000001</c:v>
                </c:pt>
                <c:pt idx="175">
                  <c:v>0.44929999999999998</c:v>
                </c:pt>
                <c:pt idx="176">
                  <c:v>0.44840000000000002</c:v>
                </c:pt>
                <c:pt idx="177">
                  <c:v>0.44719999999999999</c:v>
                </c:pt>
                <c:pt idx="178">
                  <c:v>0.44619999999999999</c:v>
                </c:pt>
                <c:pt idx="179">
                  <c:v>0.4451</c:v>
                </c:pt>
                <c:pt idx="180">
                  <c:v>0.44409999999999999</c:v>
                </c:pt>
                <c:pt idx="181">
                  <c:v>0.443</c:v>
                </c:pt>
                <c:pt idx="182">
                  <c:v>0.44190000000000002</c:v>
                </c:pt>
                <c:pt idx="183">
                  <c:v>0.441</c:v>
                </c:pt>
                <c:pt idx="184">
                  <c:v>0.43990000000000001</c:v>
                </c:pt>
                <c:pt idx="185">
                  <c:v>0.43880000000000002</c:v>
                </c:pt>
                <c:pt idx="186">
                  <c:v>0.43769999999999998</c:v>
                </c:pt>
                <c:pt idx="187">
                  <c:v>0.43669999999999998</c:v>
                </c:pt>
                <c:pt idx="188">
                  <c:v>0.43559999999999999</c:v>
                </c:pt>
                <c:pt idx="189">
                  <c:v>0.43459999999999999</c:v>
                </c:pt>
                <c:pt idx="190">
                  <c:v>0.4335</c:v>
                </c:pt>
                <c:pt idx="191">
                  <c:v>0.43259999999999998</c:v>
                </c:pt>
                <c:pt idx="192">
                  <c:v>0.43149999999999999</c:v>
                </c:pt>
                <c:pt idx="193">
                  <c:v>0.43049999999999999</c:v>
                </c:pt>
                <c:pt idx="194">
                  <c:v>0.4294</c:v>
                </c:pt>
                <c:pt idx="195">
                  <c:v>0.4284</c:v>
                </c:pt>
                <c:pt idx="196">
                  <c:v>0.4274</c:v>
                </c:pt>
                <c:pt idx="197">
                  <c:v>0.42630000000000001</c:v>
                </c:pt>
                <c:pt idx="198">
                  <c:v>0.42520000000000002</c:v>
                </c:pt>
                <c:pt idx="199">
                  <c:v>0.42430000000000001</c:v>
                </c:pt>
                <c:pt idx="200">
                  <c:v>0.42330000000000001</c:v>
                </c:pt>
                <c:pt idx="201">
                  <c:v>0.42220000000000002</c:v>
                </c:pt>
                <c:pt idx="202">
                  <c:v>0.42130000000000001</c:v>
                </c:pt>
                <c:pt idx="203">
                  <c:v>0.42020000000000002</c:v>
                </c:pt>
                <c:pt idx="204">
                  <c:v>0.41930000000000001</c:v>
                </c:pt>
                <c:pt idx="205">
                  <c:v>0.41820000000000002</c:v>
                </c:pt>
                <c:pt idx="206">
                  <c:v>0.4173</c:v>
                </c:pt>
                <c:pt idx="207">
                  <c:v>0.41620000000000001</c:v>
                </c:pt>
                <c:pt idx="208">
                  <c:v>0.4153</c:v>
                </c:pt>
                <c:pt idx="209">
                  <c:v>0.41420000000000001</c:v>
                </c:pt>
                <c:pt idx="210">
                  <c:v>0.4133</c:v>
                </c:pt>
                <c:pt idx="211">
                  <c:v>0.41239999999999999</c:v>
                </c:pt>
                <c:pt idx="212">
                  <c:v>0.41139999999999999</c:v>
                </c:pt>
                <c:pt idx="213">
                  <c:v>0.41049999999999998</c:v>
                </c:pt>
                <c:pt idx="214">
                  <c:v>0.40939999999999999</c:v>
                </c:pt>
                <c:pt idx="215">
                  <c:v>0.40849999999999997</c:v>
                </c:pt>
                <c:pt idx="216">
                  <c:v>0.40760000000000002</c:v>
                </c:pt>
                <c:pt idx="217">
                  <c:v>0.40649999999999997</c:v>
                </c:pt>
                <c:pt idx="218">
                  <c:v>0.40560000000000002</c:v>
                </c:pt>
                <c:pt idx="219">
                  <c:v>0.4047</c:v>
                </c:pt>
                <c:pt idx="220">
                  <c:v>0.4037</c:v>
                </c:pt>
                <c:pt idx="221">
                  <c:v>0.40279999999999999</c:v>
                </c:pt>
                <c:pt idx="222">
                  <c:v>0.40189999999999998</c:v>
                </c:pt>
                <c:pt idx="223">
                  <c:v>0.40079999999999999</c:v>
                </c:pt>
                <c:pt idx="224">
                  <c:v>0.39989999999999998</c:v>
                </c:pt>
                <c:pt idx="225">
                  <c:v>0.39900000000000002</c:v>
                </c:pt>
                <c:pt idx="226">
                  <c:v>0.39810000000000001</c:v>
                </c:pt>
                <c:pt idx="227">
                  <c:v>0.3972</c:v>
                </c:pt>
                <c:pt idx="228">
                  <c:v>0.39629999999999999</c:v>
                </c:pt>
                <c:pt idx="229">
                  <c:v>0.39529999999999998</c:v>
                </c:pt>
                <c:pt idx="230">
                  <c:v>0.39439999999999997</c:v>
                </c:pt>
                <c:pt idx="231">
                  <c:v>0.39350000000000002</c:v>
                </c:pt>
                <c:pt idx="232">
                  <c:v>0.3926</c:v>
                </c:pt>
                <c:pt idx="233">
                  <c:v>0.39169999999999999</c:v>
                </c:pt>
                <c:pt idx="234">
                  <c:v>0.39079999999999998</c:v>
                </c:pt>
                <c:pt idx="235">
                  <c:v>0.38990000000000002</c:v>
                </c:pt>
                <c:pt idx="236">
                  <c:v>0.38900000000000001</c:v>
                </c:pt>
                <c:pt idx="237">
                  <c:v>0.3881</c:v>
                </c:pt>
                <c:pt idx="238">
                  <c:v>0.38729999999999998</c:v>
                </c:pt>
                <c:pt idx="239">
                  <c:v>0.38640000000000002</c:v>
                </c:pt>
                <c:pt idx="240">
                  <c:v>0.38529999999999998</c:v>
                </c:pt>
                <c:pt idx="241">
                  <c:v>0.3846</c:v>
                </c:pt>
                <c:pt idx="242">
                  <c:v>0.38369999999999999</c:v>
                </c:pt>
                <c:pt idx="243">
                  <c:v>0.38290000000000002</c:v>
                </c:pt>
                <c:pt idx="244">
                  <c:v>0.38190000000000002</c:v>
                </c:pt>
                <c:pt idx="245">
                  <c:v>0.38109999999999999</c:v>
                </c:pt>
                <c:pt idx="246">
                  <c:v>0.38019999999999998</c:v>
                </c:pt>
                <c:pt idx="247">
                  <c:v>0.37930000000000003</c:v>
                </c:pt>
                <c:pt idx="248">
                  <c:v>0.37840000000000001</c:v>
                </c:pt>
                <c:pt idx="249">
                  <c:v>0.3775</c:v>
                </c:pt>
                <c:pt idx="250">
                  <c:v>0.37680000000000002</c:v>
                </c:pt>
                <c:pt idx="251">
                  <c:v>0.37590000000000001</c:v>
                </c:pt>
                <c:pt idx="252">
                  <c:v>0.37509999999999999</c:v>
                </c:pt>
                <c:pt idx="253">
                  <c:v>0.37419999999999998</c:v>
                </c:pt>
                <c:pt idx="254">
                  <c:v>0.3735</c:v>
                </c:pt>
                <c:pt idx="255">
                  <c:v>0.37259999999999999</c:v>
                </c:pt>
                <c:pt idx="256">
                  <c:v>0.37169999999999997</c:v>
                </c:pt>
                <c:pt idx="257">
                  <c:v>0.37090000000000001</c:v>
                </c:pt>
                <c:pt idx="258">
                  <c:v>0.37</c:v>
                </c:pt>
                <c:pt idx="259">
                  <c:v>0.36930000000000002</c:v>
                </c:pt>
                <c:pt idx="260">
                  <c:v>0.36840000000000001</c:v>
                </c:pt>
                <c:pt idx="261">
                  <c:v>0.36749999999999999</c:v>
                </c:pt>
                <c:pt idx="262">
                  <c:v>0.3669</c:v>
                </c:pt>
                <c:pt idx="263">
                  <c:v>0.36649999999999999</c:v>
                </c:pt>
                <c:pt idx="264">
                  <c:v>0.36620000000000003</c:v>
                </c:pt>
                <c:pt idx="265">
                  <c:v>0.36599999999999999</c:v>
                </c:pt>
                <c:pt idx="266">
                  <c:v>0.36580000000000001</c:v>
                </c:pt>
                <c:pt idx="267">
                  <c:v>0.36570000000000003</c:v>
                </c:pt>
                <c:pt idx="268">
                  <c:v>0.36559999999999998</c:v>
                </c:pt>
                <c:pt idx="269">
                  <c:v>0.3654</c:v>
                </c:pt>
                <c:pt idx="270">
                  <c:v>0.36530000000000001</c:v>
                </c:pt>
                <c:pt idx="271">
                  <c:v>0.36520000000000002</c:v>
                </c:pt>
                <c:pt idx="272">
                  <c:v>0.36520000000000002</c:v>
                </c:pt>
                <c:pt idx="273">
                  <c:v>0.36509999999999998</c:v>
                </c:pt>
                <c:pt idx="274">
                  <c:v>0.36499999999999999</c:v>
                </c:pt>
                <c:pt idx="275">
                  <c:v>0.36499999999999999</c:v>
                </c:pt>
                <c:pt idx="276">
                  <c:v>0.3649</c:v>
                </c:pt>
                <c:pt idx="277">
                  <c:v>0.36480000000000001</c:v>
                </c:pt>
                <c:pt idx="278">
                  <c:v>0.36480000000000001</c:v>
                </c:pt>
                <c:pt idx="279">
                  <c:v>0.36480000000000001</c:v>
                </c:pt>
                <c:pt idx="280">
                  <c:v>0.36470000000000002</c:v>
                </c:pt>
                <c:pt idx="281">
                  <c:v>0.36459999999999998</c:v>
                </c:pt>
                <c:pt idx="282">
                  <c:v>0.36459999999999998</c:v>
                </c:pt>
                <c:pt idx="283">
                  <c:v>0.36459999999999998</c:v>
                </c:pt>
                <c:pt idx="284">
                  <c:v>0.36459999999999998</c:v>
                </c:pt>
                <c:pt idx="285">
                  <c:v>0.3644</c:v>
                </c:pt>
                <c:pt idx="286">
                  <c:v>0.3644</c:v>
                </c:pt>
                <c:pt idx="287">
                  <c:v>0.3644</c:v>
                </c:pt>
                <c:pt idx="288">
                  <c:v>0.3644</c:v>
                </c:pt>
                <c:pt idx="289">
                  <c:v>0.3644</c:v>
                </c:pt>
                <c:pt idx="290">
                  <c:v>0.36430000000000001</c:v>
                </c:pt>
                <c:pt idx="291">
                  <c:v>0.36420000000000002</c:v>
                </c:pt>
                <c:pt idx="292">
                  <c:v>0.3644</c:v>
                </c:pt>
                <c:pt idx="293">
                  <c:v>0.36420000000000002</c:v>
                </c:pt>
                <c:pt idx="294">
                  <c:v>0.36420000000000002</c:v>
                </c:pt>
                <c:pt idx="295">
                  <c:v>0.36420000000000002</c:v>
                </c:pt>
                <c:pt idx="296">
                  <c:v>0.36420000000000002</c:v>
                </c:pt>
                <c:pt idx="297">
                  <c:v>0.36420000000000002</c:v>
                </c:pt>
                <c:pt idx="298">
                  <c:v>0.36420000000000002</c:v>
                </c:pt>
                <c:pt idx="299">
                  <c:v>0.36399999999999999</c:v>
                </c:pt>
                <c:pt idx="300">
                  <c:v>0.36420000000000002</c:v>
                </c:pt>
                <c:pt idx="301">
                  <c:v>0.36399999999999999</c:v>
                </c:pt>
                <c:pt idx="302">
                  <c:v>0.36399999999999999</c:v>
                </c:pt>
                <c:pt idx="303">
                  <c:v>0.36399999999999999</c:v>
                </c:pt>
                <c:pt idx="304">
                  <c:v>0.36399999999999999</c:v>
                </c:pt>
                <c:pt idx="305">
                  <c:v>0.36399999999999999</c:v>
                </c:pt>
                <c:pt idx="306">
                  <c:v>0.36399999999999999</c:v>
                </c:pt>
                <c:pt idx="307">
                  <c:v>0.36380000000000001</c:v>
                </c:pt>
                <c:pt idx="308">
                  <c:v>0.36399999999999999</c:v>
                </c:pt>
                <c:pt idx="309">
                  <c:v>0.36380000000000001</c:v>
                </c:pt>
                <c:pt idx="310">
                  <c:v>0.36380000000000001</c:v>
                </c:pt>
                <c:pt idx="311">
                  <c:v>0.36380000000000001</c:v>
                </c:pt>
                <c:pt idx="312">
                  <c:v>0.36380000000000001</c:v>
                </c:pt>
                <c:pt idx="313">
                  <c:v>0.36380000000000001</c:v>
                </c:pt>
                <c:pt idx="314">
                  <c:v>0.36380000000000001</c:v>
                </c:pt>
                <c:pt idx="315">
                  <c:v>0.36380000000000001</c:v>
                </c:pt>
                <c:pt idx="316">
                  <c:v>0.36380000000000001</c:v>
                </c:pt>
                <c:pt idx="317">
                  <c:v>0.36380000000000001</c:v>
                </c:pt>
                <c:pt idx="318">
                  <c:v>0.36359999999999998</c:v>
                </c:pt>
                <c:pt idx="319">
                  <c:v>0.36359999999999998</c:v>
                </c:pt>
                <c:pt idx="320">
                  <c:v>0.36380000000000001</c:v>
                </c:pt>
                <c:pt idx="321">
                  <c:v>0.36359999999999998</c:v>
                </c:pt>
                <c:pt idx="322">
                  <c:v>0.36359999999999998</c:v>
                </c:pt>
                <c:pt idx="323">
                  <c:v>0.36370000000000002</c:v>
                </c:pt>
                <c:pt idx="324">
                  <c:v>0.36359999999999998</c:v>
                </c:pt>
                <c:pt idx="325">
                  <c:v>0.36359999999999998</c:v>
                </c:pt>
                <c:pt idx="326">
                  <c:v>0.36359999999999998</c:v>
                </c:pt>
                <c:pt idx="327">
                  <c:v>0.36359999999999998</c:v>
                </c:pt>
                <c:pt idx="328">
                  <c:v>0.36359999999999998</c:v>
                </c:pt>
                <c:pt idx="329">
                  <c:v>0.36359999999999998</c:v>
                </c:pt>
                <c:pt idx="330">
                  <c:v>0.36359999999999998</c:v>
                </c:pt>
                <c:pt idx="331">
                  <c:v>0.36359999999999998</c:v>
                </c:pt>
                <c:pt idx="332">
                  <c:v>0.36359999999999998</c:v>
                </c:pt>
                <c:pt idx="333">
                  <c:v>0.36359999999999998</c:v>
                </c:pt>
                <c:pt idx="334">
                  <c:v>0.3634</c:v>
                </c:pt>
                <c:pt idx="335">
                  <c:v>0.36349999999999999</c:v>
                </c:pt>
                <c:pt idx="336">
                  <c:v>0.3634</c:v>
                </c:pt>
                <c:pt idx="337">
                  <c:v>0.3634</c:v>
                </c:pt>
                <c:pt idx="338">
                  <c:v>0.3634</c:v>
                </c:pt>
                <c:pt idx="339">
                  <c:v>0.3634</c:v>
                </c:pt>
                <c:pt idx="340">
                  <c:v>0.3634</c:v>
                </c:pt>
                <c:pt idx="341">
                  <c:v>0.3634</c:v>
                </c:pt>
                <c:pt idx="342">
                  <c:v>0.3634</c:v>
                </c:pt>
                <c:pt idx="343">
                  <c:v>0.3634</c:v>
                </c:pt>
                <c:pt idx="344">
                  <c:v>0.3634</c:v>
                </c:pt>
                <c:pt idx="345">
                  <c:v>0.3634</c:v>
                </c:pt>
                <c:pt idx="346">
                  <c:v>0.3634</c:v>
                </c:pt>
                <c:pt idx="347">
                  <c:v>0.36320000000000002</c:v>
                </c:pt>
                <c:pt idx="348">
                  <c:v>0.3634</c:v>
                </c:pt>
                <c:pt idx="349">
                  <c:v>0.3634</c:v>
                </c:pt>
                <c:pt idx="350">
                  <c:v>0.36320000000000002</c:v>
                </c:pt>
                <c:pt idx="351">
                  <c:v>0.36320000000000002</c:v>
                </c:pt>
                <c:pt idx="352">
                  <c:v>0.36320000000000002</c:v>
                </c:pt>
                <c:pt idx="353">
                  <c:v>0.36330000000000001</c:v>
                </c:pt>
                <c:pt idx="354">
                  <c:v>0.36320000000000002</c:v>
                </c:pt>
                <c:pt idx="355">
                  <c:v>0.36320000000000002</c:v>
                </c:pt>
                <c:pt idx="356">
                  <c:v>0.36320000000000002</c:v>
                </c:pt>
                <c:pt idx="357">
                  <c:v>0.36320000000000002</c:v>
                </c:pt>
                <c:pt idx="358">
                  <c:v>0.36320000000000002</c:v>
                </c:pt>
                <c:pt idx="359">
                  <c:v>0.36320000000000002</c:v>
                </c:pt>
                <c:pt idx="360">
                  <c:v>0.36320000000000002</c:v>
                </c:pt>
                <c:pt idx="361">
                  <c:v>0.36320000000000002</c:v>
                </c:pt>
                <c:pt idx="362">
                  <c:v>0.36320000000000002</c:v>
                </c:pt>
                <c:pt idx="363">
                  <c:v>0.36320000000000002</c:v>
                </c:pt>
                <c:pt idx="364">
                  <c:v>0.36320000000000002</c:v>
                </c:pt>
                <c:pt idx="365">
                  <c:v>0.36320000000000002</c:v>
                </c:pt>
                <c:pt idx="366">
                  <c:v>0.36320000000000002</c:v>
                </c:pt>
                <c:pt idx="367">
                  <c:v>0.36320000000000002</c:v>
                </c:pt>
                <c:pt idx="368">
                  <c:v>0.36320000000000002</c:v>
                </c:pt>
                <c:pt idx="369">
                  <c:v>0.36320000000000002</c:v>
                </c:pt>
                <c:pt idx="370">
                  <c:v>0.36320000000000002</c:v>
                </c:pt>
                <c:pt idx="371">
                  <c:v>0.36309999999999998</c:v>
                </c:pt>
                <c:pt idx="372">
                  <c:v>0.36299999999999999</c:v>
                </c:pt>
                <c:pt idx="373">
                  <c:v>0.36299999999999999</c:v>
                </c:pt>
                <c:pt idx="374">
                  <c:v>0.36299999999999999</c:v>
                </c:pt>
                <c:pt idx="375">
                  <c:v>0.36299999999999999</c:v>
                </c:pt>
                <c:pt idx="376">
                  <c:v>0.36299999999999999</c:v>
                </c:pt>
                <c:pt idx="377">
                  <c:v>0.36299999999999999</c:v>
                </c:pt>
                <c:pt idx="378">
                  <c:v>0.36299999999999999</c:v>
                </c:pt>
                <c:pt idx="379">
                  <c:v>0.36299999999999999</c:v>
                </c:pt>
                <c:pt idx="380">
                  <c:v>0.36299999999999999</c:v>
                </c:pt>
                <c:pt idx="381">
                  <c:v>0.36299999999999999</c:v>
                </c:pt>
                <c:pt idx="382">
                  <c:v>0.36299999999999999</c:v>
                </c:pt>
                <c:pt idx="383">
                  <c:v>0.36299999999999999</c:v>
                </c:pt>
                <c:pt idx="384">
                  <c:v>0.36299999999999999</c:v>
                </c:pt>
                <c:pt idx="385">
                  <c:v>0.36299999999999999</c:v>
                </c:pt>
                <c:pt idx="386">
                  <c:v>0.36299999999999999</c:v>
                </c:pt>
                <c:pt idx="387">
                  <c:v>0.36299999999999999</c:v>
                </c:pt>
                <c:pt idx="388">
                  <c:v>0.36299999999999999</c:v>
                </c:pt>
                <c:pt idx="389">
                  <c:v>0.36299999999999999</c:v>
                </c:pt>
                <c:pt idx="390">
                  <c:v>0.36299999999999999</c:v>
                </c:pt>
                <c:pt idx="391">
                  <c:v>0.36299999999999999</c:v>
                </c:pt>
                <c:pt idx="392">
                  <c:v>0.36299999999999999</c:v>
                </c:pt>
                <c:pt idx="393">
                  <c:v>0.36299999999999999</c:v>
                </c:pt>
                <c:pt idx="394">
                  <c:v>0.36299999999999999</c:v>
                </c:pt>
                <c:pt idx="395">
                  <c:v>0.3629</c:v>
                </c:pt>
                <c:pt idx="396">
                  <c:v>0.3629</c:v>
                </c:pt>
                <c:pt idx="397">
                  <c:v>0.3629</c:v>
                </c:pt>
                <c:pt idx="398">
                  <c:v>0.3629</c:v>
                </c:pt>
                <c:pt idx="399">
                  <c:v>0.36280000000000001</c:v>
                </c:pt>
                <c:pt idx="400">
                  <c:v>0.36280000000000001</c:v>
                </c:pt>
                <c:pt idx="401">
                  <c:v>0.36280000000000001</c:v>
                </c:pt>
                <c:pt idx="402">
                  <c:v>0.36280000000000001</c:v>
                </c:pt>
                <c:pt idx="403">
                  <c:v>0.36280000000000001</c:v>
                </c:pt>
                <c:pt idx="404">
                  <c:v>0.36280000000000001</c:v>
                </c:pt>
                <c:pt idx="405">
                  <c:v>0.36280000000000001</c:v>
                </c:pt>
                <c:pt idx="406">
                  <c:v>0.36280000000000001</c:v>
                </c:pt>
                <c:pt idx="407">
                  <c:v>0.36280000000000001</c:v>
                </c:pt>
                <c:pt idx="408">
                  <c:v>0.36280000000000001</c:v>
                </c:pt>
                <c:pt idx="409">
                  <c:v>0.36280000000000001</c:v>
                </c:pt>
                <c:pt idx="410">
                  <c:v>0.36280000000000001</c:v>
                </c:pt>
                <c:pt idx="411">
                  <c:v>0.36280000000000001</c:v>
                </c:pt>
                <c:pt idx="412">
                  <c:v>0.36280000000000001</c:v>
                </c:pt>
                <c:pt idx="413">
                  <c:v>0.36280000000000001</c:v>
                </c:pt>
                <c:pt idx="414">
                  <c:v>0.36280000000000001</c:v>
                </c:pt>
                <c:pt idx="415">
                  <c:v>0.36280000000000001</c:v>
                </c:pt>
                <c:pt idx="416">
                  <c:v>0.36280000000000001</c:v>
                </c:pt>
                <c:pt idx="417">
                  <c:v>0.36280000000000001</c:v>
                </c:pt>
                <c:pt idx="418">
                  <c:v>0.36280000000000001</c:v>
                </c:pt>
                <c:pt idx="419">
                  <c:v>0.36280000000000001</c:v>
                </c:pt>
                <c:pt idx="420">
                  <c:v>0.36280000000000001</c:v>
                </c:pt>
                <c:pt idx="421">
                  <c:v>0.36280000000000001</c:v>
                </c:pt>
                <c:pt idx="422">
                  <c:v>0.36270000000000002</c:v>
                </c:pt>
                <c:pt idx="423">
                  <c:v>0.36270000000000002</c:v>
                </c:pt>
                <c:pt idx="424">
                  <c:v>0.36259999999999998</c:v>
                </c:pt>
                <c:pt idx="425">
                  <c:v>0.36270000000000002</c:v>
                </c:pt>
                <c:pt idx="426">
                  <c:v>0.36270000000000002</c:v>
                </c:pt>
                <c:pt idx="427">
                  <c:v>0.36270000000000002</c:v>
                </c:pt>
                <c:pt idx="428">
                  <c:v>0.36259999999999998</c:v>
                </c:pt>
                <c:pt idx="429">
                  <c:v>0.36259999999999998</c:v>
                </c:pt>
                <c:pt idx="430">
                  <c:v>0.36259999999999998</c:v>
                </c:pt>
                <c:pt idx="431">
                  <c:v>0.36259999999999998</c:v>
                </c:pt>
                <c:pt idx="432">
                  <c:v>0.36259999999999998</c:v>
                </c:pt>
                <c:pt idx="433">
                  <c:v>0.36259999999999998</c:v>
                </c:pt>
                <c:pt idx="434">
                  <c:v>0.36259999999999998</c:v>
                </c:pt>
                <c:pt idx="435">
                  <c:v>0.36259999999999998</c:v>
                </c:pt>
                <c:pt idx="436">
                  <c:v>0.36259999999999998</c:v>
                </c:pt>
                <c:pt idx="437">
                  <c:v>0.36259999999999998</c:v>
                </c:pt>
                <c:pt idx="438">
                  <c:v>0.36259999999999998</c:v>
                </c:pt>
                <c:pt idx="439">
                  <c:v>0.36259999999999998</c:v>
                </c:pt>
                <c:pt idx="440">
                  <c:v>0.36259999999999998</c:v>
                </c:pt>
                <c:pt idx="441">
                  <c:v>0.36259999999999998</c:v>
                </c:pt>
                <c:pt idx="442">
                  <c:v>0.36259999999999998</c:v>
                </c:pt>
                <c:pt idx="443">
                  <c:v>0.36259999999999998</c:v>
                </c:pt>
                <c:pt idx="444">
                  <c:v>0.36259999999999998</c:v>
                </c:pt>
                <c:pt idx="445">
                  <c:v>0.36259999999999998</c:v>
                </c:pt>
                <c:pt idx="446">
                  <c:v>0.36259999999999998</c:v>
                </c:pt>
                <c:pt idx="447">
                  <c:v>0.36259999999999998</c:v>
                </c:pt>
                <c:pt idx="448">
                  <c:v>0.36259999999999998</c:v>
                </c:pt>
                <c:pt idx="449">
                  <c:v>0.36259999999999998</c:v>
                </c:pt>
                <c:pt idx="450">
                  <c:v>0.36259999999999998</c:v>
                </c:pt>
                <c:pt idx="451">
                  <c:v>0.36259999999999998</c:v>
                </c:pt>
                <c:pt idx="452">
                  <c:v>0.36259999999999998</c:v>
                </c:pt>
                <c:pt idx="453">
                  <c:v>0.36259999999999998</c:v>
                </c:pt>
                <c:pt idx="454">
                  <c:v>0.36259999999999998</c:v>
                </c:pt>
                <c:pt idx="455">
                  <c:v>0.36259999999999998</c:v>
                </c:pt>
                <c:pt idx="456">
                  <c:v>0.36259999999999998</c:v>
                </c:pt>
                <c:pt idx="457">
                  <c:v>0.36259999999999998</c:v>
                </c:pt>
                <c:pt idx="458">
                  <c:v>0.3624</c:v>
                </c:pt>
                <c:pt idx="459">
                  <c:v>0.36259999999999998</c:v>
                </c:pt>
                <c:pt idx="460">
                  <c:v>0.36259999999999998</c:v>
                </c:pt>
                <c:pt idx="461">
                  <c:v>0.36249999999999999</c:v>
                </c:pt>
                <c:pt idx="462">
                  <c:v>0.36249999999999999</c:v>
                </c:pt>
                <c:pt idx="463">
                  <c:v>0.36249999999999999</c:v>
                </c:pt>
                <c:pt idx="464">
                  <c:v>0.36249999999999999</c:v>
                </c:pt>
                <c:pt idx="465">
                  <c:v>0.3624</c:v>
                </c:pt>
                <c:pt idx="466">
                  <c:v>0.3624</c:v>
                </c:pt>
                <c:pt idx="467">
                  <c:v>0.3624</c:v>
                </c:pt>
                <c:pt idx="468">
                  <c:v>0.3624</c:v>
                </c:pt>
                <c:pt idx="469">
                  <c:v>0.3624</c:v>
                </c:pt>
                <c:pt idx="470">
                  <c:v>0.3624</c:v>
                </c:pt>
                <c:pt idx="471">
                  <c:v>0.3624</c:v>
                </c:pt>
                <c:pt idx="472">
                  <c:v>0.3624</c:v>
                </c:pt>
                <c:pt idx="473">
                  <c:v>0.3624</c:v>
                </c:pt>
                <c:pt idx="474">
                  <c:v>0.3624</c:v>
                </c:pt>
                <c:pt idx="475">
                  <c:v>0.3624</c:v>
                </c:pt>
                <c:pt idx="476">
                  <c:v>0.3624</c:v>
                </c:pt>
                <c:pt idx="477">
                  <c:v>0.3624</c:v>
                </c:pt>
                <c:pt idx="478">
                  <c:v>0.3624</c:v>
                </c:pt>
                <c:pt idx="479">
                  <c:v>0.3624</c:v>
                </c:pt>
                <c:pt idx="480">
                  <c:v>0.3624</c:v>
                </c:pt>
                <c:pt idx="481">
                  <c:v>0.3624</c:v>
                </c:pt>
                <c:pt idx="482">
                  <c:v>0.3624</c:v>
                </c:pt>
                <c:pt idx="483">
                  <c:v>0.3624</c:v>
                </c:pt>
                <c:pt idx="484">
                  <c:v>0.3624</c:v>
                </c:pt>
                <c:pt idx="485">
                  <c:v>0.3624</c:v>
                </c:pt>
                <c:pt idx="486">
                  <c:v>0.3624</c:v>
                </c:pt>
                <c:pt idx="487">
                  <c:v>0.3624</c:v>
                </c:pt>
                <c:pt idx="488">
                  <c:v>0.3624</c:v>
                </c:pt>
                <c:pt idx="489">
                  <c:v>0.3624</c:v>
                </c:pt>
                <c:pt idx="490">
                  <c:v>0.3624</c:v>
                </c:pt>
                <c:pt idx="491">
                  <c:v>0.3624</c:v>
                </c:pt>
                <c:pt idx="492">
                  <c:v>0.3624</c:v>
                </c:pt>
                <c:pt idx="493">
                  <c:v>0.3624</c:v>
                </c:pt>
                <c:pt idx="494">
                  <c:v>0.3624</c:v>
                </c:pt>
                <c:pt idx="495">
                  <c:v>0.3624</c:v>
                </c:pt>
                <c:pt idx="496">
                  <c:v>0.36230000000000001</c:v>
                </c:pt>
                <c:pt idx="497">
                  <c:v>0.36230000000000001</c:v>
                </c:pt>
                <c:pt idx="498">
                  <c:v>0.36230000000000001</c:v>
                </c:pt>
                <c:pt idx="499">
                  <c:v>0.36230000000000001</c:v>
                </c:pt>
                <c:pt idx="500">
                  <c:v>0.36230000000000001</c:v>
                </c:pt>
                <c:pt idx="501">
                  <c:v>0.36230000000000001</c:v>
                </c:pt>
                <c:pt idx="502">
                  <c:v>0.36230000000000001</c:v>
                </c:pt>
                <c:pt idx="503">
                  <c:v>0.36230000000000001</c:v>
                </c:pt>
                <c:pt idx="504">
                  <c:v>0.36230000000000001</c:v>
                </c:pt>
                <c:pt idx="505">
                  <c:v>0.36230000000000001</c:v>
                </c:pt>
                <c:pt idx="506">
                  <c:v>0.36230000000000001</c:v>
                </c:pt>
                <c:pt idx="507">
                  <c:v>0.36230000000000001</c:v>
                </c:pt>
                <c:pt idx="508">
                  <c:v>0.36220000000000002</c:v>
                </c:pt>
                <c:pt idx="509">
                  <c:v>0.36230000000000001</c:v>
                </c:pt>
                <c:pt idx="510">
                  <c:v>0.36220000000000002</c:v>
                </c:pt>
                <c:pt idx="511">
                  <c:v>0.36220000000000002</c:v>
                </c:pt>
                <c:pt idx="512">
                  <c:v>0.36220000000000002</c:v>
                </c:pt>
                <c:pt idx="513">
                  <c:v>0.36220000000000002</c:v>
                </c:pt>
                <c:pt idx="514">
                  <c:v>0.36220000000000002</c:v>
                </c:pt>
                <c:pt idx="515">
                  <c:v>0.36220000000000002</c:v>
                </c:pt>
                <c:pt idx="516">
                  <c:v>0.36220000000000002</c:v>
                </c:pt>
                <c:pt idx="517">
                  <c:v>0.36220000000000002</c:v>
                </c:pt>
                <c:pt idx="518">
                  <c:v>0.36220000000000002</c:v>
                </c:pt>
                <c:pt idx="519">
                  <c:v>0.36220000000000002</c:v>
                </c:pt>
                <c:pt idx="520">
                  <c:v>0.36220000000000002</c:v>
                </c:pt>
                <c:pt idx="521">
                  <c:v>0.36220000000000002</c:v>
                </c:pt>
                <c:pt idx="522">
                  <c:v>0.36220000000000002</c:v>
                </c:pt>
                <c:pt idx="523">
                  <c:v>0.36220000000000002</c:v>
                </c:pt>
                <c:pt idx="524">
                  <c:v>0.36220000000000002</c:v>
                </c:pt>
                <c:pt idx="525">
                  <c:v>0.36220000000000002</c:v>
                </c:pt>
                <c:pt idx="526">
                  <c:v>0.36220000000000002</c:v>
                </c:pt>
                <c:pt idx="527">
                  <c:v>0.36220000000000002</c:v>
                </c:pt>
                <c:pt idx="528">
                  <c:v>0.36220000000000002</c:v>
                </c:pt>
                <c:pt idx="529">
                  <c:v>0.36220000000000002</c:v>
                </c:pt>
                <c:pt idx="530">
                  <c:v>0.36220000000000002</c:v>
                </c:pt>
                <c:pt idx="531">
                  <c:v>0.36220000000000002</c:v>
                </c:pt>
                <c:pt idx="532">
                  <c:v>0.36220000000000002</c:v>
                </c:pt>
                <c:pt idx="533">
                  <c:v>0.36220000000000002</c:v>
                </c:pt>
                <c:pt idx="534">
                  <c:v>0.36220000000000002</c:v>
                </c:pt>
                <c:pt idx="535">
                  <c:v>0.36220000000000002</c:v>
                </c:pt>
                <c:pt idx="536">
                  <c:v>0.36220000000000002</c:v>
                </c:pt>
                <c:pt idx="537">
                  <c:v>0.36220000000000002</c:v>
                </c:pt>
                <c:pt idx="538">
                  <c:v>0.36220000000000002</c:v>
                </c:pt>
                <c:pt idx="539">
                  <c:v>0.36220000000000002</c:v>
                </c:pt>
                <c:pt idx="540">
                  <c:v>0.36220000000000002</c:v>
                </c:pt>
                <c:pt idx="541">
                  <c:v>0.36220000000000002</c:v>
                </c:pt>
                <c:pt idx="542">
                  <c:v>0.36220000000000002</c:v>
                </c:pt>
                <c:pt idx="543">
                  <c:v>0.36220000000000002</c:v>
                </c:pt>
                <c:pt idx="544">
                  <c:v>0.36220000000000002</c:v>
                </c:pt>
                <c:pt idx="545">
                  <c:v>0.36220000000000002</c:v>
                </c:pt>
                <c:pt idx="546">
                  <c:v>0.36220000000000002</c:v>
                </c:pt>
                <c:pt idx="547">
                  <c:v>0.36220000000000002</c:v>
                </c:pt>
                <c:pt idx="548">
                  <c:v>0.36220000000000002</c:v>
                </c:pt>
                <c:pt idx="549">
                  <c:v>0.36220000000000002</c:v>
                </c:pt>
                <c:pt idx="550">
                  <c:v>0.36220000000000002</c:v>
                </c:pt>
                <c:pt idx="551">
                  <c:v>0.36209999999999998</c:v>
                </c:pt>
                <c:pt idx="552">
                  <c:v>0.36209999999999998</c:v>
                </c:pt>
                <c:pt idx="553">
                  <c:v>0.36209999999999998</c:v>
                </c:pt>
                <c:pt idx="554">
                  <c:v>0.36209999999999998</c:v>
                </c:pt>
                <c:pt idx="555">
                  <c:v>0.36209999999999998</c:v>
                </c:pt>
                <c:pt idx="556">
                  <c:v>0.36209999999999998</c:v>
                </c:pt>
                <c:pt idx="557">
                  <c:v>0.36209999999999998</c:v>
                </c:pt>
                <c:pt idx="558">
                  <c:v>0.36209999999999998</c:v>
                </c:pt>
                <c:pt idx="559">
                  <c:v>0.36209999999999998</c:v>
                </c:pt>
                <c:pt idx="560">
                  <c:v>0.36209999999999998</c:v>
                </c:pt>
                <c:pt idx="561">
                  <c:v>0.36199999999999999</c:v>
                </c:pt>
                <c:pt idx="562">
                  <c:v>0.36199999999999999</c:v>
                </c:pt>
                <c:pt idx="563">
                  <c:v>0.36199999999999999</c:v>
                </c:pt>
                <c:pt idx="564">
                  <c:v>0.36199999999999999</c:v>
                </c:pt>
                <c:pt idx="565">
                  <c:v>0.36199999999999999</c:v>
                </c:pt>
                <c:pt idx="566">
                  <c:v>0.36199999999999999</c:v>
                </c:pt>
                <c:pt idx="567">
                  <c:v>0.36199999999999999</c:v>
                </c:pt>
                <c:pt idx="568">
                  <c:v>0.36199999999999999</c:v>
                </c:pt>
                <c:pt idx="569">
                  <c:v>0.36199999999999999</c:v>
                </c:pt>
                <c:pt idx="570">
                  <c:v>0.36199999999999999</c:v>
                </c:pt>
                <c:pt idx="571">
                  <c:v>0.36199999999999999</c:v>
                </c:pt>
                <c:pt idx="572">
                  <c:v>0.36199999999999999</c:v>
                </c:pt>
                <c:pt idx="573">
                  <c:v>0.36199999999999999</c:v>
                </c:pt>
                <c:pt idx="574">
                  <c:v>0.36199999999999999</c:v>
                </c:pt>
                <c:pt idx="575">
                  <c:v>0.36199999999999999</c:v>
                </c:pt>
                <c:pt idx="576">
                  <c:v>0.36199999999999999</c:v>
                </c:pt>
                <c:pt idx="577">
                  <c:v>0.36199999999999999</c:v>
                </c:pt>
                <c:pt idx="578">
                  <c:v>0.36199999999999999</c:v>
                </c:pt>
                <c:pt idx="579">
                  <c:v>0.36199999999999999</c:v>
                </c:pt>
                <c:pt idx="580">
                  <c:v>0.36199999999999999</c:v>
                </c:pt>
                <c:pt idx="581">
                  <c:v>0.36199999999999999</c:v>
                </c:pt>
                <c:pt idx="582">
                  <c:v>0.36199999999999999</c:v>
                </c:pt>
                <c:pt idx="583">
                  <c:v>0.36199999999999999</c:v>
                </c:pt>
                <c:pt idx="584">
                  <c:v>0.36199999999999999</c:v>
                </c:pt>
                <c:pt idx="585">
                  <c:v>0.36199999999999999</c:v>
                </c:pt>
                <c:pt idx="586">
                  <c:v>0.36199999999999999</c:v>
                </c:pt>
                <c:pt idx="587">
                  <c:v>0.36199999999999999</c:v>
                </c:pt>
                <c:pt idx="588">
                  <c:v>0.36199999999999999</c:v>
                </c:pt>
                <c:pt idx="589">
                  <c:v>0.36199999999999999</c:v>
                </c:pt>
                <c:pt idx="590">
                  <c:v>0.36199999999999999</c:v>
                </c:pt>
                <c:pt idx="591">
                  <c:v>0.36199999999999999</c:v>
                </c:pt>
                <c:pt idx="592">
                  <c:v>0.36199999999999999</c:v>
                </c:pt>
                <c:pt idx="593">
                  <c:v>0.36199999999999999</c:v>
                </c:pt>
                <c:pt idx="594">
                  <c:v>0.36199999999999999</c:v>
                </c:pt>
                <c:pt idx="595">
                  <c:v>0.36199999999999999</c:v>
                </c:pt>
                <c:pt idx="596">
                  <c:v>0.36199999999999999</c:v>
                </c:pt>
                <c:pt idx="597">
                  <c:v>0.36199999999999999</c:v>
                </c:pt>
                <c:pt idx="598">
                  <c:v>0.36199999999999999</c:v>
                </c:pt>
                <c:pt idx="599">
                  <c:v>0.36199999999999999</c:v>
                </c:pt>
                <c:pt idx="600">
                  <c:v>0.36199999999999999</c:v>
                </c:pt>
                <c:pt idx="601">
                  <c:v>0.36199999999999999</c:v>
                </c:pt>
                <c:pt idx="602">
                  <c:v>0.36199999999999999</c:v>
                </c:pt>
                <c:pt idx="603">
                  <c:v>0.36199999999999999</c:v>
                </c:pt>
                <c:pt idx="604">
                  <c:v>0.36199999999999999</c:v>
                </c:pt>
                <c:pt idx="605">
                  <c:v>0.36199999999999999</c:v>
                </c:pt>
                <c:pt idx="606">
                  <c:v>0.3619</c:v>
                </c:pt>
                <c:pt idx="607">
                  <c:v>0.3619</c:v>
                </c:pt>
                <c:pt idx="608">
                  <c:v>0.3619</c:v>
                </c:pt>
                <c:pt idx="609">
                  <c:v>0.3619</c:v>
                </c:pt>
                <c:pt idx="610">
                  <c:v>0.3619</c:v>
                </c:pt>
                <c:pt idx="611">
                  <c:v>0.3619</c:v>
                </c:pt>
                <c:pt idx="612">
                  <c:v>0.3619</c:v>
                </c:pt>
                <c:pt idx="613">
                  <c:v>0.3619</c:v>
                </c:pt>
                <c:pt idx="614">
                  <c:v>0.3619</c:v>
                </c:pt>
                <c:pt idx="615">
                  <c:v>0.3619</c:v>
                </c:pt>
                <c:pt idx="616">
                  <c:v>0.3619</c:v>
                </c:pt>
                <c:pt idx="617">
                  <c:v>0.3619</c:v>
                </c:pt>
                <c:pt idx="618">
                  <c:v>0.3619</c:v>
                </c:pt>
                <c:pt idx="619">
                  <c:v>0.36180000000000001</c:v>
                </c:pt>
                <c:pt idx="620">
                  <c:v>0.3619</c:v>
                </c:pt>
                <c:pt idx="621">
                  <c:v>0.36180000000000001</c:v>
                </c:pt>
                <c:pt idx="622">
                  <c:v>0.3619</c:v>
                </c:pt>
                <c:pt idx="623">
                  <c:v>0.3619</c:v>
                </c:pt>
                <c:pt idx="624">
                  <c:v>0.36180000000000001</c:v>
                </c:pt>
                <c:pt idx="625">
                  <c:v>0.3619</c:v>
                </c:pt>
                <c:pt idx="626">
                  <c:v>0.36180000000000001</c:v>
                </c:pt>
                <c:pt idx="627">
                  <c:v>0.3619</c:v>
                </c:pt>
                <c:pt idx="628">
                  <c:v>0.3619</c:v>
                </c:pt>
                <c:pt idx="629">
                  <c:v>0.36180000000000001</c:v>
                </c:pt>
                <c:pt idx="630">
                  <c:v>0.3619</c:v>
                </c:pt>
                <c:pt idx="631">
                  <c:v>0.36180000000000001</c:v>
                </c:pt>
                <c:pt idx="632">
                  <c:v>0.3619</c:v>
                </c:pt>
                <c:pt idx="633">
                  <c:v>0.36180000000000001</c:v>
                </c:pt>
                <c:pt idx="634">
                  <c:v>0.36180000000000001</c:v>
                </c:pt>
                <c:pt idx="635">
                  <c:v>0.36180000000000001</c:v>
                </c:pt>
                <c:pt idx="636">
                  <c:v>0.3619</c:v>
                </c:pt>
                <c:pt idx="637">
                  <c:v>0.3619</c:v>
                </c:pt>
                <c:pt idx="638">
                  <c:v>0.36180000000000001</c:v>
                </c:pt>
                <c:pt idx="639">
                  <c:v>0.36180000000000001</c:v>
                </c:pt>
                <c:pt idx="640">
                  <c:v>0.3619</c:v>
                </c:pt>
                <c:pt idx="641">
                  <c:v>0.36180000000000001</c:v>
                </c:pt>
                <c:pt idx="642">
                  <c:v>0.36180000000000001</c:v>
                </c:pt>
                <c:pt idx="643">
                  <c:v>0.36180000000000001</c:v>
                </c:pt>
                <c:pt idx="644">
                  <c:v>0.36180000000000001</c:v>
                </c:pt>
                <c:pt idx="645">
                  <c:v>0.3619</c:v>
                </c:pt>
                <c:pt idx="646">
                  <c:v>0.36180000000000001</c:v>
                </c:pt>
                <c:pt idx="647">
                  <c:v>0.36180000000000001</c:v>
                </c:pt>
                <c:pt idx="648">
                  <c:v>0.36149999999999999</c:v>
                </c:pt>
                <c:pt idx="649">
                  <c:v>0.36180000000000001</c:v>
                </c:pt>
                <c:pt idx="650">
                  <c:v>0.36180000000000001</c:v>
                </c:pt>
                <c:pt idx="651">
                  <c:v>0.36180000000000001</c:v>
                </c:pt>
                <c:pt idx="652">
                  <c:v>0.36180000000000001</c:v>
                </c:pt>
                <c:pt idx="653">
                  <c:v>0.36180000000000001</c:v>
                </c:pt>
                <c:pt idx="654">
                  <c:v>0.3619</c:v>
                </c:pt>
                <c:pt idx="655">
                  <c:v>0.36180000000000001</c:v>
                </c:pt>
                <c:pt idx="656">
                  <c:v>0.36180000000000001</c:v>
                </c:pt>
                <c:pt idx="657">
                  <c:v>0.36180000000000001</c:v>
                </c:pt>
                <c:pt idx="658">
                  <c:v>0.36180000000000001</c:v>
                </c:pt>
                <c:pt idx="659">
                  <c:v>0.36180000000000001</c:v>
                </c:pt>
                <c:pt idx="660">
                  <c:v>0.36159999999999998</c:v>
                </c:pt>
                <c:pt idx="661">
                  <c:v>0.36170000000000002</c:v>
                </c:pt>
                <c:pt idx="662">
                  <c:v>0.36170000000000002</c:v>
                </c:pt>
                <c:pt idx="663">
                  <c:v>0.36170000000000002</c:v>
                </c:pt>
                <c:pt idx="664">
                  <c:v>0.36170000000000002</c:v>
                </c:pt>
                <c:pt idx="665">
                  <c:v>0.36159999999999998</c:v>
                </c:pt>
                <c:pt idx="666">
                  <c:v>0.36159999999999998</c:v>
                </c:pt>
                <c:pt idx="667">
                  <c:v>0.36170000000000002</c:v>
                </c:pt>
                <c:pt idx="668">
                  <c:v>0.36170000000000002</c:v>
                </c:pt>
                <c:pt idx="669">
                  <c:v>0.36170000000000002</c:v>
                </c:pt>
                <c:pt idx="670">
                  <c:v>0.36170000000000002</c:v>
                </c:pt>
                <c:pt idx="671">
                  <c:v>0.36170000000000002</c:v>
                </c:pt>
                <c:pt idx="672">
                  <c:v>0.36170000000000002</c:v>
                </c:pt>
                <c:pt idx="673">
                  <c:v>0.36170000000000002</c:v>
                </c:pt>
                <c:pt idx="674">
                  <c:v>0.36170000000000002</c:v>
                </c:pt>
                <c:pt idx="675">
                  <c:v>0.36170000000000002</c:v>
                </c:pt>
                <c:pt idx="676">
                  <c:v>0.36170000000000002</c:v>
                </c:pt>
                <c:pt idx="677">
                  <c:v>0.36170000000000002</c:v>
                </c:pt>
                <c:pt idx="678">
                  <c:v>0.36159999999999998</c:v>
                </c:pt>
                <c:pt idx="679">
                  <c:v>0.36170000000000002</c:v>
                </c:pt>
                <c:pt idx="680">
                  <c:v>0.36159999999999998</c:v>
                </c:pt>
                <c:pt idx="681">
                  <c:v>0.36159999999999998</c:v>
                </c:pt>
                <c:pt idx="682">
                  <c:v>0.36159999999999998</c:v>
                </c:pt>
                <c:pt idx="683">
                  <c:v>0.36170000000000002</c:v>
                </c:pt>
                <c:pt idx="684">
                  <c:v>0.36180000000000001</c:v>
                </c:pt>
                <c:pt idx="685">
                  <c:v>0.36170000000000002</c:v>
                </c:pt>
                <c:pt idx="686">
                  <c:v>0.36149999999999999</c:v>
                </c:pt>
                <c:pt idx="687">
                  <c:v>0.36130000000000001</c:v>
                </c:pt>
                <c:pt idx="688">
                  <c:v>0.36099999999999999</c:v>
                </c:pt>
                <c:pt idx="689">
                  <c:v>0.36049999999999999</c:v>
                </c:pt>
                <c:pt idx="690">
                  <c:v>0.36</c:v>
                </c:pt>
                <c:pt idx="691">
                  <c:v>0.3594</c:v>
                </c:pt>
                <c:pt idx="692">
                  <c:v>0.3589</c:v>
                </c:pt>
                <c:pt idx="693">
                  <c:v>0.35820000000000002</c:v>
                </c:pt>
                <c:pt idx="694">
                  <c:v>0.35759999999999997</c:v>
                </c:pt>
                <c:pt idx="695">
                  <c:v>0.3569</c:v>
                </c:pt>
                <c:pt idx="696">
                  <c:v>0.35620000000000002</c:v>
                </c:pt>
                <c:pt idx="697">
                  <c:v>0.35549999999999998</c:v>
                </c:pt>
                <c:pt idx="698">
                  <c:v>0.3548</c:v>
                </c:pt>
                <c:pt idx="699">
                  <c:v>0.35410000000000003</c:v>
                </c:pt>
                <c:pt idx="700">
                  <c:v>0.3533</c:v>
                </c:pt>
                <c:pt idx="701">
                  <c:v>0.35260000000000002</c:v>
                </c:pt>
                <c:pt idx="702">
                  <c:v>0.35170000000000001</c:v>
                </c:pt>
                <c:pt idx="703">
                  <c:v>0.35099999999999998</c:v>
                </c:pt>
                <c:pt idx="704">
                  <c:v>0.3503</c:v>
                </c:pt>
                <c:pt idx="705">
                  <c:v>0.34960000000000002</c:v>
                </c:pt>
                <c:pt idx="706">
                  <c:v>0.3488</c:v>
                </c:pt>
                <c:pt idx="707">
                  <c:v>0.34810000000000002</c:v>
                </c:pt>
                <c:pt idx="708">
                  <c:v>0.3473</c:v>
                </c:pt>
                <c:pt idx="709">
                  <c:v>0.34649999999999997</c:v>
                </c:pt>
                <c:pt idx="710">
                  <c:v>0.3458</c:v>
                </c:pt>
                <c:pt idx="711">
                  <c:v>0.34510000000000002</c:v>
                </c:pt>
                <c:pt idx="712">
                  <c:v>0.34429999999999999</c:v>
                </c:pt>
                <c:pt idx="713">
                  <c:v>0.34360000000000002</c:v>
                </c:pt>
                <c:pt idx="714">
                  <c:v>0.34289999999999998</c:v>
                </c:pt>
                <c:pt idx="715">
                  <c:v>0.3422</c:v>
                </c:pt>
                <c:pt idx="716">
                  <c:v>0.34129999999999999</c:v>
                </c:pt>
                <c:pt idx="717">
                  <c:v>0.34060000000000001</c:v>
                </c:pt>
                <c:pt idx="718">
                  <c:v>0.33989999999999998</c:v>
                </c:pt>
                <c:pt idx="719">
                  <c:v>0.3392</c:v>
                </c:pt>
                <c:pt idx="720">
                  <c:v>0.33850000000000002</c:v>
                </c:pt>
                <c:pt idx="721">
                  <c:v>0.33760000000000001</c:v>
                </c:pt>
                <c:pt idx="722">
                  <c:v>0.33689999999999998</c:v>
                </c:pt>
                <c:pt idx="723">
                  <c:v>0.3362</c:v>
                </c:pt>
                <c:pt idx="724">
                  <c:v>0.33550000000000002</c:v>
                </c:pt>
                <c:pt idx="725">
                  <c:v>0.3347</c:v>
                </c:pt>
                <c:pt idx="726">
                  <c:v>0.3342</c:v>
                </c:pt>
                <c:pt idx="727">
                  <c:v>0.33329999999999999</c:v>
                </c:pt>
                <c:pt idx="728">
                  <c:v>0.33260000000000001</c:v>
                </c:pt>
                <c:pt idx="729">
                  <c:v>0.33189999999999997</c:v>
                </c:pt>
                <c:pt idx="730">
                  <c:v>0.33119999999999999</c:v>
                </c:pt>
                <c:pt idx="731">
                  <c:v>0.33040000000000003</c:v>
                </c:pt>
                <c:pt idx="732">
                  <c:v>0.32969999999999999</c:v>
                </c:pt>
                <c:pt idx="733">
                  <c:v>0.32890000000000003</c:v>
                </c:pt>
                <c:pt idx="734">
                  <c:v>0.32840000000000003</c:v>
                </c:pt>
                <c:pt idx="735">
                  <c:v>0.32769999999999999</c:v>
                </c:pt>
                <c:pt idx="736">
                  <c:v>0.32690000000000002</c:v>
                </c:pt>
                <c:pt idx="737">
                  <c:v>0.32619999999999999</c:v>
                </c:pt>
                <c:pt idx="738">
                  <c:v>0.3256</c:v>
                </c:pt>
                <c:pt idx="739">
                  <c:v>0.32479999999999998</c:v>
                </c:pt>
                <c:pt idx="740">
                  <c:v>0.3241</c:v>
                </c:pt>
                <c:pt idx="741">
                  <c:v>0.32340000000000002</c:v>
                </c:pt>
                <c:pt idx="742">
                  <c:v>0.32269999999999999</c:v>
                </c:pt>
                <c:pt idx="743">
                  <c:v>0.32200000000000001</c:v>
                </c:pt>
                <c:pt idx="744">
                  <c:v>0.32129999999999997</c:v>
                </c:pt>
                <c:pt idx="745">
                  <c:v>0.3206</c:v>
                </c:pt>
                <c:pt idx="746">
                  <c:v>0.3201</c:v>
                </c:pt>
                <c:pt idx="747">
                  <c:v>0.31940000000000002</c:v>
                </c:pt>
                <c:pt idx="748">
                  <c:v>0.31869999999999998</c:v>
                </c:pt>
                <c:pt idx="749">
                  <c:v>0.318</c:v>
                </c:pt>
                <c:pt idx="750">
                  <c:v>0.31730000000000003</c:v>
                </c:pt>
                <c:pt idx="751">
                  <c:v>0.31659999999999999</c:v>
                </c:pt>
                <c:pt idx="752">
                  <c:v>0.316</c:v>
                </c:pt>
                <c:pt idx="753">
                  <c:v>0.31530000000000002</c:v>
                </c:pt>
                <c:pt idx="754">
                  <c:v>0.31459999999999999</c:v>
                </c:pt>
                <c:pt idx="755">
                  <c:v>0.37980000000000003</c:v>
                </c:pt>
                <c:pt idx="756">
                  <c:v>0.37940000000000002</c:v>
                </c:pt>
                <c:pt idx="757">
                  <c:v>0.37890000000000001</c:v>
                </c:pt>
                <c:pt idx="758">
                  <c:v>0.37840000000000001</c:v>
                </c:pt>
                <c:pt idx="759">
                  <c:v>0.37790000000000001</c:v>
                </c:pt>
                <c:pt idx="760">
                  <c:v>0.37740000000000001</c:v>
                </c:pt>
                <c:pt idx="761">
                  <c:v>0.37690000000000001</c:v>
                </c:pt>
                <c:pt idx="762">
                  <c:v>0.3765</c:v>
                </c:pt>
                <c:pt idx="763">
                  <c:v>0.37590000000000001</c:v>
                </c:pt>
                <c:pt idx="764">
                  <c:v>0.37530000000000002</c:v>
                </c:pt>
                <c:pt idx="765">
                  <c:v>0.37490000000000001</c:v>
                </c:pt>
                <c:pt idx="766">
                  <c:v>0.37440000000000001</c:v>
                </c:pt>
                <c:pt idx="767">
                  <c:v>0.37390000000000001</c:v>
                </c:pt>
                <c:pt idx="768">
                  <c:v>0.37340000000000001</c:v>
                </c:pt>
                <c:pt idx="769">
                  <c:v>0.37290000000000001</c:v>
                </c:pt>
                <c:pt idx="770">
                  <c:v>0.37240000000000001</c:v>
                </c:pt>
                <c:pt idx="771">
                  <c:v>0.37190000000000001</c:v>
                </c:pt>
                <c:pt idx="772">
                  <c:v>0.3715</c:v>
                </c:pt>
                <c:pt idx="773">
                  <c:v>0.371</c:v>
                </c:pt>
                <c:pt idx="774">
                  <c:v>0.37040000000000001</c:v>
                </c:pt>
                <c:pt idx="775">
                  <c:v>0.37009999999999998</c:v>
                </c:pt>
                <c:pt idx="776">
                  <c:v>0.36940000000000001</c:v>
                </c:pt>
                <c:pt idx="777">
                  <c:v>0.36909999999999998</c:v>
                </c:pt>
                <c:pt idx="778">
                  <c:v>0.36849999999999999</c:v>
                </c:pt>
                <c:pt idx="779">
                  <c:v>0.36799999999999999</c:v>
                </c:pt>
                <c:pt idx="780">
                  <c:v>0.36759999999999998</c:v>
                </c:pt>
                <c:pt idx="781">
                  <c:v>0.36720000000000003</c:v>
                </c:pt>
                <c:pt idx="782">
                  <c:v>0.36659999999999998</c:v>
                </c:pt>
                <c:pt idx="783">
                  <c:v>0.36609999999999998</c:v>
                </c:pt>
                <c:pt idx="784">
                  <c:v>0.36559999999999998</c:v>
                </c:pt>
                <c:pt idx="785">
                  <c:v>0.36520000000000002</c:v>
                </c:pt>
                <c:pt idx="786">
                  <c:v>0.36459999999999998</c:v>
                </c:pt>
                <c:pt idx="787">
                  <c:v>0.36420000000000002</c:v>
                </c:pt>
                <c:pt idx="788">
                  <c:v>0.36370000000000002</c:v>
                </c:pt>
                <c:pt idx="789">
                  <c:v>0.36309999999999998</c:v>
                </c:pt>
                <c:pt idx="790">
                  <c:v>0.36259999999999998</c:v>
                </c:pt>
                <c:pt idx="791">
                  <c:v>0.36220000000000002</c:v>
                </c:pt>
                <c:pt idx="792">
                  <c:v>0.36170000000000002</c:v>
                </c:pt>
                <c:pt idx="793">
                  <c:v>0.36120000000000002</c:v>
                </c:pt>
                <c:pt idx="794">
                  <c:v>0.36070000000000002</c:v>
                </c:pt>
                <c:pt idx="795">
                  <c:v>0.36009999999999998</c:v>
                </c:pt>
                <c:pt idx="796">
                  <c:v>0.35959999999999998</c:v>
                </c:pt>
                <c:pt idx="797">
                  <c:v>0.35909999999999997</c:v>
                </c:pt>
                <c:pt idx="798">
                  <c:v>0.35859999999999997</c:v>
                </c:pt>
                <c:pt idx="799">
                  <c:v>0.35830000000000001</c:v>
                </c:pt>
                <c:pt idx="800">
                  <c:v>0.35780000000000001</c:v>
                </c:pt>
                <c:pt idx="801">
                  <c:v>0.35730000000000001</c:v>
                </c:pt>
                <c:pt idx="802">
                  <c:v>0.35680000000000001</c:v>
                </c:pt>
                <c:pt idx="803">
                  <c:v>0.35620000000000002</c:v>
                </c:pt>
                <c:pt idx="804">
                  <c:v>0.35580000000000001</c:v>
                </c:pt>
                <c:pt idx="805">
                  <c:v>0.35520000000000002</c:v>
                </c:pt>
                <c:pt idx="806">
                  <c:v>0.35470000000000002</c:v>
                </c:pt>
                <c:pt idx="807">
                  <c:v>0.3543</c:v>
                </c:pt>
                <c:pt idx="808">
                  <c:v>0.35389999999999999</c:v>
                </c:pt>
                <c:pt idx="809">
                  <c:v>0.3533</c:v>
                </c:pt>
                <c:pt idx="810">
                  <c:v>0.3528</c:v>
                </c:pt>
                <c:pt idx="811">
                  <c:v>0.35220000000000001</c:v>
                </c:pt>
                <c:pt idx="812">
                  <c:v>0.3518</c:v>
                </c:pt>
                <c:pt idx="813">
                  <c:v>0.35120000000000001</c:v>
                </c:pt>
                <c:pt idx="814">
                  <c:v>0.35070000000000001</c:v>
                </c:pt>
                <c:pt idx="815">
                  <c:v>0.35010000000000002</c:v>
                </c:pt>
                <c:pt idx="816">
                  <c:v>0.34970000000000001</c:v>
                </c:pt>
                <c:pt idx="817">
                  <c:v>0.34910000000000002</c:v>
                </c:pt>
                <c:pt idx="818">
                  <c:v>0.3488</c:v>
                </c:pt>
                <c:pt idx="819">
                  <c:v>0.3483</c:v>
                </c:pt>
                <c:pt idx="820">
                  <c:v>0.3478</c:v>
                </c:pt>
                <c:pt idx="821">
                  <c:v>0.34720000000000001</c:v>
                </c:pt>
                <c:pt idx="822">
                  <c:v>0.34660000000000002</c:v>
                </c:pt>
                <c:pt idx="823">
                  <c:v>0.3463</c:v>
                </c:pt>
                <c:pt idx="824">
                  <c:v>0.3458</c:v>
                </c:pt>
                <c:pt idx="825">
                  <c:v>0.3453</c:v>
                </c:pt>
                <c:pt idx="826">
                  <c:v>0.3448</c:v>
                </c:pt>
                <c:pt idx="827">
                  <c:v>0.34420000000000001</c:v>
                </c:pt>
                <c:pt idx="828">
                  <c:v>0.34370000000000001</c:v>
                </c:pt>
                <c:pt idx="829">
                  <c:v>0.34320000000000001</c:v>
                </c:pt>
                <c:pt idx="830">
                  <c:v>0.34279999999999999</c:v>
                </c:pt>
                <c:pt idx="831">
                  <c:v>0.34229999999999999</c:v>
                </c:pt>
                <c:pt idx="832">
                  <c:v>0.3417</c:v>
                </c:pt>
                <c:pt idx="833">
                  <c:v>0.34129999999999999</c:v>
                </c:pt>
                <c:pt idx="834">
                  <c:v>0.3407</c:v>
                </c:pt>
                <c:pt idx="835">
                  <c:v>0.3402</c:v>
                </c:pt>
                <c:pt idx="836">
                  <c:v>0.33979999999999999</c:v>
                </c:pt>
                <c:pt idx="837">
                  <c:v>0.33929999999999999</c:v>
                </c:pt>
                <c:pt idx="838">
                  <c:v>0.33879999999999999</c:v>
                </c:pt>
                <c:pt idx="839">
                  <c:v>0.33829999999999999</c:v>
                </c:pt>
                <c:pt idx="840">
                  <c:v>0.33789999999999998</c:v>
                </c:pt>
                <c:pt idx="841">
                  <c:v>0.33750000000000002</c:v>
                </c:pt>
                <c:pt idx="842">
                  <c:v>0.33700000000000002</c:v>
                </c:pt>
                <c:pt idx="843">
                  <c:v>0.33650000000000002</c:v>
                </c:pt>
                <c:pt idx="844">
                  <c:v>0.33610000000000001</c:v>
                </c:pt>
                <c:pt idx="845">
                  <c:v>0.33550000000000002</c:v>
                </c:pt>
                <c:pt idx="846">
                  <c:v>0.33500000000000002</c:v>
                </c:pt>
                <c:pt idx="847">
                  <c:v>0.33450000000000002</c:v>
                </c:pt>
                <c:pt idx="848">
                  <c:v>0.33400000000000002</c:v>
                </c:pt>
                <c:pt idx="849">
                  <c:v>0.33350000000000002</c:v>
                </c:pt>
                <c:pt idx="850">
                  <c:v>0.33300000000000002</c:v>
                </c:pt>
                <c:pt idx="851">
                  <c:v>0.33250000000000002</c:v>
                </c:pt>
                <c:pt idx="852">
                  <c:v>0.33210000000000001</c:v>
                </c:pt>
                <c:pt idx="853">
                  <c:v>0.33150000000000002</c:v>
                </c:pt>
                <c:pt idx="854">
                  <c:v>0.33100000000000002</c:v>
                </c:pt>
                <c:pt idx="855">
                  <c:v>0.33050000000000002</c:v>
                </c:pt>
                <c:pt idx="856">
                  <c:v>0.33</c:v>
                </c:pt>
                <c:pt idx="857">
                  <c:v>0.3296</c:v>
                </c:pt>
                <c:pt idx="858">
                  <c:v>0.3291</c:v>
                </c:pt>
                <c:pt idx="859">
                  <c:v>0.32850000000000001</c:v>
                </c:pt>
                <c:pt idx="860">
                  <c:v>0.32800000000000001</c:v>
                </c:pt>
                <c:pt idx="861">
                  <c:v>0.32750000000000001</c:v>
                </c:pt>
                <c:pt idx="862">
                  <c:v>0.32700000000000001</c:v>
                </c:pt>
                <c:pt idx="863">
                  <c:v>0.32650000000000001</c:v>
                </c:pt>
                <c:pt idx="864">
                  <c:v>0.3261</c:v>
                </c:pt>
                <c:pt idx="865">
                  <c:v>0.3256</c:v>
                </c:pt>
                <c:pt idx="866">
                  <c:v>0.32500000000000001</c:v>
                </c:pt>
                <c:pt idx="867">
                  <c:v>0.32450000000000001</c:v>
                </c:pt>
                <c:pt idx="868">
                  <c:v>0.32400000000000001</c:v>
                </c:pt>
                <c:pt idx="869">
                  <c:v>0.3236</c:v>
                </c:pt>
                <c:pt idx="870">
                  <c:v>0.3231</c:v>
                </c:pt>
                <c:pt idx="871">
                  <c:v>0.3226</c:v>
                </c:pt>
                <c:pt idx="872">
                  <c:v>0.3221</c:v>
                </c:pt>
                <c:pt idx="873">
                  <c:v>0.3216</c:v>
                </c:pt>
                <c:pt idx="874">
                  <c:v>0.3211</c:v>
                </c:pt>
                <c:pt idx="875">
                  <c:v>0.3206</c:v>
                </c:pt>
                <c:pt idx="876">
                  <c:v>0.3201</c:v>
                </c:pt>
                <c:pt idx="877">
                  <c:v>0.3196</c:v>
                </c:pt>
                <c:pt idx="878">
                  <c:v>0.31900000000000001</c:v>
                </c:pt>
                <c:pt idx="879">
                  <c:v>0.31859999999999999</c:v>
                </c:pt>
                <c:pt idx="880">
                  <c:v>0.31819999999999998</c:v>
                </c:pt>
                <c:pt idx="881">
                  <c:v>0.31759999999999999</c:v>
                </c:pt>
                <c:pt idx="882">
                  <c:v>0.31719999999999998</c:v>
                </c:pt>
                <c:pt idx="883">
                  <c:v>0.31669999999999998</c:v>
                </c:pt>
                <c:pt idx="884">
                  <c:v>0.31619999999999998</c:v>
                </c:pt>
                <c:pt idx="885">
                  <c:v>0.31569999999999998</c:v>
                </c:pt>
                <c:pt idx="886">
                  <c:v>0.31519999999999998</c:v>
                </c:pt>
                <c:pt idx="887">
                  <c:v>0.31480000000000002</c:v>
                </c:pt>
                <c:pt idx="888">
                  <c:v>0.31430000000000002</c:v>
                </c:pt>
                <c:pt idx="889">
                  <c:v>0.31390000000000001</c:v>
                </c:pt>
                <c:pt idx="890">
                  <c:v>0.31330000000000002</c:v>
                </c:pt>
                <c:pt idx="891">
                  <c:v>0.31269999999999998</c:v>
                </c:pt>
                <c:pt idx="892">
                  <c:v>0.31230000000000002</c:v>
                </c:pt>
                <c:pt idx="893">
                  <c:v>0.31180000000000002</c:v>
                </c:pt>
                <c:pt idx="894">
                  <c:v>0.31130000000000002</c:v>
                </c:pt>
                <c:pt idx="895">
                  <c:v>0.31069999999999998</c:v>
                </c:pt>
                <c:pt idx="896">
                  <c:v>0.31030000000000002</c:v>
                </c:pt>
                <c:pt idx="897">
                  <c:v>0.30980000000000002</c:v>
                </c:pt>
                <c:pt idx="898">
                  <c:v>0.30930000000000002</c:v>
                </c:pt>
                <c:pt idx="899">
                  <c:v>0.30880000000000002</c:v>
                </c:pt>
                <c:pt idx="900">
                  <c:v>0.30840000000000001</c:v>
                </c:pt>
                <c:pt idx="901">
                  <c:v>0.30790000000000001</c:v>
                </c:pt>
                <c:pt idx="902">
                  <c:v>0.30740000000000001</c:v>
                </c:pt>
                <c:pt idx="903">
                  <c:v>0.307</c:v>
                </c:pt>
                <c:pt idx="904">
                  <c:v>0.30640000000000001</c:v>
                </c:pt>
                <c:pt idx="905">
                  <c:v>0.30590000000000001</c:v>
                </c:pt>
                <c:pt idx="906">
                  <c:v>0.3054</c:v>
                </c:pt>
                <c:pt idx="907">
                  <c:v>0.30499999999999999</c:v>
                </c:pt>
                <c:pt idx="908">
                  <c:v>0.30449999999999999</c:v>
                </c:pt>
                <c:pt idx="909">
                  <c:v>0.30399999999999999</c:v>
                </c:pt>
                <c:pt idx="910">
                  <c:v>0.30359999999999998</c:v>
                </c:pt>
                <c:pt idx="911">
                  <c:v>0.30299999999999999</c:v>
                </c:pt>
                <c:pt idx="912">
                  <c:v>0.30249999999999999</c:v>
                </c:pt>
                <c:pt idx="913">
                  <c:v>0.30209999999999998</c:v>
                </c:pt>
                <c:pt idx="914">
                  <c:v>0.30149999999999999</c:v>
                </c:pt>
                <c:pt idx="915">
                  <c:v>0.30099999999999999</c:v>
                </c:pt>
                <c:pt idx="916">
                  <c:v>0.30059999999999998</c:v>
                </c:pt>
                <c:pt idx="917">
                  <c:v>0.30009999999999998</c:v>
                </c:pt>
                <c:pt idx="918">
                  <c:v>0.29949999999999999</c:v>
                </c:pt>
                <c:pt idx="919">
                  <c:v>0.29899999999999999</c:v>
                </c:pt>
                <c:pt idx="920">
                  <c:v>0.29859999999999998</c:v>
                </c:pt>
                <c:pt idx="921">
                  <c:v>0.29809999999999998</c:v>
                </c:pt>
                <c:pt idx="922">
                  <c:v>0.29759999999999998</c:v>
                </c:pt>
                <c:pt idx="923">
                  <c:v>0.29709999999999998</c:v>
                </c:pt>
                <c:pt idx="924">
                  <c:v>0.29659999999999997</c:v>
                </c:pt>
                <c:pt idx="925">
                  <c:v>0.29609999999999997</c:v>
                </c:pt>
                <c:pt idx="926">
                  <c:v>0.29559999999999997</c:v>
                </c:pt>
                <c:pt idx="927">
                  <c:v>0.29509999999999997</c:v>
                </c:pt>
                <c:pt idx="928">
                  <c:v>0.29480000000000001</c:v>
                </c:pt>
                <c:pt idx="929">
                  <c:v>0.2944</c:v>
                </c:pt>
                <c:pt idx="930">
                  <c:v>0.29380000000000001</c:v>
                </c:pt>
                <c:pt idx="931">
                  <c:v>0.29310000000000003</c:v>
                </c:pt>
                <c:pt idx="932">
                  <c:v>0.29270000000000002</c:v>
                </c:pt>
                <c:pt idx="933">
                  <c:v>0.29210000000000003</c:v>
                </c:pt>
                <c:pt idx="934">
                  <c:v>0.29160000000000003</c:v>
                </c:pt>
                <c:pt idx="935">
                  <c:v>0.29110000000000003</c:v>
                </c:pt>
                <c:pt idx="936">
                  <c:v>0.29049999999999998</c:v>
                </c:pt>
                <c:pt idx="937">
                  <c:v>0.28999999999999998</c:v>
                </c:pt>
                <c:pt idx="938">
                  <c:v>0.28970000000000001</c:v>
                </c:pt>
                <c:pt idx="939">
                  <c:v>0.28920000000000001</c:v>
                </c:pt>
                <c:pt idx="940">
                  <c:v>0.28870000000000001</c:v>
                </c:pt>
                <c:pt idx="941">
                  <c:v>0.28820000000000001</c:v>
                </c:pt>
                <c:pt idx="942">
                  <c:v>0.28770000000000001</c:v>
                </c:pt>
                <c:pt idx="943">
                  <c:v>0.28710000000000002</c:v>
                </c:pt>
                <c:pt idx="944">
                  <c:v>0.28660000000000002</c:v>
                </c:pt>
                <c:pt idx="945">
                  <c:v>0.28599999999999998</c:v>
                </c:pt>
                <c:pt idx="946">
                  <c:v>0.28560000000000002</c:v>
                </c:pt>
                <c:pt idx="947">
                  <c:v>0.28520000000000001</c:v>
                </c:pt>
                <c:pt idx="948">
                  <c:v>0.2848</c:v>
                </c:pt>
                <c:pt idx="949">
                  <c:v>0.2843</c:v>
                </c:pt>
                <c:pt idx="950">
                  <c:v>0.2838</c:v>
                </c:pt>
                <c:pt idx="951">
                  <c:v>0.2833</c:v>
                </c:pt>
                <c:pt idx="952">
                  <c:v>0.2828</c:v>
                </c:pt>
                <c:pt idx="953">
                  <c:v>0.2823</c:v>
                </c:pt>
                <c:pt idx="954">
                  <c:v>0.28179999999999999</c:v>
                </c:pt>
                <c:pt idx="955">
                  <c:v>0.28139999999999998</c:v>
                </c:pt>
                <c:pt idx="956">
                  <c:v>0.28070000000000001</c:v>
                </c:pt>
                <c:pt idx="957">
                  <c:v>0.28039999999999998</c:v>
                </c:pt>
                <c:pt idx="958">
                  <c:v>0.28010000000000002</c:v>
                </c:pt>
                <c:pt idx="959">
                  <c:v>0.27989999999999998</c:v>
                </c:pt>
                <c:pt idx="960">
                  <c:v>0.27979999999999999</c:v>
                </c:pt>
                <c:pt idx="961">
                  <c:v>0.27960000000000002</c:v>
                </c:pt>
                <c:pt idx="962">
                  <c:v>0.27950000000000003</c:v>
                </c:pt>
                <c:pt idx="963">
                  <c:v>0.27939999999999998</c:v>
                </c:pt>
                <c:pt idx="964">
                  <c:v>0.27939999999999998</c:v>
                </c:pt>
                <c:pt idx="965">
                  <c:v>0.27929999999999999</c:v>
                </c:pt>
                <c:pt idx="966">
                  <c:v>0.27929999999999999</c:v>
                </c:pt>
                <c:pt idx="967">
                  <c:v>0.2792</c:v>
                </c:pt>
                <c:pt idx="968">
                  <c:v>0.27910000000000001</c:v>
                </c:pt>
                <c:pt idx="969">
                  <c:v>0.27910000000000001</c:v>
                </c:pt>
                <c:pt idx="970">
                  <c:v>0.27900000000000003</c:v>
                </c:pt>
                <c:pt idx="971">
                  <c:v>0.27900000000000003</c:v>
                </c:pt>
                <c:pt idx="972">
                  <c:v>0.27900000000000003</c:v>
                </c:pt>
                <c:pt idx="973">
                  <c:v>0.27900000000000003</c:v>
                </c:pt>
                <c:pt idx="974">
                  <c:v>0.27900000000000003</c:v>
                </c:pt>
                <c:pt idx="975">
                  <c:v>0.27900000000000003</c:v>
                </c:pt>
                <c:pt idx="976">
                  <c:v>0.27889999999999998</c:v>
                </c:pt>
                <c:pt idx="977">
                  <c:v>0.27889999999999998</c:v>
                </c:pt>
                <c:pt idx="978">
                  <c:v>0.27889999999999998</c:v>
                </c:pt>
                <c:pt idx="979">
                  <c:v>0.27889999999999998</c:v>
                </c:pt>
                <c:pt idx="980">
                  <c:v>0.27889999999999998</c:v>
                </c:pt>
                <c:pt idx="981">
                  <c:v>0.27889999999999998</c:v>
                </c:pt>
                <c:pt idx="982">
                  <c:v>0.27889999999999998</c:v>
                </c:pt>
                <c:pt idx="983">
                  <c:v>0.27889999999999998</c:v>
                </c:pt>
                <c:pt idx="984">
                  <c:v>0.27879999999999999</c:v>
                </c:pt>
                <c:pt idx="985">
                  <c:v>0.27879999999999999</c:v>
                </c:pt>
                <c:pt idx="986">
                  <c:v>0.27879999999999999</c:v>
                </c:pt>
                <c:pt idx="987">
                  <c:v>0.27879999999999999</c:v>
                </c:pt>
                <c:pt idx="988">
                  <c:v>0.27860000000000001</c:v>
                </c:pt>
                <c:pt idx="989">
                  <c:v>0.27860000000000001</c:v>
                </c:pt>
                <c:pt idx="990">
                  <c:v>0.27860000000000001</c:v>
                </c:pt>
                <c:pt idx="991">
                  <c:v>0.27839999999999998</c:v>
                </c:pt>
                <c:pt idx="992">
                  <c:v>0.27839999999999998</c:v>
                </c:pt>
                <c:pt idx="993">
                  <c:v>0.27829999999999999</c:v>
                </c:pt>
                <c:pt idx="994">
                  <c:v>0.27810000000000001</c:v>
                </c:pt>
                <c:pt idx="995">
                  <c:v>0.27810000000000001</c:v>
                </c:pt>
                <c:pt idx="996">
                  <c:v>0.27800000000000002</c:v>
                </c:pt>
                <c:pt idx="997">
                  <c:v>0.27789999999999998</c:v>
                </c:pt>
                <c:pt idx="998">
                  <c:v>0.27789999999999998</c:v>
                </c:pt>
                <c:pt idx="999">
                  <c:v>0.27779999999999999</c:v>
                </c:pt>
                <c:pt idx="1000">
                  <c:v>0.2777</c:v>
                </c:pt>
                <c:pt idx="1001">
                  <c:v>0.2777</c:v>
                </c:pt>
                <c:pt idx="1002">
                  <c:v>0.27750000000000002</c:v>
                </c:pt>
                <c:pt idx="1003">
                  <c:v>0.27739999999999998</c:v>
                </c:pt>
                <c:pt idx="1004">
                  <c:v>0.2772</c:v>
                </c:pt>
                <c:pt idx="1005">
                  <c:v>0.27700000000000002</c:v>
                </c:pt>
                <c:pt idx="1006">
                  <c:v>0.2767</c:v>
                </c:pt>
                <c:pt idx="1007">
                  <c:v>0.27639999999999998</c:v>
                </c:pt>
                <c:pt idx="1008">
                  <c:v>0.27600000000000002</c:v>
                </c:pt>
                <c:pt idx="1009">
                  <c:v>0.2757</c:v>
                </c:pt>
                <c:pt idx="1010">
                  <c:v>0.27539999999999998</c:v>
                </c:pt>
                <c:pt idx="1011">
                  <c:v>0.27489999999999998</c:v>
                </c:pt>
                <c:pt idx="1012">
                  <c:v>0.27450000000000002</c:v>
                </c:pt>
                <c:pt idx="1013">
                  <c:v>0.2742</c:v>
                </c:pt>
                <c:pt idx="1014">
                  <c:v>0.2737</c:v>
                </c:pt>
                <c:pt idx="1015">
                  <c:v>0.27329999999999999</c:v>
                </c:pt>
                <c:pt idx="1016">
                  <c:v>0.27289999999999998</c:v>
                </c:pt>
                <c:pt idx="1017">
                  <c:v>0.27239999999999998</c:v>
                </c:pt>
                <c:pt idx="1018">
                  <c:v>0.27189999999999998</c:v>
                </c:pt>
                <c:pt idx="1019">
                  <c:v>0.27160000000000001</c:v>
                </c:pt>
                <c:pt idx="1020">
                  <c:v>0.27110000000000001</c:v>
                </c:pt>
                <c:pt idx="1021">
                  <c:v>0.2707</c:v>
                </c:pt>
                <c:pt idx="1022">
                  <c:v>0.2702</c:v>
                </c:pt>
                <c:pt idx="1023">
                  <c:v>0.26979999999999998</c:v>
                </c:pt>
                <c:pt idx="1024">
                  <c:v>0.26939999999999997</c:v>
                </c:pt>
                <c:pt idx="1025">
                  <c:v>0.26910000000000001</c:v>
                </c:pt>
                <c:pt idx="1026">
                  <c:v>0.26860000000000001</c:v>
                </c:pt>
                <c:pt idx="1027">
                  <c:v>0.2681</c:v>
                </c:pt>
                <c:pt idx="1028">
                  <c:v>0.26769999999999999</c:v>
                </c:pt>
                <c:pt idx="1029">
                  <c:v>0.26719999999999999</c:v>
                </c:pt>
                <c:pt idx="1030">
                  <c:v>0.26679999999999998</c:v>
                </c:pt>
                <c:pt idx="1031">
                  <c:v>0.26629999999999998</c:v>
                </c:pt>
                <c:pt idx="1032">
                  <c:v>0.26590000000000003</c:v>
                </c:pt>
                <c:pt idx="1033">
                  <c:v>0.26540000000000002</c:v>
                </c:pt>
                <c:pt idx="1034">
                  <c:v>0.26500000000000001</c:v>
                </c:pt>
                <c:pt idx="1035">
                  <c:v>0.2646</c:v>
                </c:pt>
                <c:pt idx="1036">
                  <c:v>0.2641</c:v>
                </c:pt>
                <c:pt idx="1037">
                  <c:v>0.26369999999999999</c:v>
                </c:pt>
                <c:pt idx="1038">
                  <c:v>0.26329999999999998</c:v>
                </c:pt>
                <c:pt idx="1039">
                  <c:v>0.26269999999999999</c:v>
                </c:pt>
                <c:pt idx="1040">
                  <c:v>0.26229999999999998</c:v>
                </c:pt>
                <c:pt idx="1041">
                  <c:v>0.26179999999999998</c:v>
                </c:pt>
                <c:pt idx="1042">
                  <c:v>0.26129999999999998</c:v>
                </c:pt>
                <c:pt idx="1043">
                  <c:v>0.26090000000000002</c:v>
                </c:pt>
                <c:pt idx="1044">
                  <c:v>0.26050000000000001</c:v>
                </c:pt>
                <c:pt idx="1045">
                  <c:v>0.2601</c:v>
                </c:pt>
                <c:pt idx="1046">
                  <c:v>0.25969999999999999</c:v>
                </c:pt>
                <c:pt idx="1047">
                  <c:v>0.25919999999999999</c:v>
                </c:pt>
                <c:pt idx="1048">
                  <c:v>0.25879999999999997</c:v>
                </c:pt>
                <c:pt idx="1049">
                  <c:v>0.25840000000000002</c:v>
                </c:pt>
                <c:pt idx="1050">
                  <c:v>0.25790000000000002</c:v>
                </c:pt>
                <c:pt idx="1051">
                  <c:v>0.25750000000000001</c:v>
                </c:pt>
                <c:pt idx="1052">
                  <c:v>0.25700000000000001</c:v>
                </c:pt>
                <c:pt idx="1053">
                  <c:v>0.25659999999999999</c:v>
                </c:pt>
                <c:pt idx="1054">
                  <c:v>0.25629999999999997</c:v>
                </c:pt>
                <c:pt idx="1055">
                  <c:v>0.25580000000000003</c:v>
                </c:pt>
                <c:pt idx="1056">
                  <c:v>0.2555</c:v>
                </c:pt>
                <c:pt idx="1057">
                  <c:v>0.25509999999999999</c:v>
                </c:pt>
                <c:pt idx="1058">
                  <c:v>0.25469999999999998</c:v>
                </c:pt>
                <c:pt idx="1059">
                  <c:v>0.25419999999999998</c:v>
                </c:pt>
                <c:pt idx="1060">
                  <c:v>0.25380000000000003</c:v>
                </c:pt>
                <c:pt idx="1061">
                  <c:v>0.25340000000000001</c:v>
                </c:pt>
                <c:pt idx="1062">
                  <c:v>0.25290000000000001</c:v>
                </c:pt>
                <c:pt idx="1063">
                  <c:v>0.25259999999999999</c:v>
                </c:pt>
                <c:pt idx="1064">
                  <c:v>0.25209999999999999</c:v>
                </c:pt>
                <c:pt idx="1065">
                  <c:v>0.25169999999999998</c:v>
                </c:pt>
                <c:pt idx="1066">
                  <c:v>0.25130000000000002</c:v>
                </c:pt>
                <c:pt idx="1067">
                  <c:v>0.25090000000000001</c:v>
                </c:pt>
                <c:pt idx="1068">
                  <c:v>0.2505</c:v>
                </c:pt>
                <c:pt idx="1069">
                  <c:v>0.25009999999999999</c:v>
                </c:pt>
                <c:pt idx="1070">
                  <c:v>0.24970000000000001</c:v>
                </c:pt>
                <c:pt idx="1071">
                  <c:v>0.2492</c:v>
                </c:pt>
                <c:pt idx="1072">
                  <c:v>0.24890000000000001</c:v>
                </c:pt>
                <c:pt idx="1073">
                  <c:v>0.2485</c:v>
                </c:pt>
                <c:pt idx="1074">
                  <c:v>0.24809999999999999</c:v>
                </c:pt>
                <c:pt idx="1075">
                  <c:v>0.24759999999999999</c:v>
                </c:pt>
                <c:pt idx="1076">
                  <c:v>0.2472</c:v>
                </c:pt>
                <c:pt idx="1077">
                  <c:v>0.2467</c:v>
                </c:pt>
                <c:pt idx="1078">
                  <c:v>0.24640000000000001</c:v>
                </c:pt>
                <c:pt idx="1079">
                  <c:v>0.246</c:v>
                </c:pt>
                <c:pt idx="1080">
                  <c:v>0.24560000000000001</c:v>
                </c:pt>
                <c:pt idx="1081">
                  <c:v>0.2452</c:v>
                </c:pt>
                <c:pt idx="1082">
                  <c:v>0.24479999999999999</c:v>
                </c:pt>
                <c:pt idx="1083">
                  <c:v>0.24440000000000001</c:v>
                </c:pt>
                <c:pt idx="1084">
                  <c:v>0.24390000000000001</c:v>
                </c:pt>
                <c:pt idx="1085">
                  <c:v>0.24349999999999999</c:v>
                </c:pt>
                <c:pt idx="1086">
                  <c:v>0.24299999999999999</c:v>
                </c:pt>
                <c:pt idx="1087">
                  <c:v>0.24260000000000001</c:v>
                </c:pt>
                <c:pt idx="1088">
                  <c:v>0.2422</c:v>
                </c:pt>
                <c:pt idx="1089">
                  <c:v>0.24179999999999999</c:v>
                </c:pt>
                <c:pt idx="1090">
                  <c:v>0.24129999999999999</c:v>
                </c:pt>
                <c:pt idx="1091">
                  <c:v>0.2409</c:v>
                </c:pt>
                <c:pt idx="1092">
                  <c:v>0.24049999999999999</c:v>
                </c:pt>
                <c:pt idx="1093">
                  <c:v>0.24010000000000001</c:v>
                </c:pt>
                <c:pt idx="1094">
                  <c:v>0.2397</c:v>
                </c:pt>
                <c:pt idx="1095">
                  <c:v>0.23930000000000001</c:v>
                </c:pt>
                <c:pt idx="1096">
                  <c:v>0.2389</c:v>
                </c:pt>
                <c:pt idx="1097">
                  <c:v>0.2384</c:v>
                </c:pt>
                <c:pt idx="1098">
                  <c:v>0.23810000000000001</c:v>
                </c:pt>
                <c:pt idx="1099">
                  <c:v>0.23760000000000001</c:v>
                </c:pt>
                <c:pt idx="1100">
                  <c:v>0.23719999999999999</c:v>
                </c:pt>
                <c:pt idx="1101">
                  <c:v>0.23680000000000001</c:v>
                </c:pt>
                <c:pt idx="1102">
                  <c:v>0.23630000000000001</c:v>
                </c:pt>
                <c:pt idx="1103">
                  <c:v>0.23580000000000001</c:v>
                </c:pt>
                <c:pt idx="1104">
                  <c:v>0.23549999999999999</c:v>
                </c:pt>
                <c:pt idx="1105">
                  <c:v>0.23499999999999999</c:v>
                </c:pt>
                <c:pt idx="1106">
                  <c:v>0.2346</c:v>
                </c:pt>
                <c:pt idx="1107">
                  <c:v>0.2341</c:v>
                </c:pt>
                <c:pt idx="1108">
                  <c:v>0.23369999999999999</c:v>
                </c:pt>
                <c:pt idx="1109">
                  <c:v>0.23330000000000001</c:v>
                </c:pt>
                <c:pt idx="1110">
                  <c:v>0.2329</c:v>
                </c:pt>
                <c:pt idx="1111">
                  <c:v>0.2324</c:v>
                </c:pt>
                <c:pt idx="1112">
                  <c:v>0.2321</c:v>
                </c:pt>
                <c:pt idx="1113">
                  <c:v>0.23180000000000001</c:v>
                </c:pt>
                <c:pt idx="1114">
                  <c:v>0.23139999999999999</c:v>
                </c:pt>
                <c:pt idx="1115">
                  <c:v>0.2311</c:v>
                </c:pt>
                <c:pt idx="1116">
                  <c:v>0.23089999999999999</c:v>
                </c:pt>
                <c:pt idx="1117">
                  <c:v>0.23069999999999999</c:v>
                </c:pt>
                <c:pt idx="1118">
                  <c:v>0.2306</c:v>
                </c:pt>
                <c:pt idx="1119">
                  <c:v>0.23039999999999999</c:v>
                </c:pt>
                <c:pt idx="1120">
                  <c:v>0.23019999999999999</c:v>
                </c:pt>
                <c:pt idx="1121">
                  <c:v>0.23</c:v>
                </c:pt>
                <c:pt idx="1122">
                  <c:v>0.22989999999999999</c:v>
                </c:pt>
                <c:pt idx="1123">
                  <c:v>0.22989999999999999</c:v>
                </c:pt>
                <c:pt idx="1124">
                  <c:v>0.22969999999999999</c:v>
                </c:pt>
                <c:pt idx="1125">
                  <c:v>0.2296</c:v>
                </c:pt>
                <c:pt idx="1126">
                  <c:v>0.22950000000000001</c:v>
                </c:pt>
                <c:pt idx="1127">
                  <c:v>0.22939999999999999</c:v>
                </c:pt>
                <c:pt idx="1128">
                  <c:v>0.22939999999999999</c:v>
                </c:pt>
                <c:pt idx="1129">
                  <c:v>0.2293</c:v>
                </c:pt>
                <c:pt idx="1130">
                  <c:v>0.22919999999999999</c:v>
                </c:pt>
                <c:pt idx="1131">
                  <c:v>0.2291</c:v>
                </c:pt>
                <c:pt idx="1132">
                  <c:v>0.22900000000000001</c:v>
                </c:pt>
                <c:pt idx="1133">
                  <c:v>0.22889999999999999</c:v>
                </c:pt>
                <c:pt idx="1134">
                  <c:v>0.2288</c:v>
                </c:pt>
                <c:pt idx="1135">
                  <c:v>0.22869999999999999</c:v>
                </c:pt>
                <c:pt idx="1136">
                  <c:v>0.2286</c:v>
                </c:pt>
                <c:pt idx="1137">
                  <c:v>0.22850000000000001</c:v>
                </c:pt>
                <c:pt idx="1138">
                  <c:v>0.22839999999999999</c:v>
                </c:pt>
                <c:pt idx="1139">
                  <c:v>0.22839999999999999</c:v>
                </c:pt>
                <c:pt idx="1140">
                  <c:v>0.22839999999999999</c:v>
                </c:pt>
                <c:pt idx="1141">
                  <c:v>0.2283</c:v>
                </c:pt>
                <c:pt idx="1142">
                  <c:v>0.22819999999999999</c:v>
                </c:pt>
                <c:pt idx="1143">
                  <c:v>0.22819999999999999</c:v>
                </c:pt>
                <c:pt idx="1144">
                  <c:v>0.2281</c:v>
                </c:pt>
                <c:pt idx="1145">
                  <c:v>0.2281</c:v>
                </c:pt>
                <c:pt idx="1146">
                  <c:v>0.22800000000000001</c:v>
                </c:pt>
                <c:pt idx="1147">
                  <c:v>0.22800000000000001</c:v>
                </c:pt>
                <c:pt idx="1148">
                  <c:v>0.22789999999999999</c:v>
                </c:pt>
                <c:pt idx="1149">
                  <c:v>0.22789999999999999</c:v>
                </c:pt>
                <c:pt idx="1150">
                  <c:v>0.2278</c:v>
                </c:pt>
                <c:pt idx="1151">
                  <c:v>0.2278</c:v>
                </c:pt>
                <c:pt idx="1152">
                  <c:v>0.2278</c:v>
                </c:pt>
                <c:pt idx="1153">
                  <c:v>0.22770000000000001</c:v>
                </c:pt>
                <c:pt idx="1154">
                  <c:v>0.22770000000000001</c:v>
                </c:pt>
                <c:pt idx="1155">
                  <c:v>0.22770000000000001</c:v>
                </c:pt>
                <c:pt idx="1156">
                  <c:v>0.2276</c:v>
                </c:pt>
                <c:pt idx="1157">
                  <c:v>0.2276</c:v>
                </c:pt>
                <c:pt idx="1158">
                  <c:v>0.2276</c:v>
                </c:pt>
                <c:pt idx="1159">
                  <c:v>0.22750000000000001</c:v>
                </c:pt>
                <c:pt idx="1160">
                  <c:v>0.22750000000000001</c:v>
                </c:pt>
                <c:pt idx="1161">
                  <c:v>0.22750000000000001</c:v>
                </c:pt>
                <c:pt idx="1162">
                  <c:v>0.22750000000000001</c:v>
                </c:pt>
                <c:pt idx="1163">
                  <c:v>0.22750000000000001</c:v>
                </c:pt>
                <c:pt idx="1164">
                  <c:v>0.22739999999999999</c:v>
                </c:pt>
                <c:pt idx="1165">
                  <c:v>0.22739999999999999</c:v>
                </c:pt>
                <c:pt idx="1166">
                  <c:v>0.22739999999999999</c:v>
                </c:pt>
                <c:pt idx="1167">
                  <c:v>0.22739999999999999</c:v>
                </c:pt>
                <c:pt idx="1168">
                  <c:v>0.2273</c:v>
                </c:pt>
                <c:pt idx="1169">
                  <c:v>0.2273</c:v>
                </c:pt>
                <c:pt idx="1170">
                  <c:v>0.2273</c:v>
                </c:pt>
                <c:pt idx="1171">
                  <c:v>0.2273</c:v>
                </c:pt>
                <c:pt idx="1172">
                  <c:v>0.2273</c:v>
                </c:pt>
                <c:pt idx="1173">
                  <c:v>0.22720000000000001</c:v>
                </c:pt>
                <c:pt idx="1174">
                  <c:v>0.22720000000000001</c:v>
                </c:pt>
                <c:pt idx="1175">
                  <c:v>0.22720000000000001</c:v>
                </c:pt>
                <c:pt idx="1176">
                  <c:v>0.2271</c:v>
                </c:pt>
                <c:pt idx="1177">
                  <c:v>0.2271</c:v>
                </c:pt>
                <c:pt idx="1178">
                  <c:v>0.2271</c:v>
                </c:pt>
                <c:pt idx="1179">
                  <c:v>0.2271</c:v>
                </c:pt>
                <c:pt idx="1180">
                  <c:v>0.2271</c:v>
                </c:pt>
                <c:pt idx="1181">
                  <c:v>0.2271</c:v>
                </c:pt>
                <c:pt idx="1182">
                  <c:v>0.22700000000000001</c:v>
                </c:pt>
                <c:pt idx="1183">
                  <c:v>0.22700000000000001</c:v>
                </c:pt>
                <c:pt idx="1184">
                  <c:v>0.22700000000000001</c:v>
                </c:pt>
                <c:pt idx="1185">
                  <c:v>0.22700000000000001</c:v>
                </c:pt>
                <c:pt idx="1186">
                  <c:v>0.22700000000000001</c:v>
                </c:pt>
                <c:pt idx="1187">
                  <c:v>0.22689999999999999</c:v>
                </c:pt>
                <c:pt idx="1188">
                  <c:v>0.22689999999999999</c:v>
                </c:pt>
                <c:pt idx="1189">
                  <c:v>0.22689999999999999</c:v>
                </c:pt>
                <c:pt idx="1190">
                  <c:v>0.22689999999999999</c:v>
                </c:pt>
                <c:pt idx="1191">
                  <c:v>0.22689999999999999</c:v>
                </c:pt>
                <c:pt idx="1192">
                  <c:v>0.22689999999999999</c:v>
                </c:pt>
                <c:pt idx="1193">
                  <c:v>0.2268</c:v>
                </c:pt>
                <c:pt idx="1194">
                  <c:v>0.2268</c:v>
                </c:pt>
                <c:pt idx="1195">
                  <c:v>0.2268</c:v>
                </c:pt>
                <c:pt idx="1196">
                  <c:v>0.2268</c:v>
                </c:pt>
                <c:pt idx="1197">
                  <c:v>0.2268</c:v>
                </c:pt>
                <c:pt idx="1198">
                  <c:v>0.2268</c:v>
                </c:pt>
                <c:pt idx="1199">
                  <c:v>0.2268</c:v>
                </c:pt>
                <c:pt idx="1200">
                  <c:v>0.22670000000000001</c:v>
                </c:pt>
                <c:pt idx="1201">
                  <c:v>0.22670000000000001</c:v>
                </c:pt>
                <c:pt idx="1202">
                  <c:v>0.22670000000000001</c:v>
                </c:pt>
                <c:pt idx="1203">
                  <c:v>0.22670000000000001</c:v>
                </c:pt>
                <c:pt idx="1204">
                  <c:v>0.22670000000000001</c:v>
                </c:pt>
                <c:pt idx="1205">
                  <c:v>0.22670000000000001</c:v>
                </c:pt>
                <c:pt idx="1206">
                  <c:v>0.2266</c:v>
                </c:pt>
                <c:pt idx="1207">
                  <c:v>0.2266</c:v>
                </c:pt>
                <c:pt idx="1208">
                  <c:v>0.2266</c:v>
                </c:pt>
                <c:pt idx="1209">
                  <c:v>0.2266</c:v>
                </c:pt>
                <c:pt idx="1210">
                  <c:v>0.2266</c:v>
                </c:pt>
                <c:pt idx="1211">
                  <c:v>0.2266</c:v>
                </c:pt>
                <c:pt idx="1212">
                  <c:v>0.2266</c:v>
                </c:pt>
                <c:pt idx="1213">
                  <c:v>0.2266</c:v>
                </c:pt>
                <c:pt idx="1214">
                  <c:v>0.2266</c:v>
                </c:pt>
                <c:pt idx="1215">
                  <c:v>0.22650000000000001</c:v>
                </c:pt>
                <c:pt idx="1216">
                  <c:v>0.22650000000000001</c:v>
                </c:pt>
                <c:pt idx="1217">
                  <c:v>0.22650000000000001</c:v>
                </c:pt>
                <c:pt idx="1218">
                  <c:v>0.22650000000000001</c:v>
                </c:pt>
                <c:pt idx="1219">
                  <c:v>0.22650000000000001</c:v>
                </c:pt>
                <c:pt idx="1220">
                  <c:v>0.22650000000000001</c:v>
                </c:pt>
                <c:pt idx="1221">
                  <c:v>0.22650000000000001</c:v>
                </c:pt>
                <c:pt idx="1222">
                  <c:v>0.22650000000000001</c:v>
                </c:pt>
                <c:pt idx="1223">
                  <c:v>0.22639999999999999</c:v>
                </c:pt>
                <c:pt idx="1224">
                  <c:v>0.22639999999999999</c:v>
                </c:pt>
                <c:pt idx="1225">
                  <c:v>0.22639999999999999</c:v>
                </c:pt>
                <c:pt idx="1226">
                  <c:v>0.22639999999999999</c:v>
                </c:pt>
                <c:pt idx="1227">
                  <c:v>0.22639999999999999</c:v>
                </c:pt>
                <c:pt idx="1228">
                  <c:v>0.22639999999999999</c:v>
                </c:pt>
                <c:pt idx="1229">
                  <c:v>0.2263</c:v>
                </c:pt>
                <c:pt idx="1230">
                  <c:v>0.2263</c:v>
                </c:pt>
                <c:pt idx="1231">
                  <c:v>0.2263</c:v>
                </c:pt>
                <c:pt idx="1232">
                  <c:v>0.2263</c:v>
                </c:pt>
                <c:pt idx="1233">
                  <c:v>0.2263</c:v>
                </c:pt>
                <c:pt idx="1234">
                  <c:v>0.2263</c:v>
                </c:pt>
                <c:pt idx="1235">
                  <c:v>0.2263</c:v>
                </c:pt>
                <c:pt idx="1236">
                  <c:v>0.2263</c:v>
                </c:pt>
                <c:pt idx="1237">
                  <c:v>0.2263</c:v>
                </c:pt>
                <c:pt idx="1238">
                  <c:v>0.2263</c:v>
                </c:pt>
                <c:pt idx="1239">
                  <c:v>0.22620000000000001</c:v>
                </c:pt>
                <c:pt idx="1240">
                  <c:v>0.22620000000000001</c:v>
                </c:pt>
                <c:pt idx="1241">
                  <c:v>0.22620000000000001</c:v>
                </c:pt>
                <c:pt idx="1242">
                  <c:v>0.22620000000000001</c:v>
                </c:pt>
                <c:pt idx="1243">
                  <c:v>0.22620000000000001</c:v>
                </c:pt>
                <c:pt idx="1244">
                  <c:v>0.22620000000000001</c:v>
                </c:pt>
                <c:pt idx="1245">
                  <c:v>0.22620000000000001</c:v>
                </c:pt>
                <c:pt idx="1246">
                  <c:v>0.22620000000000001</c:v>
                </c:pt>
                <c:pt idx="1247">
                  <c:v>0.22620000000000001</c:v>
                </c:pt>
                <c:pt idx="1248">
                  <c:v>0.2261</c:v>
                </c:pt>
                <c:pt idx="1249">
                  <c:v>0.2261</c:v>
                </c:pt>
              </c:numCache>
            </c:numRef>
          </c:yVal>
          <c:smooth val="0"/>
          <c:extLst xmlns:c16r2="http://schemas.microsoft.com/office/drawing/2015/06/chart">
            <c:ext xmlns:c16="http://schemas.microsoft.com/office/drawing/2014/chart" uri="{C3380CC4-5D6E-409C-BE32-E72D297353CC}">
              <c16:uniqueId val="{00000002-6A54-4DA8-A83B-BBC00F9762BE}"/>
            </c:ext>
          </c:extLst>
        </c:ser>
        <c:dLbls>
          <c:showLegendKey val="0"/>
          <c:showVal val="0"/>
          <c:showCatName val="0"/>
          <c:showSerName val="0"/>
          <c:showPercent val="0"/>
          <c:showBubbleSize val="0"/>
        </c:dLbls>
        <c:axId val="172295856"/>
        <c:axId val="172296416"/>
      </c:scatterChart>
      <c:valAx>
        <c:axId val="172295856"/>
        <c:scaling>
          <c:logBase val="10"/>
          <c:orientation val="minMax"/>
          <c:max val="100"/>
          <c:min val="0.1"/>
        </c:scaling>
        <c:delete val="0"/>
        <c:axPos val="b"/>
        <c:majorGridlines/>
        <c:minorGridlines>
          <c:spPr>
            <a:ln>
              <a:solidFill>
                <a:schemeClr val="accent1">
                  <a:lumMod val="40000"/>
                  <a:lumOff val="60000"/>
                </a:schemeClr>
              </a:solidFill>
              <a:prstDash val="dash"/>
            </a:ln>
          </c:spPr>
        </c:minorGridlines>
        <c:title>
          <c:tx>
            <c:rich>
              <a:bodyPr/>
              <a:lstStyle/>
              <a:p>
                <a:pPr>
                  <a:defRPr sz="2000"/>
                </a:pPr>
                <a:r>
                  <a:rPr lang="en-CA" sz="2000"/>
                  <a:t>Vertical Effective Stress </a:t>
                </a:r>
                <a:r>
                  <a:rPr lang="en-CA" sz="2000">
                    <a:sym typeface="Symbol"/>
                  </a:rPr>
                  <a:t>'</a:t>
                </a:r>
                <a:r>
                  <a:rPr lang="en-CA" sz="2000" baseline="-25000">
                    <a:sym typeface="Symbol"/>
                  </a:rPr>
                  <a:t>v</a:t>
                </a:r>
                <a:r>
                  <a:rPr lang="en-CA" sz="2000" baseline="0">
                    <a:sym typeface="Symbol"/>
                  </a:rPr>
                  <a:t> (MPa)</a:t>
                </a:r>
                <a:endParaRPr lang="en-CA" sz="2000"/>
              </a:p>
            </c:rich>
          </c:tx>
          <c:overlay val="0"/>
        </c:title>
        <c:numFmt formatCode="General" sourceLinked="0"/>
        <c:majorTickMark val="out"/>
        <c:minorTickMark val="none"/>
        <c:tickLblPos val="nextTo"/>
        <c:crossAx val="172296416"/>
        <c:crosses val="autoZero"/>
        <c:crossBetween val="midCat"/>
        <c:majorUnit val="10"/>
      </c:valAx>
      <c:valAx>
        <c:axId val="172296416"/>
        <c:scaling>
          <c:orientation val="minMax"/>
          <c:max val="1.6"/>
        </c:scaling>
        <c:delete val="0"/>
        <c:axPos val="l"/>
        <c:majorGridlines/>
        <c:title>
          <c:tx>
            <c:rich>
              <a:bodyPr rot="-5400000" vert="horz"/>
              <a:lstStyle/>
              <a:p>
                <a:pPr>
                  <a:defRPr sz="2000"/>
                </a:pPr>
                <a:r>
                  <a:rPr lang="en-CA" sz="2000"/>
                  <a:t>Void Ratio, e</a:t>
                </a:r>
              </a:p>
            </c:rich>
          </c:tx>
          <c:layout>
            <c:manualLayout>
              <c:xMode val="edge"/>
              <c:yMode val="edge"/>
              <c:x val="9.3739671429960147E-3"/>
              <c:y val="0.30168372703412072"/>
            </c:manualLayout>
          </c:layout>
          <c:overlay val="0"/>
        </c:title>
        <c:numFmt formatCode="#,##0.0" sourceLinked="0"/>
        <c:majorTickMark val="cross"/>
        <c:minorTickMark val="in"/>
        <c:tickLblPos val="nextTo"/>
        <c:crossAx val="172295856"/>
        <c:crossesAt val="0.01"/>
        <c:crossBetween val="midCat"/>
      </c:valAx>
    </c:plotArea>
    <c:legend>
      <c:legendPos val="r"/>
      <c:layout>
        <c:manualLayout>
          <c:xMode val="edge"/>
          <c:yMode val="edge"/>
          <c:x val="0.83146017699115049"/>
          <c:y val="0.15766385451818521"/>
          <c:w val="0.15978805193598589"/>
          <c:h val="0.22814229471316086"/>
        </c:manualLayout>
      </c:layout>
      <c:overlay val="0"/>
      <c:spPr>
        <a:solidFill>
          <a:schemeClr val="bg1"/>
        </a:solidFill>
        <a:ln>
          <a:solidFill>
            <a:schemeClr val="tx1"/>
          </a:solidFill>
        </a:ln>
      </c:spPr>
      <c:txPr>
        <a:bodyPr/>
        <a:lstStyle/>
        <a:p>
          <a:pPr>
            <a:defRPr sz="1400"/>
          </a:pPr>
          <a:endParaRPr lang="en-US"/>
        </a:p>
      </c:txPr>
    </c:legend>
    <c:plotVisOnly val="1"/>
    <c:dispBlanksAs val="gap"/>
    <c:showDLblsOverMax val="0"/>
  </c:chart>
  <c:txPr>
    <a:bodyPr/>
    <a:lstStyle/>
    <a:p>
      <a:pPr>
        <a:defRPr sz="1800"/>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24248766289834"/>
          <c:y val="0.10233127507655711"/>
          <c:w val="0.4944453021803647"/>
          <c:h val="0.73843263553408478"/>
        </c:manualLayout>
      </c:layout>
      <c:scatterChart>
        <c:scatterStyle val="lineMarker"/>
        <c:varyColors val="0"/>
        <c:ser>
          <c:idx val="3"/>
          <c:order val="0"/>
          <c:tx>
            <c:v>RBBC single</c:v>
          </c:tx>
          <c:spPr>
            <a:ln w="28575">
              <a:noFill/>
            </a:ln>
          </c:spPr>
          <c:marker>
            <c:symbol val="circle"/>
            <c:size val="7"/>
            <c:spPr>
              <a:solidFill>
                <a:srgbClr val="0070C0"/>
              </a:solidFill>
            </c:spPr>
          </c:marker>
          <c:xVal>
            <c:numRef>
              <c:f>KoNC!$B$58</c:f>
              <c:numCache>
                <c:formatCode>0.00</c:formatCode>
                <c:ptCount val="1"/>
                <c:pt idx="0">
                  <c:v>101.25</c:v>
                </c:pt>
              </c:numCache>
            </c:numRef>
          </c:xVal>
          <c:yVal>
            <c:numRef>
              <c:f>KoNC!$D$58</c:f>
              <c:numCache>
                <c:formatCode>0.000</c:formatCode>
                <c:ptCount val="1"/>
                <c:pt idx="0">
                  <c:v>0.59499999999999997</c:v>
                </c:pt>
              </c:numCache>
            </c:numRef>
          </c:yVal>
          <c:smooth val="0"/>
          <c:extLst xmlns:c16r2="http://schemas.microsoft.com/office/drawing/2015/06/chart">
            <c:ext xmlns:c16="http://schemas.microsoft.com/office/drawing/2014/chart" uri="{C3380CC4-5D6E-409C-BE32-E72D297353CC}">
              <c16:uniqueId val="{00000000-62CB-4492-B14F-787E877C134D}"/>
            </c:ext>
          </c:extLst>
        </c:ser>
        <c:ser>
          <c:idx val="0"/>
          <c:order val="1"/>
          <c:tx>
            <c:v>R. Boston Blue Clay</c:v>
          </c:tx>
          <c:spPr>
            <a:ln w="28575">
              <a:noFill/>
            </a:ln>
          </c:spPr>
          <c:marker>
            <c:symbol val="circle"/>
            <c:size val="8"/>
            <c:spPr>
              <a:solidFill>
                <a:srgbClr val="0015FF"/>
              </a:solidFill>
              <a:ln>
                <a:solidFill>
                  <a:schemeClr val="tx1"/>
                </a:solidFill>
              </a:ln>
            </c:spPr>
          </c:marker>
          <c:xVal>
            <c:numRef>
              <c:f>KoNC!$B$33:$B$59</c:f>
              <c:numCache>
                <c:formatCode>0.000</c:formatCode>
                <c:ptCount val="27"/>
                <c:pt idx="0" formatCode="General">
                  <c:v>9.8119999999999994</c:v>
                </c:pt>
                <c:pt idx="1">
                  <c:v>5.87</c:v>
                </c:pt>
                <c:pt idx="2" formatCode="General">
                  <c:v>9.8170000000000002</c:v>
                </c:pt>
                <c:pt idx="3" formatCode="General">
                  <c:v>0.55700000000000005</c:v>
                </c:pt>
                <c:pt idx="4" formatCode="General">
                  <c:v>9.8049999999999997</c:v>
                </c:pt>
                <c:pt idx="5">
                  <c:v>0.629</c:v>
                </c:pt>
                <c:pt idx="6">
                  <c:v>1.9390000000000001</c:v>
                </c:pt>
                <c:pt idx="7">
                  <c:v>0.57242079841269833</c:v>
                </c:pt>
                <c:pt idx="8">
                  <c:v>1.925</c:v>
                </c:pt>
                <c:pt idx="9">
                  <c:v>0.58699999999999997</c:v>
                </c:pt>
                <c:pt idx="10">
                  <c:v>9.8130000000000006</c:v>
                </c:pt>
                <c:pt idx="11">
                  <c:v>9.5670000000000002</c:v>
                </c:pt>
                <c:pt idx="12">
                  <c:v>9.8109999999999999</c:v>
                </c:pt>
                <c:pt idx="13">
                  <c:v>0.55500000000000005</c:v>
                </c:pt>
                <c:pt idx="14">
                  <c:v>0.56299999999999994</c:v>
                </c:pt>
                <c:pt idx="15">
                  <c:v>6.9409999999999998</c:v>
                </c:pt>
                <c:pt idx="16">
                  <c:v>0.19800000000000001</c:v>
                </c:pt>
                <c:pt idx="17">
                  <c:v>13.1</c:v>
                </c:pt>
                <c:pt idx="18">
                  <c:v>5.8570000000000002</c:v>
                </c:pt>
                <c:pt idx="19">
                  <c:v>9.61</c:v>
                </c:pt>
                <c:pt idx="20" formatCode="0.00">
                  <c:v>20.05</c:v>
                </c:pt>
                <c:pt idx="21" formatCode="0.00">
                  <c:v>40.53</c:v>
                </c:pt>
                <c:pt idx="22" formatCode="0.00">
                  <c:v>40.29</c:v>
                </c:pt>
                <c:pt idx="23" formatCode="0.00">
                  <c:v>40.296188478260873</c:v>
                </c:pt>
                <c:pt idx="24" formatCode="0.00">
                  <c:v>40.11</c:v>
                </c:pt>
                <c:pt idx="25" formatCode="0.00">
                  <c:v>101.25</c:v>
                </c:pt>
                <c:pt idx="26" formatCode="0.00">
                  <c:v>103.07431960784314</c:v>
                </c:pt>
              </c:numCache>
            </c:numRef>
          </c:xVal>
          <c:yVal>
            <c:numRef>
              <c:f>KoNC!$D$33:$D$59</c:f>
              <c:numCache>
                <c:formatCode>0.000</c:formatCode>
                <c:ptCount val="27"/>
                <c:pt idx="0">
                  <c:v>0.55700000000000005</c:v>
                </c:pt>
                <c:pt idx="1">
                  <c:v>0.52100000000000002</c:v>
                </c:pt>
                <c:pt idx="2">
                  <c:v>0.60099999999999998</c:v>
                </c:pt>
                <c:pt idx="3">
                  <c:v>0.49299999999999999</c:v>
                </c:pt>
                <c:pt idx="4">
                  <c:v>0.55400000000000005</c:v>
                </c:pt>
                <c:pt idx="6" formatCode="General">
                  <c:v>0.55700000000000005</c:v>
                </c:pt>
                <c:pt idx="8" formatCode="General">
                  <c:v>0.58099999999999996</c:v>
                </c:pt>
                <c:pt idx="10">
                  <c:v>0.52500000000000002</c:v>
                </c:pt>
                <c:pt idx="12">
                  <c:v>0.53200000000000003</c:v>
                </c:pt>
                <c:pt idx="13">
                  <c:v>0.51700000000000002</c:v>
                </c:pt>
                <c:pt idx="14">
                  <c:v>0.49199999999999999</c:v>
                </c:pt>
                <c:pt idx="15">
                  <c:v>0.55700000000000005</c:v>
                </c:pt>
                <c:pt idx="16">
                  <c:v>0.495</c:v>
                </c:pt>
                <c:pt idx="17">
                  <c:v>0.55000000000000004</c:v>
                </c:pt>
                <c:pt idx="20">
                  <c:v>0.58558290000000002</c:v>
                </c:pt>
                <c:pt idx="21">
                  <c:v>0.58499999999999996</c:v>
                </c:pt>
                <c:pt idx="22">
                  <c:v>0.55600000000000005</c:v>
                </c:pt>
                <c:pt idx="23">
                  <c:v>0.5798323521739126</c:v>
                </c:pt>
                <c:pt idx="24">
                  <c:v>0.57699999999999996</c:v>
                </c:pt>
                <c:pt idx="25">
                  <c:v>0.59499999999999997</c:v>
                </c:pt>
                <c:pt idx="26">
                  <c:v>0.60499999999999998</c:v>
                </c:pt>
              </c:numCache>
            </c:numRef>
          </c:yVal>
          <c:smooth val="0"/>
          <c:extLst xmlns:c16r2="http://schemas.microsoft.com/office/drawing/2015/06/chart">
            <c:ext xmlns:c16="http://schemas.microsoft.com/office/drawing/2014/chart" uri="{C3380CC4-5D6E-409C-BE32-E72D297353CC}">
              <c16:uniqueId val="{00000001-62CB-4492-B14F-787E877C134D}"/>
            </c:ext>
          </c:extLst>
        </c:ser>
        <c:ser>
          <c:idx val="8"/>
          <c:order val="2"/>
          <c:tx>
            <c:v>R. GoM Eugene Is</c:v>
          </c:tx>
          <c:spPr>
            <a:ln w="28575">
              <a:noFill/>
            </a:ln>
          </c:spPr>
          <c:marker>
            <c:symbol val="circle"/>
            <c:size val="8"/>
            <c:spPr>
              <a:solidFill>
                <a:srgbClr val="FF0000"/>
              </a:solidFill>
              <a:ln>
                <a:solidFill>
                  <a:sysClr val="windowText" lastClr="000000"/>
                </a:solidFill>
              </a:ln>
            </c:spPr>
          </c:marker>
          <c:xVal>
            <c:numRef>
              <c:f>KoNC!$AP$5:$AP$17</c:f>
              <c:numCache>
                <c:formatCode>0.000</c:formatCode>
                <c:ptCount val="13"/>
                <c:pt idx="0">
                  <c:v>0.878</c:v>
                </c:pt>
                <c:pt idx="1">
                  <c:v>1.9590000000000001</c:v>
                </c:pt>
                <c:pt idx="2">
                  <c:v>9.7590000000000003</c:v>
                </c:pt>
                <c:pt idx="3">
                  <c:v>0.126</c:v>
                </c:pt>
                <c:pt idx="4">
                  <c:v>0.379</c:v>
                </c:pt>
                <c:pt idx="6">
                  <c:v>9.8849999999999998</c:v>
                </c:pt>
                <c:pt idx="7" formatCode="0.00">
                  <c:v>63.47</c:v>
                </c:pt>
                <c:pt idx="9">
                  <c:v>9.7970000000000006</c:v>
                </c:pt>
                <c:pt idx="10">
                  <c:v>0.38</c:v>
                </c:pt>
                <c:pt idx="11">
                  <c:v>0.33300000000000002</c:v>
                </c:pt>
                <c:pt idx="12">
                  <c:v>0.372</c:v>
                </c:pt>
              </c:numCache>
            </c:numRef>
          </c:xVal>
          <c:yVal>
            <c:numRef>
              <c:f>KoNC!$AQ$5:$AQ$17</c:f>
              <c:numCache>
                <c:formatCode>0.000</c:formatCode>
                <c:ptCount val="13"/>
                <c:pt idx="0">
                  <c:v>0.65500000000000003</c:v>
                </c:pt>
                <c:pt idx="1">
                  <c:v>0.69799999999999995</c:v>
                </c:pt>
                <c:pt idx="2">
                  <c:v>0.80500000000000005</c:v>
                </c:pt>
                <c:pt idx="3">
                  <c:v>0.61899999999999999</c:v>
                </c:pt>
                <c:pt idx="4">
                  <c:v>0.626</c:v>
                </c:pt>
                <c:pt idx="6">
                  <c:v>0.82799999999999996</c:v>
                </c:pt>
                <c:pt idx="7" formatCode="General">
                  <c:v>0.91700000000000004</c:v>
                </c:pt>
                <c:pt idx="9">
                  <c:v>0.84399999999999997</c:v>
                </c:pt>
                <c:pt idx="10">
                  <c:v>0.59499999999999997</c:v>
                </c:pt>
                <c:pt idx="11">
                  <c:v>0.68</c:v>
                </c:pt>
                <c:pt idx="12">
                  <c:v>0.64900000000000002</c:v>
                </c:pt>
              </c:numCache>
            </c:numRef>
          </c:yVal>
          <c:smooth val="0"/>
          <c:extLst xmlns:c16r2="http://schemas.microsoft.com/office/drawing/2015/06/chart">
            <c:ext xmlns:c16="http://schemas.microsoft.com/office/drawing/2014/chart" uri="{C3380CC4-5D6E-409C-BE32-E72D297353CC}">
              <c16:uniqueId val="{00000002-62CB-4492-B14F-787E877C134D}"/>
            </c:ext>
          </c:extLst>
        </c:ser>
        <c:ser>
          <c:idx val="1"/>
          <c:order val="3"/>
          <c:tx>
            <c:v>RBBC trendline</c:v>
          </c:tx>
          <c:spPr>
            <a:ln w="28575">
              <a:solidFill>
                <a:srgbClr val="0015FF"/>
              </a:solidFill>
            </a:ln>
          </c:spPr>
          <c:marker>
            <c:symbol val="none"/>
          </c:marker>
          <c:xVal>
            <c:numRef>
              <c:f>KoNC!$AU$7:$AU$34</c:f>
              <c:numCache>
                <c:formatCode>General</c:formatCode>
                <c:ptCount val="28"/>
                <c:pt idx="0">
                  <c:v>0.1</c:v>
                </c:pt>
                <c:pt idx="1">
                  <c:v>0.2</c:v>
                </c:pt>
                <c:pt idx="2">
                  <c:v>0.3</c:v>
                </c:pt>
                <c:pt idx="3">
                  <c:v>0.4</c:v>
                </c:pt>
                <c:pt idx="4">
                  <c:v>0.5</c:v>
                </c:pt>
                <c:pt idx="5">
                  <c:v>0.6</c:v>
                </c:pt>
                <c:pt idx="6">
                  <c:v>0.7</c:v>
                </c:pt>
                <c:pt idx="7">
                  <c:v>0.8</c:v>
                </c:pt>
                <c:pt idx="8">
                  <c:v>0.9</c:v>
                </c:pt>
                <c:pt idx="9">
                  <c:v>1</c:v>
                </c:pt>
                <c:pt idx="10">
                  <c:v>2</c:v>
                </c:pt>
                <c:pt idx="11">
                  <c:v>3</c:v>
                </c:pt>
                <c:pt idx="12">
                  <c:v>4</c:v>
                </c:pt>
                <c:pt idx="13">
                  <c:v>5</c:v>
                </c:pt>
                <c:pt idx="14">
                  <c:v>6</c:v>
                </c:pt>
                <c:pt idx="15">
                  <c:v>7</c:v>
                </c:pt>
                <c:pt idx="16">
                  <c:v>8</c:v>
                </c:pt>
                <c:pt idx="17">
                  <c:v>9</c:v>
                </c:pt>
                <c:pt idx="18">
                  <c:v>10</c:v>
                </c:pt>
                <c:pt idx="19">
                  <c:v>20</c:v>
                </c:pt>
                <c:pt idx="20">
                  <c:v>30</c:v>
                </c:pt>
                <c:pt idx="21">
                  <c:v>40</c:v>
                </c:pt>
                <c:pt idx="22">
                  <c:v>50</c:v>
                </c:pt>
                <c:pt idx="23">
                  <c:v>60</c:v>
                </c:pt>
                <c:pt idx="24">
                  <c:v>70</c:v>
                </c:pt>
                <c:pt idx="25">
                  <c:v>80</c:v>
                </c:pt>
                <c:pt idx="26">
                  <c:v>90</c:v>
                </c:pt>
                <c:pt idx="27">
                  <c:v>100</c:v>
                </c:pt>
              </c:numCache>
            </c:numRef>
          </c:xVal>
          <c:yVal>
            <c:numRef>
              <c:f>KoNC!$AZ$7:$AZ$34</c:f>
              <c:numCache>
                <c:formatCode>0.000</c:formatCode>
                <c:ptCount val="28"/>
                <c:pt idx="0">
                  <c:v>0.48818853700630588</c:v>
                </c:pt>
                <c:pt idx="1">
                  <c:v>0.49775590119790591</c:v>
                </c:pt>
                <c:pt idx="2">
                  <c:v>0.50343913530682305</c:v>
                </c:pt>
                <c:pt idx="3">
                  <c:v>0.50751076356006108</c:v>
                </c:pt>
                <c:pt idx="4">
                  <c:v>0.51069162737683871</c:v>
                </c:pt>
                <c:pt idx="5">
                  <c:v>0.51330537588944936</c:v>
                </c:pt>
                <c:pt idx="6">
                  <c:v>0.51552570258487929</c:v>
                </c:pt>
                <c:pt idx="7">
                  <c:v>0.51745679862248084</c:v>
                </c:pt>
                <c:pt idx="8">
                  <c:v>0.51916614944035022</c:v>
                </c:pt>
                <c:pt idx="9">
                  <c:v>0.52070000000000005</c:v>
                </c:pt>
                <c:pt idx="10">
                  <c:v>0.53090451353715784</c:v>
                </c:pt>
                <c:pt idx="11">
                  <c:v>0.53696622899377244</c:v>
                </c:pt>
                <c:pt idx="12">
                  <c:v>0.54130901189576774</c:v>
                </c:pt>
                <c:pt idx="13">
                  <c:v>0.54470170890490432</c:v>
                </c:pt>
                <c:pt idx="14">
                  <c:v>0.54748952293032616</c:v>
                </c:pt>
                <c:pt idx="15">
                  <c:v>0.54985771477153567</c:v>
                </c:pt>
                <c:pt idx="16">
                  <c:v>0.55191741431496466</c:v>
                </c:pt>
                <c:pt idx="17">
                  <c:v>0.55374060126712588</c:v>
                </c:pt>
                <c:pt idx="18">
                  <c:v>0.55537660032459535</c:v>
                </c:pt>
                <c:pt idx="19">
                  <c:v>0.56626069488236952</c:v>
                </c:pt>
                <c:pt idx="20">
                  <c:v>0.5727260970763961</c:v>
                </c:pt>
                <c:pt idx="21">
                  <c:v>0.57735809247500924</c:v>
                </c:pt>
                <c:pt idx="22">
                  <c:v>0.5809767299454639</c:v>
                </c:pt>
                <c:pt idx="23">
                  <c:v>0.5839502015716902</c:v>
                </c:pt>
                <c:pt idx="24">
                  <c:v>0.58647610580385356</c:v>
                </c:pt>
                <c:pt idx="25">
                  <c:v>0.58867297334777458</c:v>
                </c:pt>
                <c:pt idx="26">
                  <c:v>0.59061757747922727</c:v>
                </c:pt>
                <c:pt idx="27">
                  <c:v>0.59236252772826048</c:v>
                </c:pt>
              </c:numCache>
            </c:numRef>
          </c:yVal>
          <c:smooth val="0"/>
          <c:extLst xmlns:c16r2="http://schemas.microsoft.com/office/drawing/2015/06/chart">
            <c:ext xmlns:c16="http://schemas.microsoft.com/office/drawing/2014/chart" uri="{C3380CC4-5D6E-409C-BE32-E72D297353CC}">
              <c16:uniqueId val="{00000003-62CB-4492-B14F-787E877C134D}"/>
            </c:ext>
          </c:extLst>
        </c:ser>
        <c:ser>
          <c:idx val="2"/>
          <c:order val="4"/>
          <c:tx>
            <c:v>Gom trendline</c:v>
          </c:tx>
          <c:spPr>
            <a:ln w="28575">
              <a:solidFill>
                <a:srgbClr val="FF0000"/>
              </a:solidFill>
            </a:ln>
          </c:spPr>
          <c:marker>
            <c:symbol val="none"/>
          </c:marker>
          <c:xVal>
            <c:numRef>
              <c:f>KoNC!$AU$7:$AU$34</c:f>
              <c:numCache>
                <c:formatCode>General</c:formatCode>
                <c:ptCount val="28"/>
                <c:pt idx="0">
                  <c:v>0.1</c:v>
                </c:pt>
                <c:pt idx="1">
                  <c:v>0.2</c:v>
                </c:pt>
                <c:pt idx="2">
                  <c:v>0.3</c:v>
                </c:pt>
                <c:pt idx="3">
                  <c:v>0.4</c:v>
                </c:pt>
                <c:pt idx="4">
                  <c:v>0.5</c:v>
                </c:pt>
                <c:pt idx="5">
                  <c:v>0.6</c:v>
                </c:pt>
                <c:pt idx="6">
                  <c:v>0.7</c:v>
                </c:pt>
                <c:pt idx="7">
                  <c:v>0.8</c:v>
                </c:pt>
                <c:pt idx="8">
                  <c:v>0.9</c:v>
                </c:pt>
                <c:pt idx="9">
                  <c:v>1</c:v>
                </c:pt>
                <c:pt idx="10">
                  <c:v>2</c:v>
                </c:pt>
                <c:pt idx="11">
                  <c:v>3</c:v>
                </c:pt>
                <c:pt idx="12">
                  <c:v>4</c:v>
                </c:pt>
                <c:pt idx="13">
                  <c:v>5</c:v>
                </c:pt>
                <c:pt idx="14">
                  <c:v>6</c:v>
                </c:pt>
                <c:pt idx="15">
                  <c:v>7</c:v>
                </c:pt>
                <c:pt idx="16">
                  <c:v>8</c:v>
                </c:pt>
                <c:pt idx="17">
                  <c:v>9</c:v>
                </c:pt>
                <c:pt idx="18">
                  <c:v>10</c:v>
                </c:pt>
                <c:pt idx="19">
                  <c:v>20</c:v>
                </c:pt>
                <c:pt idx="20">
                  <c:v>30</c:v>
                </c:pt>
                <c:pt idx="21">
                  <c:v>40</c:v>
                </c:pt>
                <c:pt idx="22">
                  <c:v>50</c:v>
                </c:pt>
                <c:pt idx="23">
                  <c:v>60</c:v>
                </c:pt>
                <c:pt idx="24">
                  <c:v>70</c:v>
                </c:pt>
                <c:pt idx="25">
                  <c:v>80</c:v>
                </c:pt>
                <c:pt idx="26">
                  <c:v>90</c:v>
                </c:pt>
                <c:pt idx="27">
                  <c:v>100</c:v>
                </c:pt>
              </c:numCache>
            </c:numRef>
          </c:xVal>
          <c:yVal>
            <c:numRef>
              <c:f>KoNC!$BJ$7:$BJ$31</c:f>
              <c:numCache>
                <c:formatCode>0.000</c:formatCode>
                <c:ptCount val="25"/>
                <c:pt idx="0">
                  <c:v>0.58322464577427313</c:v>
                </c:pt>
                <c:pt idx="1">
                  <c:v>0.61285751051203452</c:v>
                </c:pt>
                <c:pt idx="2">
                  <c:v>0.63088476181824216</c:v>
                </c:pt>
                <c:pt idx="3">
                  <c:v>0.64399598150105553</c:v>
                </c:pt>
                <c:pt idx="4">
                  <c:v>0.6543531890460782</c:v>
                </c:pt>
                <c:pt idx="5">
                  <c:v>0.66293917335165042</c:v>
                </c:pt>
                <c:pt idx="6">
                  <c:v>0.67028635393902114</c:v>
                </c:pt>
                <c:pt idx="7">
                  <c:v>0.67671655658263152</c:v>
                </c:pt>
                <c:pt idx="8">
                  <c:v>0.68243958066289467</c:v>
                </c:pt>
                <c:pt idx="9">
                  <c:v>0.68759999999999999</c:v>
                </c:pt>
                <c:pt idx="10">
                  <c:v>0.72253603698217284</c:v>
                </c:pt>
                <c:pt idx="11">
                  <c:v>0.74378949066928945</c:v>
                </c:pt>
                <c:pt idx="12">
                  <c:v>0.75924712730934263</c:v>
                </c:pt>
                <c:pt idx="13">
                  <c:v>0.77145788685038208</c:v>
                </c:pt>
                <c:pt idx="14">
                  <c:v>0.78158044057181097</c:v>
                </c:pt>
                <c:pt idx="15">
                  <c:v>0.79024249113582534</c:v>
                </c:pt>
                <c:pt idx="16">
                  <c:v>0.79782345906950514</c:v>
                </c:pt>
                <c:pt idx="17">
                  <c:v>0.80457068997975711</c:v>
                </c:pt>
                <c:pt idx="18">
                  <c:v>0.81065463098242685</c:v>
                </c:pt>
                <c:pt idx="19">
                  <c:v>0.85184290929506756</c:v>
                </c:pt>
                <c:pt idx="20">
                  <c:v>0.87689993468167537</c:v>
                </c:pt>
                <c:pt idx="21">
                  <c:v>0.89512390897821803</c:v>
                </c:pt>
                <c:pt idx="22">
                  <c:v>0.90951993685744514</c:v>
                </c:pt>
                <c:pt idx="23">
                  <c:v>0.92145404833453182</c:v>
                </c:pt>
                <c:pt idx="24">
                  <c:v>0.93166628132394735</c:v>
                </c:pt>
              </c:numCache>
            </c:numRef>
          </c:yVal>
          <c:smooth val="0"/>
          <c:extLst xmlns:c16r2="http://schemas.microsoft.com/office/drawing/2015/06/chart">
            <c:ext xmlns:c16="http://schemas.microsoft.com/office/drawing/2014/chart" uri="{C3380CC4-5D6E-409C-BE32-E72D297353CC}">
              <c16:uniqueId val="{00000004-62CB-4492-B14F-787E877C134D}"/>
            </c:ext>
          </c:extLst>
        </c:ser>
        <c:dLbls>
          <c:showLegendKey val="0"/>
          <c:showVal val="0"/>
          <c:showCatName val="0"/>
          <c:showSerName val="0"/>
          <c:showPercent val="0"/>
          <c:showBubbleSize val="0"/>
        </c:dLbls>
        <c:axId val="172300336"/>
        <c:axId val="172300896"/>
      </c:scatterChart>
      <c:valAx>
        <c:axId val="172300336"/>
        <c:scaling>
          <c:logBase val="10"/>
          <c:orientation val="minMax"/>
          <c:max val="200"/>
          <c:min val="0.1"/>
        </c:scaling>
        <c:delete val="0"/>
        <c:axPos val="b"/>
        <c:majorGridlines/>
        <c:minorGridlines/>
        <c:title>
          <c:tx>
            <c:rich>
              <a:bodyPr/>
              <a:lstStyle/>
              <a:p>
                <a:pPr>
                  <a:defRPr sz="1100"/>
                </a:pPr>
                <a:r>
                  <a:rPr lang="en-US" sz="1600" b="1" i="0" baseline="0" dirty="0">
                    <a:effectLst/>
                    <a:latin typeface="+mj-lt"/>
                  </a:rPr>
                  <a:t>Vertical Effective Stress, </a:t>
                </a:r>
                <a:r>
                  <a:rPr lang="el-GR" sz="1600" b="1" i="0" baseline="0" dirty="0">
                    <a:effectLst/>
                    <a:latin typeface="+mj-lt"/>
                  </a:rPr>
                  <a:t>σ</a:t>
                </a:r>
                <a:r>
                  <a:rPr lang="en-US" sz="1600" b="1" i="0" baseline="0" dirty="0">
                    <a:effectLst/>
                    <a:latin typeface="+mj-lt"/>
                  </a:rPr>
                  <a:t>'</a:t>
                </a:r>
                <a:r>
                  <a:rPr lang="en-US" sz="1600" b="1" i="0" baseline="-25000" dirty="0">
                    <a:effectLst/>
                    <a:latin typeface="+mj-lt"/>
                  </a:rPr>
                  <a:t>v</a:t>
                </a:r>
                <a:r>
                  <a:rPr lang="en-US" sz="1600" b="1" i="0" baseline="0" dirty="0">
                    <a:effectLst/>
                    <a:latin typeface="+mj-lt"/>
                  </a:rPr>
                  <a:t> (MPa)</a:t>
                </a:r>
                <a:endParaRPr lang="en-US" sz="1050" dirty="0">
                  <a:effectLst/>
                  <a:latin typeface="+mj-lt"/>
                </a:endParaRPr>
              </a:p>
            </c:rich>
          </c:tx>
          <c:layout>
            <c:manualLayout>
              <c:xMode val="edge"/>
              <c:yMode val="edge"/>
              <c:x val="0.19633735325567964"/>
              <c:y val="0.92033175392053512"/>
            </c:manualLayout>
          </c:layout>
          <c:overlay val="0"/>
        </c:title>
        <c:numFmt formatCode="General" sourceLinked="0"/>
        <c:majorTickMark val="out"/>
        <c:minorTickMark val="none"/>
        <c:tickLblPos val="nextTo"/>
        <c:txPr>
          <a:bodyPr/>
          <a:lstStyle/>
          <a:p>
            <a:pPr>
              <a:defRPr sz="1600"/>
            </a:pPr>
            <a:endParaRPr lang="en-US"/>
          </a:p>
        </c:txPr>
        <c:crossAx val="172300896"/>
        <c:crosses val="autoZero"/>
        <c:crossBetween val="midCat"/>
      </c:valAx>
      <c:valAx>
        <c:axId val="172300896"/>
        <c:scaling>
          <c:orientation val="minMax"/>
          <c:min val="0.4"/>
        </c:scaling>
        <c:delete val="0"/>
        <c:axPos val="l"/>
        <c:majorGridlines/>
        <c:title>
          <c:tx>
            <c:rich>
              <a:bodyPr rot="-5400000" vert="horz"/>
              <a:lstStyle/>
              <a:p>
                <a:pPr>
                  <a:defRPr sz="1100"/>
                </a:pPr>
                <a:r>
                  <a:rPr lang="en-US" sz="1600" b="1" i="0" baseline="0" dirty="0">
                    <a:effectLst/>
                  </a:rPr>
                  <a:t>Lateral Stress Ratio, K</a:t>
                </a:r>
                <a:r>
                  <a:rPr lang="en-US" sz="1600" b="1" i="0" baseline="-25000" dirty="0">
                    <a:effectLst/>
                  </a:rPr>
                  <a:t>0,NC</a:t>
                </a:r>
                <a:endParaRPr lang="en-US" sz="1050" dirty="0">
                  <a:effectLst/>
                </a:endParaRPr>
              </a:p>
            </c:rich>
          </c:tx>
          <c:layout>
            <c:manualLayout>
              <c:xMode val="edge"/>
              <c:yMode val="edge"/>
              <c:x val="8.8134081279055802E-3"/>
              <c:y val="0.24998416725556752"/>
            </c:manualLayout>
          </c:layout>
          <c:overlay val="0"/>
        </c:title>
        <c:numFmt formatCode="General" sourceLinked="0"/>
        <c:majorTickMark val="out"/>
        <c:minorTickMark val="none"/>
        <c:tickLblPos val="nextTo"/>
        <c:txPr>
          <a:bodyPr/>
          <a:lstStyle/>
          <a:p>
            <a:pPr>
              <a:defRPr sz="1600"/>
            </a:pPr>
            <a:endParaRPr lang="en-US"/>
          </a:p>
        </c:txPr>
        <c:crossAx val="172300336"/>
        <c:crossesAt val="0.1"/>
        <c:crossBetween val="midCat"/>
      </c:valAx>
      <c:spPr>
        <a:ln w="19050">
          <a:solidFill>
            <a:schemeClr val="tx1"/>
          </a:solidFill>
        </a:ln>
      </c:spPr>
    </c:plotArea>
    <c:legend>
      <c:legendPos val="r"/>
      <c:legendEntry>
        <c:idx val="0"/>
        <c:delete val="1"/>
      </c:legendEntry>
      <c:legendEntry>
        <c:idx val="3"/>
        <c:delete val="1"/>
      </c:legendEntry>
      <c:legendEntry>
        <c:idx val="4"/>
        <c:delete val="1"/>
      </c:legendEntry>
      <c:layout>
        <c:manualLayout>
          <c:xMode val="edge"/>
          <c:yMode val="edge"/>
          <c:x val="0.69491099560267389"/>
          <c:y val="0.70571446224662782"/>
          <c:w val="0.22926080318391573"/>
          <c:h val="0.18068366562788418"/>
        </c:manualLayout>
      </c:layout>
      <c:overlay val="0"/>
      <c:spPr>
        <a:solidFill>
          <a:schemeClr val="bg1"/>
        </a:solidFill>
        <a:ln>
          <a:solidFill>
            <a:sysClr val="windowText" lastClr="000000"/>
          </a:solidFill>
        </a:ln>
      </c:spPr>
      <c:txPr>
        <a:bodyPr/>
        <a:lstStyle/>
        <a:p>
          <a:pPr>
            <a:defRPr sz="1400"/>
          </a:pPr>
          <a:endParaRPr lang="en-US"/>
        </a:p>
      </c:txPr>
    </c:legend>
    <c:plotVisOnly val="1"/>
    <c:dispBlanksAs val="gap"/>
    <c:showDLblsOverMax val="0"/>
  </c:chart>
  <c:spPr>
    <a:ln>
      <a:no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55549370700644"/>
          <c:y val="6.3180869058034411E-2"/>
          <c:w val="0.71143617021276595"/>
          <c:h val="0.77995808644404963"/>
        </c:manualLayout>
      </c:layout>
      <c:scatterChart>
        <c:scatterStyle val="lineMarker"/>
        <c:varyColors val="0"/>
        <c:ser>
          <c:idx val="0"/>
          <c:order val="0"/>
          <c:tx>
            <c:strRef>
              <c:f>Consolidation!$AN$47</c:f>
              <c:strCache>
                <c:ptCount val="1"/>
                <c:pt idx="0">
                  <c:v>TX732 σ'vc=1.5ksc </c:v>
                </c:pt>
              </c:strCache>
            </c:strRef>
          </c:tx>
          <c:spPr>
            <a:ln w="12700">
              <a:solidFill>
                <a:srgbClr val="FF0000"/>
              </a:solidFill>
              <a:prstDash val="solid"/>
            </a:ln>
          </c:spPr>
          <c:marker>
            <c:symbol val="square"/>
            <c:size val="5"/>
            <c:spPr>
              <a:solidFill>
                <a:srgbClr val="FF0000"/>
              </a:solidFill>
              <a:ln>
                <a:solidFill>
                  <a:srgbClr val="FF0000"/>
                </a:solidFill>
                <a:prstDash val="solid"/>
              </a:ln>
            </c:spPr>
          </c:marker>
          <c:xVal>
            <c:numRef>
              <c:f>Shear!$B$14:$B$504</c:f>
              <c:numCache>
                <c:formatCode>0.00E+00</c:formatCode>
                <c:ptCount val="487"/>
                <c:pt idx="0" formatCode="General">
                  <c:v>0</c:v>
                </c:pt>
                <c:pt idx="1">
                  <c:v>6.1858829999999993E-5</c:v>
                </c:pt>
                <c:pt idx="2">
                  <c:v>6.1858829999999993E-5</c:v>
                </c:pt>
                <c:pt idx="3">
                  <c:v>1.2290369999999999E-4</c:v>
                </c:pt>
                <c:pt idx="4">
                  <c:v>1.2290369999999999E-4</c:v>
                </c:pt>
                <c:pt idx="5">
                  <c:v>1.8476260000000001E-4</c:v>
                </c:pt>
                <c:pt idx="6">
                  <c:v>6.1858829999999993E-5</c:v>
                </c:pt>
                <c:pt idx="7">
                  <c:v>3.0807330000000001E-4</c:v>
                </c:pt>
                <c:pt idx="8">
                  <c:v>3.0807330000000001E-4</c:v>
                </c:pt>
                <c:pt idx="9">
                  <c:v>3.6952509999999998E-4</c:v>
                </c:pt>
                <c:pt idx="10">
                  <c:v>6.7719139999999998E-4</c:v>
                </c:pt>
                <c:pt idx="11">
                  <c:v>7.3864329999999998E-4</c:v>
                </c:pt>
                <c:pt idx="12">
                  <c:v>5.8318230000000001E-4</c:v>
                </c:pt>
                <c:pt idx="13">
                  <c:v>8.6195409999999999E-4</c:v>
                </c:pt>
                <c:pt idx="14">
                  <c:v>7.3864329999999998E-4</c:v>
                </c:pt>
                <c:pt idx="15">
                  <c:v>8.0009510000000005E-4</c:v>
                </c:pt>
                <c:pt idx="16">
                  <c:v>9.2299890000000005E-4</c:v>
                </c:pt>
                <c:pt idx="17">
                  <c:v>1.0463099999999999E-3</c:v>
                </c:pt>
                <c:pt idx="18">
                  <c:v>1.108169E-3</c:v>
                </c:pt>
                <c:pt idx="19">
                  <c:v>1.1696199999999999E-3</c:v>
                </c:pt>
                <c:pt idx="20">
                  <c:v>1.2310719999999999E-3</c:v>
                </c:pt>
                <c:pt idx="21">
                  <c:v>1.292524E-3</c:v>
                </c:pt>
                <c:pt idx="22">
                  <c:v>1.108169E-3</c:v>
                </c:pt>
                <c:pt idx="23">
                  <c:v>1.354383E-3</c:v>
                </c:pt>
                <c:pt idx="24">
                  <c:v>1.292524E-3</c:v>
                </c:pt>
                <c:pt idx="25">
                  <c:v>1.2310719999999999E-3</c:v>
                </c:pt>
                <c:pt idx="26">
                  <c:v>1.292524E-3</c:v>
                </c:pt>
                <c:pt idx="27">
                  <c:v>1.4772870000000001E-3</c:v>
                </c:pt>
                <c:pt idx="28">
                  <c:v>1.4772870000000001E-3</c:v>
                </c:pt>
                <c:pt idx="29">
                  <c:v>1.4772870000000001E-3</c:v>
                </c:pt>
                <c:pt idx="30">
                  <c:v>1.6620490000000001E-3</c:v>
                </c:pt>
                <c:pt idx="31">
                  <c:v>1.600597E-3</c:v>
                </c:pt>
                <c:pt idx="32">
                  <c:v>1.690944E-3</c:v>
                </c:pt>
                <c:pt idx="33">
                  <c:v>1.752803E-3</c:v>
                </c:pt>
                <c:pt idx="34">
                  <c:v>1.9697149999999999E-3</c:v>
                </c:pt>
                <c:pt idx="35">
                  <c:v>2.0311679999999999E-3</c:v>
                </c:pt>
                <c:pt idx="36">
                  <c:v>2.154478E-3</c:v>
                </c:pt>
                <c:pt idx="37">
                  <c:v>2.0311679999999999E-3</c:v>
                </c:pt>
                <c:pt idx="38">
                  <c:v>2.0311679999999999E-3</c:v>
                </c:pt>
                <c:pt idx="39">
                  <c:v>2.154478E-3</c:v>
                </c:pt>
                <c:pt idx="40">
                  <c:v>2.2773820000000001E-3</c:v>
                </c:pt>
                <c:pt idx="41">
                  <c:v>2.2773820000000001E-3</c:v>
                </c:pt>
                <c:pt idx="42">
                  <c:v>2.3388340000000001E-3</c:v>
                </c:pt>
                <c:pt idx="43">
                  <c:v>2.2452319999999998E-3</c:v>
                </c:pt>
                <c:pt idx="44">
                  <c:v>2.4006919999999998E-3</c:v>
                </c:pt>
                <c:pt idx="45">
                  <c:v>2.5240029999999999E-3</c:v>
                </c:pt>
                <c:pt idx="46">
                  <c:v>2.5240029999999999E-3</c:v>
                </c:pt>
                <c:pt idx="47">
                  <c:v>2.5850479999999999E-3</c:v>
                </c:pt>
                <c:pt idx="48">
                  <c:v>2.646907E-3</c:v>
                </c:pt>
                <c:pt idx="49">
                  <c:v>2.5240029999999999E-3</c:v>
                </c:pt>
                <c:pt idx="50">
                  <c:v>2.5850479999999999E-3</c:v>
                </c:pt>
                <c:pt idx="51">
                  <c:v>2.4621439999999999E-3</c:v>
                </c:pt>
                <c:pt idx="52">
                  <c:v>2.708359E-3</c:v>
                </c:pt>
                <c:pt idx="53">
                  <c:v>2.646907E-3</c:v>
                </c:pt>
                <c:pt idx="54">
                  <c:v>2.708359E-3</c:v>
                </c:pt>
                <c:pt idx="55">
                  <c:v>2.6762090000000001E-3</c:v>
                </c:pt>
                <c:pt idx="56">
                  <c:v>2.8312630000000001E-3</c:v>
                </c:pt>
                <c:pt idx="57">
                  <c:v>3.1389289999999999E-3</c:v>
                </c:pt>
                <c:pt idx="58">
                  <c:v>3.1067780000000001E-3</c:v>
                </c:pt>
                <c:pt idx="59">
                  <c:v>3.5084539999999998E-3</c:v>
                </c:pt>
                <c:pt idx="60">
                  <c:v>3.3851430000000002E-3</c:v>
                </c:pt>
                <c:pt idx="61">
                  <c:v>3.4470019999999998E-3</c:v>
                </c:pt>
                <c:pt idx="62">
                  <c:v>3.8161200000000001E-3</c:v>
                </c:pt>
                <c:pt idx="63">
                  <c:v>3.968732E-3</c:v>
                </c:pt>
                <c:pt idx="64">
                  <c:v>4.2763990000000002E-3</c:v>
                </c:pt>
                <c:pt idx="65">
                  <c:v>4.4933120000000002E-3</c:v>
                </c:pt>
                <c:pt idx="66">
                  <c:v>4.4933120000000002E-3</c:v>
                </c:pt>
                <c:pt idx="67">
                  <c:v>4.6780739999999999E-3</c:v>
                </c:pt>
                <c:pt idx="68">
                  <c:v>4.800978E-3</c:v>
                </c:pt>
                <c:pt idx="69">
                  <c:v>5.0471919999999998E-3</c:v>
                </c:pt>
                <c:pt idx="70">
                  <c:v>5.1705029999999999E-3</c:v>
                </c:pt>
                <c:pt idx="71">
                  <c:v>5.293407E-3</c:v>
                </c:pt>
                <c:pt idx="72">
                  <c:v>5.2319549999999999E-3</c:v>
                </c:pt>
                <c:pt idx="73">
                  <c:v>5.4167169999999997E-3</c:v>
                </c:pt>
                <c:pt idx="74">
                  <c:v>5.7243839999999999E-3</c:v>
                </c:pt>
                <c:pt idx="75">
                  <c:v>5.847288E-3</c:v>
                </c:pt>
                <c:pt idx="76">
                  <c:v>6.1549539999999998E-3</c:v>
                </c:pt>
                <c:pt idx="77">
                  <c:v>6.1549539999999998E-3</c:v>
                </c:pt>
                <c:pt idx="78">
                  <c:v>6.4630269999999997E-3</c:v>
                </c:pt>
                <c:pt idx="79">
                  <c:v>6.4630269999999997E-3</c:v>
                </c:pt>
                <c:pt idx="80">
                  <c:v>6.7706930000000004E-3</c:v>
                </c:pt>
                <c:pt idx="81">
                  <c:v>6.8325520000000004E-3</c:v>
                </c:pt>
                <c:pt idx="82">
                  <c:v>7.1398110000000002E-3</c:v>
                </c:pt>
                <c:pt idx="83">
                  <c:v>7.3864330000000004E-3</c:v>
                </c:pt>
                <c:pt idx="84">
                  <c:v>7.3864330000000004E-3</c:v>
                </c:pt>
                <c:pt idx="85">
                  <c:v>7.7555510000000003E-3</c:v>
                </c:pt>
                <c:pt idx="86">
                  <c:v>7.8788609999999992E-3</c:v>
                </c:pt>
                <c:pt idx="87">
                  <c:v>8.0017649999999992E-3</c:v>
                </c:pt>
                <c:pt idx="88">
                  <c:v>8.2772809999999992E-3</c:v>
                </c:pt>
                <c:pt idx="89">
                  <c:v>8.6170980000000001E-3</c:v>
                </c:pt>
                <c:pt idx="90">
                  <c:v>8.9251720000000003E-3</c:v>
                </c:pt>
                <c:pt idx="91">
                  <c:v>9.479052E-3</c:v>
                </c:pt>
                <c:pt idx="92">
                  <c:v>9.9096219999999999E-3</c:v>
                </c:pt>
                <c:pt idx="93">
                  <c:v>1.0155839999999999E-2</c:v>
                </c:pt>
                <c:pt idx="94">
                  <c:v>1.021729E-2</c:v>
                </c:pt>
                <c:pt idx="95">
                  <c:v>1.1571669999999999E-2</c:v>
                </c:pt>
                <c:pt idx="96">
                  <c:v>1.3171860000000001E-2</c:v>
                </c:pt>
                <c:pt idx="97">
                  <c:v>1.4464390000000001E-2</c:v>
                </c:pt>
                <c:pt idx="98">
                  <c:v>1.6003529999999998E-2</c:v>
                </c:pt>
                <c:pt idx="99">
                  <c:v>1.7418960000000001E-2</c:v>
                </c:pt>
                <c:pt idx="100">
                  <c:v>1.8834389999999999E-2</c:v>
                </c:pt>
                <c:pt idx="101" formatCode="General">
                  <c:v>2.0587600000000001E-2</c:v>
                </c:pt>
                <c:pt idx="102" formatCode="General">
                  <c:v>2.2527599999999998E-2</c:v>
                </c:pt>
                <c:pt idx="103">
                  <c:v>2.4189240000000001E-2</c:v>
                </c:pt>
                <c:pt idx="104">
                  <c:v>2.6097510000000001E-2</c:v>
                </c:pt>
                <c:pt idx="105">
                  <c:v>2.8343150000000001E-2</c:v>
                </c:pt>
                <c:pt idx="106">
                  <c:v>3.0435770000000001E-2</c:v>
                </c:pt>
                <c:pt idx="107">
                  <c:v>3.3052970000000001E-2</c:v>
                </c:pt>
                <c:pt idx="108" formatCode="General">
                  <c:v>3.4591700000000003E-2</c:v>
                </c:pt>
                <c:pt idx="109">
                  <c:v>6.4566780000000004E-2</c:v>
                </c:pt>
                <c:pt idx="110" formatCode="General">
                  <c:v>9.6757800000000005E-2</c:v>
                </c:pt>
                <c:pt idx="111" formatCode="General">
                  <c:v>0.12833310000000001</c:v>
                </c:pt>
                <c:pt idx="112" formatCode="General">
                  <c:v>0.16089319999999999</c:v>
                </c:pt>
                <c:pt idx="113" formatCode="General">
                  <c:v>0.19274810000000001</c:v>
                </c:pt>
                <c:pt idx="114" formatCode="General">
                  <c:v>0.22496759999999999</c:v>
                </c:pt>
                <c:pt idx="115" formatCode="General">
                  <c:v>0.25722040000000002</c:v>
                </c:pt>
                <c:pt idx="116" formatCode="General">
                  <c:v>0.28904190000000002</c:v>
                </c:pt>
                <c:pt idx="117" formatCode="General">
                  <c:v>0.32154100000000002</c:v>
                </c:pt>
                <c:pt idx="118" formatCode="General">
                  <c:v>0.35438310000000001</c:v>
                </c:pt>
                <c:pt idx="119" formatCode="General">
                  <c:v>0.38678420000000002</c:v>
                </c:pt>
                <c:pt idx="120" formatCode="General">
                  <c:v>0.41903699999999999</c:v>
                </c:pt>
                <c:pt idx="121" formatCode="General">
                  <c:v>0.4510807</c:v>
                </c:pt>
                <c:pt idx="122" formatCode="General">
                  <c:v>0.48311140000000002</c:v>
                </c:pt>
                <c:pt idx="123" formatCode="General">
                  <c:v>0.51552540000000002</c:v>
                </c:pt>
                <c:pt idx="124" formatCode="General">
                  <c:v>0.54777869999999995</c:v>
                </c:pt>
                <c:pt idx="125" formatCode="General">
                  <c:v>0.57929299999999995</c:v>
                </c:pt>
                <c:pt idx="126" formatCode="General">
                  <c:v>0.61136179999999996</c:v>
                </c:pt>
                <c:pt idx="127" formatCode="General">
                  <c:v>0.64275280000000001</c:v>
                </c:pt>
                <c:pt idx="128" formatCode="General">
                  <c:v>0.67457540000000005</c:v>
                </c:pt>
                <c:pt idx="129" formatCode="General">
                  <c:v>0.70713599999999999</c:v>
                </c:pt>
                <c:pt idx="130" formatCode="General">
                  <c:v>0.73926599999999998</c:v>
                </c:pt>
                <c:pt idx="131" formatCode="General">
                  <c:v>0.77170399999999995</c:v>
                </c:pt>
                <c:pt idx="132" formatCode="General">
                  <c:v>0.80401829999999996</c:v>
                </c:pt>
                <c:pt idx="133" formatCode="General">
                  <c:v>0.83596389999999998</c:v>
                </c:pt>
                <c:pt idx="134" formatCode="General">
                  <c:v>0.8684634</c:v>
                </c:pt>
                <c:pt idx="135" formatCode="General">
                  <c:v>0.90077770000000001</c:v>
                </c:pt>
                <c:pt idx="136" formatCode="General">
                  <c:v>0.93266190000000004</c:v>
                </c:pt>
                <c:pt idx="137" formatCode="General">
                  <c:v>0.96491519999999997</c:v>
                </c:pt>
                <c:pt idx="138" formatCode="General">
                  <c:v>0.99784530000000005</c:v>
                </c:pt>
                <c:pt idx="139" formatCode="General">
                  <c:v>1.03016</c:v>
                </c:pt>
                <c:pt idx="140" formatCode="General">
                  <c:v>1.0622290000000001</c:v>
                </c:pt>
                <c:pt idx="141" formatCode="General">
                  <c:v>1.0940510000000001</c:v>
                </c:pt>
                <c:pt idx="142" formatCode="General">
                  <c:v>1.126735</c:v>
                </c:pt>
                <c:pt idx="143" formatCode="General">
                  <c:v>1.159111</c:v>
                </c:pt>
                <c:pt idx="144" formatCode="General">
                  <c:v>1.1910559999999999</c:v>
                </c:pt>
                <c:pt idx="145" formatCode="General">
                  <c:v>1.223063</c:v>
                </c:pt>
                <c:pt idx="146" formatCode="General">
                  <c:v>1.2550079999999999</c:v>
                </c:pt>
                <c:pt idx="147" formatCode="General">
                  <c:v>1.287015</c:v>
                </c:pt>
                <c:pt idx="148" formatCode="General">
                  <c:v>1.3195760000000001</c:v>
                </c:pt>
                <c:pt idx="149" formatCode="General">
                  <c:v>1.351583</c:v>
                </c:pt>
                <c:pt idx="150" formatCode="General">
                  <c:v>1.3839600000000001</c:v>
                </c:pt>
                <c:pt idx="151" formatCode="General">
                  <c:v>1.416274</c:v>
                </c:pt>
                <c:pt idx="152" formatCode="General">
                  <c:v>1.4481580000000001</c:v>
                </c:pt>
                <c:pt idx="153" formatCode="General">
                  <c:v>1.480226</c:v>
                </c:pt>
                <c:pt idx="154" formatCode="General">
                  <c:v>1.5125409999999999</c:v>
                </c:pt>
                <c:pt idx="155" formatCode="General">
                  <c:v>1.5444249999999999</c:v>
                </c:pt>
                <c:pt idx="156" formatCode="General">
                  <c:v>1.576924</c:v>
                </c:pt>
                <c:pt idx="157" formatCode="General">
                  <c:v>1.609362</c:v>
                </c:pt>
                <c:pt idx="158" formatCode="General">
                  <c:v>1.641554</c:v>
                </c:pt>
                <c:pt idx="159" formatCode="General">
                  <c:v>1.6736219999999999</c:v>
                </c:pt>
                <c:pt idx="160" formatCode="General">
                  <c:v>1.704952</c:v>
                </c:pt>
                <c:pt idx="161" formatCode="General">
                  <c:v>1.7369589999999999</c:v>
                </c:pt>
                <c:pt idx="162" formatCode="General">
                  <c:v>1.7693350000000001</c:v>
                </c:pt>
                <c:pt idx="163" formatCode="General">
                  <c:v>1.801096</c:v>
                </c:pt>
                <c:pt idx="164" formatCode="General">
                  <c:v>1.8329800000000001</c:v>
                </c:pt>
                <c:pt idx="165" formatCode="General">
                  <c:v>1.8649249999999999</c:v>
                </c:pt>
                <c:pt idx="166" formatCode="General">
                  <c:v>1.8963779999999999</c:v>
                </c:pt>
                <c:pt idx="167" formatCode="General">
                  <c:v>1.9283239999999999</c:v>
                </c:pt>
                <c:pt idx="168" formatCode="General">
                  <c:v>1.9600839999999999</c:v>
                </c:pt>
                <c:pt idx="169" formatCode="General">
                  <c:v>1.9915369999999999</c:v>
                </c:pt>
                <c:pt idx="170" formatCode="General">
                  <c:v>2.0236049999999999</c:v>
                </c:pt>
                <c:pt idx="171" formatCode="General">
                  <c:v>2.0554890000000001</c:v>
                </c:pt>
                <c:pt idx="172" formatCode="General">
                  <c:v>2.087183</c:v>
                </c:pt>
                <c:pt idx="173" formatCode="General">
                  <c:v>2.1190039999999999</c:v>
                </c:pt>
                <c:pt idx="174" formatCode="General">
                  <c:v>2.1505800000000002</c:v>
                </c:pt>
                <c:pt idx="175" formatCode="General">
                  <c:v>2.1822170000000001</c:v>
                </c:pt>
                <c:pt idx="176" formatCode="General">
                  <c:v>2.2147770000000002</c:v>
                </c:pt>
                <c:pt idx="177" formatCode="General">
                  <c:v>2.2471610000000002</c:v>
                </c:pt>
                <c:pt idx="178" formatCode="General">
                  <c:v>2.2788520000000001</c:v>
                </c:pt>
                <c:pt idx="179" formatCode="General">
                  <c:v>2.3112279999999998</c:v>
                </c:pt>
                <c:pt idx="180" formatCode="General">
                  <c:v>2.3427410000000002</c:v>
                </c:pt>
                <c:pt idx="181" formatCode="General">
                  <c:v>2.3745630000000002</c:v>
                </c:pt>
                <c:pt idx="182" formatCode="General">
                  <c:v>2.4070619999999998</c:v>
                </c:pt>
                <c:pt idx="183" formatCode="General">
                  <c:v>2.4389449999999999</c:v>
                </c:pt>
                <c:pt idx="184" formatCode="General">
                  <c:v>2.470828</c:v>
                </c:pt>
                <c:pt idx="185" formatCode="General">
                  <c:v>2.5027119999999998</c:v>
                </c:pt>
                <c:pt idx="186" formatCode="General">
                  <c:v>2.5340410000000002</c:v>
                </c:pt>
                <c:pt idx="187" formatCode="General">
                  <c:v>2.5663550000000002</c:v>
                </c:pt>
                <c:pt idx="188" formatCode="General">
                  <c:v>2.597807</c:v>
                </c:pt>
                <c:pt idx="189" formatCode="General">
                  <c:v>2.6295060000000001</c:v>
                </c:pt>
                <c:pt idx="190" formatCode="General">
                  <c:v>2.661635</c:v>
                </c:pt>
                <c:pt idx="191" formatCode="General">
                  <c:v>2.6930879999999999</c:v>
                </c:pt>
                <c:pt idx="192" formatCode="General">
                  <c:v>2.724847</c:v>
                </c:pt>
                <c:pt idx="193" formatCode="General">
                  <c:v>2.7564850000000001</c:v>
                </c:pt>
                <c:pt idx="194" formatCode="General">
                  <c:v>2.788122</c:v>
                </c:pt>
                <c:pt idx="195" formatCode="General">
                  <c:v>2.8200050000000001</c:v>
                </c:pt>
                <c:pt idx="196" formatCode="General">
                  <c:v>2.8521960000000002</c:v>
                </c:pt>
                <c:pt idx="197" formatCode="General">
                  <c:v>2.883956</c:v>
                </c:pt>
                <c:pt idx="198" formatCode="General">
                  <c:v>2.9158390000000001</c:v>
                </c:pt>
                <c:pt idx="199" formatCode="General">
                  <c:v>2.947292</c:v>
                </c:pt>
                <c:pt idx="200" formatCode="General">
                  <c:v>2.9786830000000002</c:v>
                </c:pt>
                <c:pt idx="201" formatCode="General">
                  <c:v>3.0105659999999999</c:v>
                </c:pt>
                <c:pt idx="202" formatCode="General">
                  <c:v>3.0427569999999999</c:v>
                </c:pt>
                <c:pt idx="203" formatCode="General">
                  <c:v>3.0747019999999998</c:v>
                </c:pt>
                <c:pt idx="204" formatCode="General">
                  <c:v>3.1064620000000001</c:v>
                </c:pt>
                <c:pt idx="205" formatCode="General">
                  <c:v>3.1382219999999998</c:v>
                </c:pt>
                <c:pt idx="206" formatCode="General">
                  <c:v>3.170105</c:v>
                </c:pt>
                <c:pt idx="207" formatCode="General">
                  <c:v>3.2018040000000001</c:v>
                </c:pt>
                <c:pt idx="208" formatCode="General">
                  <c:v>3.233625</c:v>
                </c:pt>
                <c:pt idx="209" formatCode="General">
                  <c:v>3.2662469999999999</c:v>
                </c:pt>
                <c:pt idx="210" formatCode="General">
                  <c:v>3.2981919999999998</c:v>
                </c:pt>
                <c:pt idx="211" formatCode="General">
                  <c:v>3.3293370000000002</c:v>
                </c:pt>
                <c:pt idx="212" formatCode="General">
                  <c:v>3.36165</c:v>
                </c:pt>
                <c:pt idx="213" formatCode="General">
                  <c:v>3.3934099999999998</c:v>
                </c:pt>
                <c:pt idx="214" formatCode="General">
                  <c:v>3.4248630000000002</c:v>
                </c:pt>
                <c:pt idx="215" formatCode="General">
                  <c:v>3.4568080000000001</c:v>
                </c:pt>
                <c:pt idx="216" formatCode="General">
                  <c:v>3.4893679999999998</c:v>
                </c:pt>
                <c:pt idx="217" formatCode="General">
                  <c:v>3.5206360000000001</c:v>
                </c:pt>
                <c:pt idx="218" formatCode="General">
                  <c:v>3.5518420000000002</c:v>
                </c:pt>
                <c:pt idx="219" formatCode="General">
                  <c:v>3.58311</c:v>
                </c:pt>
                <c:pt idx="220" formatCode="General">
                  <c:v>3.6146850000000001</c:v>
                </c:pt>
                <c:pt idx="221" formatCode="General">
                  <c:v>3.6460149999999998</c:v>
                </c:pt>
                <c:pt idx="222" formatCode="General">
                  <c:v>3.6778970000000002</c:v>
                </c:pt>
                <c:pt idx="223" formatCode="General">
                  <c:v>3.7094119999999999</c:v>
                </c:pt>
                <c:pt idx="224" formatCode="General">
                  <c:v>3.7405560000000002</c:v>
                </c:pt>
                <c:pt idx="225" formatCode="General">
                  <c:v>3.7723170000000001</c:v>
                </c:pt>
                <c:pt idx="226" formatCode="General">
                  <c:v>3.8033380000000001</c:v>
                </c:pt>
                <c:pt idx="227" formatCode="General">
                  <c:v>3.834975</c:v>
                </c:pt>
                <c:pt idx="228" formatCode="General">
                  <c:v>3.8663660000000002</c:v>
                </c:pt>
                <c:pt idx="229" formatCode="General">
                  <c:v>3.8976950000000001</c:v>
                </c:pt>
                <c:pt idx="230" formatCode="General">
                  <c:v>3.9297019999999998</c:v>
                </c:pt>
                <c:pt idx="231" formatCode="General">
                  <c:v>3.9610310000000002</c:v>
                </c:pt>
                <c:pt idx="232" formatCode="General">
                  <c:v>3.9923600000000001</c:v>
                </c:pt>
                <c:pt idx="233" formatCode="General">
                  <c:v>4.0239979999999997</c:v>
                </c:pt>
                <c:pt idx="234" formatCode="General">
                  <c:v>4.0556539999999996</c:v>
                </c:pt>
                <c:pt idx="235" formatCode="General">
                  <c:v>4.0877030000000003</c:v>
                </c:pt>
                <c:pt idx="236" formatCode="General">
                  <c:v>4.1199120000000002</c:v>
                </c:pt>
                <c:pt idx="237" formatCode="General">
                  <c:v>4.1513020000000003</c:v>
                </c:pt>
                <c:pt idx="238" formatCode="General">
                  <c:v>4.1829390000000002</c:v>
                </c:pt>
                <c:pt idx="239" formatCode="General">
                  <c:v>4.2146369999999997</c:v>
                </c:pt>
                <c:pt idx="240" formatCode="General">
                  <c:v>4.245781</c:v>
                </c:pt>
                <c:pt idx="241" formatCode="General">
                  <c:v>4.2777250000000002</c:v>
                </c:pt>
                <c:pt idx="242" formatCode="General">
                  <c:v>4.3097919999999998</c:v>
                </c:pt>
                <c:pt idx="243" formatCode="General">
                  <c:v>4.3411210000000002</c:v>
                </c:pt>
                <c:pt idx="244" formatCode="General">
                  <c:v>4.3728189999999998</c:v>
                </c:pt>
                <c:pt idx="245" formatCode="General">
                  <c:v>4.4045779999999999</c:v>
                </c:pt>
                <c:pt idx="246" formatCode="General">
                  <c:v>4.4359679999999999</c:v>
                </c:pt>
                <c:pt idx="247" formatCode="General">
                  <c:v>4.467606</c:v>
                </c:pt>
                <c:pt idx="248" formatCode="General">
                  <c:v>4.4995989999999999</c:v>
                </c:pt>
                <c:pt idx="249" formatCode="General">
                  <c:v>4.531199</c:v>
                </c:pt>
                <c:pt idx="250" formatCode="General">
                  <c:v>4.5626379999999997</c:v>
                </c:pt>
                <c:pt idx="251" formatCode="General">
                  <c:v>4.593604</c:v>
                </c:pt>
                <c:pt idx="252" formatCode="General">
                  <c:v>4.6252649999999997</c:v>
                </c:pt>
                <c:pt idx="253" formatCode="General">
                  <c:v>4.6564819999999996</c:v>
                </c:pt>
                <c:pt idx="254" formatCode="General">
                  <c:v>4.6877310000000003</c:v>
                </c:pt>
                <c:pt idx="255" formatCode="General">
                  <c:v>4.7197180000000003</c:v>
                </c:pt>
                <c:pt idx="256" formatCode="General">
                  <c:v>4.7511270000000003</c:v>
                </c:pt>
                <c:pt idx="257" formatCode="General">
                  <c:v>4.782197</c:v>
                </c:pt>
                <c:pt idx="258" formatCode="General">
                  <c:v>4.8138709999999998</c:v>
                </c:pt>
                <c:pt idx="259" formatCode="General">
                  <c:v>4.844824</c:v>
                </c:pt>
                <c:pt idx="260" formatCode="General">
                  <c:v>4.8763620000000003</c:v>
                </c:pt>
                <c:pt idx="261" formatCode="General">
                  <c:v>4.9084839999999996</c:v>
                </c:pt>
                <c:pt idx="262" formatCode="General">
                  <c:v>4.9399550000000003</c:v>
                </c:pt>
                <c:pt idx="263" formatCode="General">
                  <c:v>4.9718559999999998</c:v>
                </c:pt>
                <c:pt idx="264" formatCode="General">
                  <c:v>5.0035170000000004</c:v>
                </c:pt>
                <c:pt idx="265" formatCode="General">
                  <c:v>5.0351410000000003</c:v>
                </c:pt>
                <c:pt idx="266" formatCode="General">
                  <c:v>5.0671530000000002</c:v>
                </c:pt>
                <c:pt idx="267" formatCode="General">
                  <c:v>5.0987159999999996</c:v>
                </c:pt>
                <c:pt idx="268" formatCode="General">
                  <c:v>5.1307640000000001</c:v>
                </c:pt>
                <c:pt idx="269" formatCode="General">
                  <c:v>5.1627090000000004</c:v>
                </c:pt>
                <c:pt idx="270" formatCode="General">
                  <c:v>5.1943029999999997</c:v>
                </c:pt>
                <c:pt idx="271" formatCode="General">
                  <c:v>5.2262469999999999</c:v>
                </c:pt>
                <c:pt idx="272" formatCode="General">
                  <c:v>5.2583070000000003</c:v>
                </c:pt>
                <c:pt idx="273" formatCode="General">
                  <c:v>5.290381</c:v>
                </c:pt>
                <c:pt idx="274" formatCode="General">
                  <c:v>5.3230579999999996</c:v>
                </c:pt>
                <c:pt idx="275" formatCode="General">
                  <c:v>5.3552980000000003</c:v>
                </c:pt>
                <c:pt idx="276" formatCode="General">
                  <c:v>5.387365</c:v>
                </c:pt>
                <c:pt idx="277" formatCode="General">
                  <c:v>5.4197889999999997</c:v>
                </c:pt>
                <c:pt idx="278" formatCode="General">
                  <c:v>5.4518740000000001</c:v>
                </c:pt>
                <c:pt idx="279" formatCode="General">
                  <c:v>5.4843609999999998</c:v>
                </c:pt>
                <c:pt idx="280" formatCode="General">
                  <c:v>5.5166550000000001</c:v>
                </c:pt>
                <c:pt idx="281" formatCode="General">
                  <c:v>5.5491910000000004</c:v>
                </c:pt>
                <c:pt idx="282" formatCode="General">
                  <c:v>5.5823039999999997</c:v>
                </c:pt>
                <c:pt idx="283" formatCode="General">
                  <c:v>5.614236</c:v>
                </c:pt>
                <c:pt idx="284" formatCode="General">
                  <c:v>5.6462789999999998</c:v>
                </c:pt>
                <c:pt idx="285" formatCode="General">
                  <c:v>5.6786909999999997</c:v>
                </c:pt>
                <c:pt idx="286" formatCode="General">
                  <c:v>5.7109860000000001</c:v>
                </c:pt>
                <c:pt idx="287" formatCode="General">
                  <c:v>5.7431770000000002</c:v>
                </c:pt>
                <c:pt idx="288" formatCode="General">
                  <c:v>5.7754960000000004</c:v>
                </c:pt>
                <c:pt idx="289" formatCode="General">
                  <c:v>5.8074830000000004</c:v>
                </c:pt>
                <c:pt idx="290" formatCode="General">
                  <c:v>5.8388679999999997</c:v>
                </c:pt>
                <c:pt idx="291" formatCode="General">
                  <c:v>5.87155</c:v>
                </c:pt>
                <c:pt idx="292" formatCode="General">
                  <c:v>5.9037410000000001</c:v>
                </c:pt>
                <c:pt idx="293" formatCode="General">
                  <c:v>5.9363619999999999</c:v>
                </c:pt>
                <c:pt idx="294" formatCode="General">
                  <c:v>5.9689839999999998</c:v>
                </c:pt>
                <c:pt idx="295" formatCode="General">
                  <c:v>6.0008660000000003</c:v>
                </c:pt>
                <c:pt idx="296" formatCode="General">
                  <c:v>6.0328710000000001</c:v>
                </c:pt>
                <c:pt idx="297" formatCode="General">
                  <c:v>6.0650630000000003</c:v>
                </c:pt>
                <c:pt idx="298" formatCode="General">
                  <c:v>6.0970680000000002</c:v>
                </c:pt>
                <c:pt idx="299" formatCode="General">
                  <c:v>6.1294430000000002</c:v>
                </c:pt>
                <c:pt idx="300" formatCode="General">
                  <c:v>6.1616949999999999</c:v>
                </c:pt>
                <c:pt idx="301" formatCode="General">
                  <c:v>6.1943780000000004</c:v>
                </c:pt>
                <c:pt idx="302" formatCode="General">
                  <c:v>6.2268759999999999</c:v>
                </c:pt>
                <c:pt idx="303" formatCode="General">
                  <c:v>6.2585119999999996</c:v>
                </c:pt>
                <c:pt idx="304" formatCode="General">
                  <c:v>6.2907640000000002</c:v>
                </c:pt>
                <c:pt idx="305" formatCode="General">
                  <c:v>6.3226469999999999</c:v>
                </c:pt>
                <c:pt idx="306" formatCode="General">
                  <c:v>6.3543450000000004</c:v>
                </c:pt>
                <c:pt idx="307" formatCode="General">
                  <c:v>6.3864739999999998</c:v>
                </c:pt>
                <c:pt idx="308" formatCode="General">
                  <c:v>6.4186639999999997</c:v>
                </c:pt>
                <c:pt idx="309" formatCode="General">
                  <c:v>6.4503630000000003</c:v>
                </c:pt>
                <c:pt idx="310" formatCode="General">
                  <c:v>6.4828609999999998</c:v>
                </c:pt>
                <c:pt idx="311" formatCode="General">
                  <c:v>6.5149280000000003</c:v>
                </c:pt>
                <c:pt idx="312" formatCode="General">
                  <c:v>6.5469340000000003</c:v>
                </c:pt>
                <c:pt idx="313" formatCode="General">
                  <c:v>6.5798629999999996</c:v>
                </c:pt>
                <c:pt idx="314" formatCode="General">
                  <c:v>6.611561</c:v>
                </c:pt>
                <c:pt idx="315" formatCode="General">
                  <c:v>6.6429510000000001</c:v>
                </c:pt>
                <c:pt idx="316" formatCode="General">
                  <c:v>6.6752640000000003</c:v>
                </c:pt>
                <c:pt idx="317" formatCode="General">
                  <c:v>6.7065320000000002</c:v>
                </c:pt>
                <c:pt idx="318" formatCode="General">
                  <c:v>6.7382910000000003</c:v>
                </c:pt>
                <c:pt idx="319" formatCode="General">
                  <c:v>6.7704199999999997</c:v>
                </c:pt>
                <c:pt idx="320" formatCode="General">
                  <c:v>6.8017479999999999</c:v>
                </c:pt>
                <c:pt idx="321" formatCode="General">
                  <c:v>6.8342470000000004</c:v>
                </c:pt>
                <c:pt idx="322" formatCode="General">
                  <c:v>6.8662520000000002</c:v>
                </c:pt>
                <c:pt idx="323" formatCode="General">
                  <c:v>6.8974880000000001</c:v>
                </c:pt>
                <c:pt idx="324" formatCode="General">
                  <c:v>6.929894</c:v>
                </c:pt>
                <c:pt idx="325" formatCode="General">
                  <c:v>6.9614370000000001</c:v>
                </c:pt>
                <c:pt idx="326" formatCode="General">
                  <c:v>6.9934419999999999</c:v>
                </c:pt>
                <c:pt idx="327" formatCode="General">
                  <c:v>7.0255429999999999</c:v>
                </c:pt>
                <c:pt idx="328" formatCode="General">
                  <c:v>7.0572670000000004</c:v>
                </c:pt>
                <c:pt idx="329" formatCode="General">
                  <c:v>7.0891229999999998</c:v>
                </c:pt>
                <c:pt idx="330" formatCode="General">
                  <c:v>7.1211909999999996</c:v>
                </c:pt>
                <c:pt idx="331" formatCode="General">
                  <c:v>7.1531349999999998</c:v>
                </c:pt>
                <c:pt idx="332" formatCode="General">
                  <c:v>7.1856330000000002</c:v>
                </c:pt>
                <c:pt idx="333" formatCode="General">
                  <c:v>7.217454</c:v>
                </c:pt>
                <c:pt idx="334" formatCode="General">
                  <c:v>7.2489670000000004</c:v>
                </c:pt>
                <c:pt idx="335" formatCode="General">
                  <c:v>7.2814040000000002</c:v>
                </c:pt>
                <c:pt idx="336" formatCode="General">
                  <c:v>7.3131640000000004</c:v>
                </c:pt>
                <c:pt idx="337" formatCode="General">
                  <c:v>7.3449229999999996</c:v>
                </c:pt>
                <c:pt idx="338" formatCode="General">
                  <c:v>7.3771129999999996</c:v>
                </c:pt>
                <c:pt idx="339" formatCode="General">
                  <c:v>7.4090579999999999</c:v>
                </c:pt>
                <c:pt idx="340" formatCode="General">
                  <c:v>7.4411870000000002</c:v>
                </c:pt>
                <c:pt idx="341" formatCode="General">
                  <c:v>7.4731920000000001</c:v>
                </c:pt>
                <c:pt idx="342" formatCode="General">
                  <c:v>7.5047059999999997</c:v>
                </c:pt>
                <c:pt idx="343" formatCode="General">
                  <c:v>7.5365270000000004</c:v>
                </c:pt>
                <c:pt idx="344" formatCode="General">
                  <c:v>7.5683480000000003</c:v>
                </c:pt>
                <c:pt idx="345" formatCode="General">
                  <c:v>7.6000459999999999</c:v>
                </c:pt>
                <c:pt idx="346" formatCode="General">
                  <c:v>7.6329140000000004</c:v>
                </c:pt>
                <c:pt idx="347" formatCode="General">
                  <c:v>7.6641190000000003</c:v>
                </c:pt>
                <c:pt idx="348" formatCode="General">
                  <c:v>7.6957550000000001</c:v>
                </c:pt>
                <c:pt idx="349" formatCode="General">
                  <c:v>7.7282529999999996</c:v>
                </c:pt>
                <c:pt idx="350" formatCode="General">
                  <c:v>7.7602599999999997</c:v>
                </c:pt>
                <c:pt idx="351" formatCode="General">
                  <c:v>7.7926339999999996</c:v>
                </c:pt>
                <c:pt idx="352" formatCode="General">
                  <c:v>7.8248249999999997</c:v>
                </c:pt>
                <c:pt idx="353" formatCode="General">
                  <c:v>7.8565849999999999</c:v>
                </c:pt>
                <c:pt idx="354" formatCode="General">
                  <c:v>7.8880359999999996</c:v>
                </c:pt>
                <c:pt idx="355" formatCode="General">
                  <c:v>7.9193150000000001</c:v>
                </c:pt>
                <c:pt idx="356" formatCode="General">
                  <c:v>7.9506940000000004</c:v>
                </c:pt>
                <c:pt idx="357" formatCode="General">
                  <c:v>7.982577</c:v>
                </c:pt>
                <c:pt idx="358" formatCode="General">
                  <c:v>8.0143369999999994</c:v>
                </c:pt>
                <c:pt idx="359" formatCode="General">
                  <c:v>8.0462810000000005</c:v>
                </c:pt>
                <c:pt idx="360" formatCode="General">
                  <c:v>8.0782249999999998</c:v>
                </c:pt>
                <c:pt idx="361" formatCode="General">
                  <c:v>8.1096760000000003</c:v>
                </c:pt>
                <c:pt idx="362" formatCode="General">
                  <c:v>8.1411280000000001</c:v>
                </c:pt>
                <c:pt idx="363" formatCode="General">
                  <c:v>8.1723949999999999</c:v>
                </c:pt>
                <c:pt idx="364" formatCode="General">
                  <c:v>8.2040939999999996</c:v>
                </c:pt>
                <c:pt idx="365" formatCode="General">
                  <c:v>8.2354830000000003</c:v>
                </c:pt>
                <c:pt idx="366" formatCode="General">
                  <c:v>8.2669960000000007</c:v>
                </c:pt>
                <c:pt idx="367" formatCode="General">
                  <c:v>8.2985720000000001</c:v>
                </c:pt>
                <c:pt idx="368" formatCode="General">
                  <c:v>8.3301459999999992</c:v>
                </c:pt>
                <c:pt idx="369" formatCode="General">
                  <c:v>8.3621560000000006</c:v>
                </c:pt>
                <c:pt idx="370" formatCode="General">
                  <c:v>8.3944650000000003</c:v>
                </c:pt>
                <c:pt idx="371" formatCode="General">
                  <c:v>8.4262870000000003</c:v>
                </c:pt>
                <c:pt idx="372" formatCode="General">
                  <c:v>8.4583539999999999</c:v>
                </c:pt>
                <c:pt idx="373" formatCode="General">
                  <c:v>8.4899280000000008</c:v>
                </c:pt>
                <c:pt idx="374" formatCode="General">
                  <c:v>8.5214420000000004</c:v>
                </c:pt>
                <c:pt idx="375" formatCode="General">
                  <c:v>8.5532649999999997</c:v>
                </c:pt>
                <c:pt idx="376" formatCode="General">
                  <c:v>8.5848999999999993</c:v>
                </c:pt>
                <c:pt idx="377" formatCode="General">
                  <c:v>8.616536</c:v>
                </c:pt>
                <c:pt idx="378" formatCode="General">
                  <c:v>8.6486630000000009</c:v>
                </c:pt>
                <c:pt idx="379" formatCode="General">
                  <c:v>8.6809799999999999</c:v>
                </c:pt>
                <c:pt idx="380" formatCode="General">
                  <c:v>8.7129849999999998</c:v>
                </c:pt>
                <c:pt idx="381" formatCode="General">
                  <c:v>8.7445550000000001</c:v>
                </c:pt>
                <c:pt idx="382" formatCode="General">
                  <c:v>8.7760680000000004</c:v>
                </c:pt>
                <c:pt idx="383" formatCode="General">
                  <c:v>8.8082030000000007</c:v>
                </c:pt>
                <c:pt idx="384" formatCode="General">
                  <c:v>8.8398330000000005</c:v>
                </c:pt>
                <c:pt idx="385" formatCode="General">
                  <c:v>8.8715360000000008</c:v>
                </c:pt>
                <c:pt idx="386" formatCode="General">
                  <c:v>8.9036659999999994</c:v>
                </c:pt>
                <c:pt idx="387" formatCode="General">
                  <c:v>8.9354870000000002</c:v>
                </c:pt>
                <c:pt idx="388" formatCode="General">
                  <c:v>8.9672459999999994</c:v>
                </c:pt>
                <c:pt idx="389" formatCode="General">
                  <c:v>8.9995589999999996</c:v>
                </c:pt>
                <c:pt idx="390" formatCode="General">
                  <c:v>9.0316890000000001</c:v>
                </c:pt>
                <c:pt idx="391" formatCode="General">
                  <c:v>9.0636320000000001</c:v>
                </c:pt>
                <c:pt idx="392" formatCode="General">
                  <c:v>9.0953909999999993</c:v>
                </c:pt>
                <c:pt idx="393" formatCode="General">
                  <c:v>9.1269670000000005</c:v>
                </c:pt>
                <c:pt idx="394" formatCode="General">
                  <c:v>9.1590349999999994</c:v>
                </c:pt>
                <c:pt idx="395" formatCode="General">
                  <c:v>9.1907940000000004</c:v>
                </c:pt>
                <c:pt idx="396" formatCode="General">
                  <c:v>9.2226149999999993</c:v>
                </c:pt>
                <c:pt idx="397" formatCode="General">
                  <c:v>9.2543129999999998</c:v>
                </c:pt>
                <c:pt idx="398" formatCode="General">
                  <c:v>9.286073</c:v>
                </c:pt>
                <c:pt idx="399" formatCode="General">
                  <c:v>9.3181399999999996</c:v>
                </c:pt>
                <c:pt idx="400" formatCode="General">
                  <c:v>9.3498990000000006</c:v>
                </c:pt>
                <c:pt idx="401" formatCode="General">
                  <c:v>9.3810439999999993</c:v>
                </c:pt>
                <c:pt idx="402" formatCode="General">
                  <c:v>9.4126180000000002</c:v>
                </c:pt>
                <c:pt idx="403" formatCode="General">
                  <c:v>9.4441330000000008</c:v>
                </c:pt>
                <c:pt idx="404" formatCode="General">
                  <c:v>9.4754609999999992</c:v>
                </c:pt>
                <c:pt idx="405" formatCode="General">
                  <c:v>9.5074039999999993</c:v>
                </c:pt>
                <c:pt idx="406" formatCode="General">
                  <c:v>9.5391650000000006</c:v>
                </c:pt>
                <c:pt idx="407" formatCode="General">
                  <c:v>9.5706779999999991</c:v>
                </c:pt>
                <c:pt idx="408" formatCode="General">
                  <c:v>9.6026229999999995</c:v>
                </c:pt>
                <c:pt idx="409" formatCode="General">
                  <c:v>9.6347500000000004</c:v>
                </c:pt>
                <c:pt idx="410" formatCode="General">
                  <c:v>9.6670040000000004</c:v>
                </c:pt>
                <c:pt idx="411" formatCode="General">
                  <c:v>9.6988869999999991</c:v>
                </c:pt>
                <c:pt idx="412" formatCode="General">
                  <c:v>9.7303370000000005</c:v>
                </c:pt>
                <c:pt idx="413" formatCode="General">
                  <c:v>9.7627740000000003</c:v>
                </c:pt>
                <c:pt idx="414" formatCode="General">
                  <c:v>9.7947190000000006</c:v>
                </c:pt>
                <c:pt idx="415" formatCode="General">
                  <c:v>9.8264779999999998</c:v>
                </c:pt>
                <c:pt idx="416" formatCode="General">
                  <c:v>9.8585449999999994</c:v>
                </c:pt>
                <c:pt idx="417" formatCode="General">
                  <c:v>9.8903060000000007</c:v>
                </c:pt>
                <c:pt idx="418" formatCode="General">
                  <c:v>9.9223110000000005</c:v>
                </c:pt>
                <c:pt idx="419" formatCode="General">
                  <c:v>9.9546240000000008</c:v>
                </c:pt>
                <c:pt idx="420" formatCode="General">
                  <c:v>9.9864449999999998</c:v>
                </c:pt>
                <c:pt idx="421" formatCode="General">
                  <c:v>10.01839</c:v>
                </c:pt>
                <c:pt idx="422" formatCode="General">
                  <c:v>10.050459999999999</c:v>
                </c:pt>
                <c:pt idx="423" formatCode="General">
                  <c:v>10.08203</c:v>
                </c:pt>
                <c:pt idx="424" formatCode="General">
                  <c:v>10.11416</c:v>
                </c:pt>
                <c:pt idx="425" formatCode="General">
                  <c:v>10.146229999999999</c:v>
                </c:pt>
                <c:pt idx="426" formatCode="General">
                  <c:v>10.177860000000001</c:v>
                </c:pt>
                <c:pt idx="427" formatCode="General">
                  <c:v>10.20987</c:v>
                </c:pt>
                <c:pt idx="428" formatCode="General">
                  <c:v>10.242089999999999</c:v>
                </c:pt>
                <c:pt idx="429" formatCode="General">
                  <c:v>10.274710000000001</c:v>
                </c:pt>
                <c:pt idx="430" formatCode="General">
                  <c:v>10.3066</c:v>
                </c:pt>
                <c:pt idx="431" formatCode="General">
                  <c:v>10.338050000000001</c:v>
                </c:pt>
                <c:pt idx="432" formatCode="General">
                  <c:v>10.37002</c:v>
                </c:pt>
                <c:pt idx="433" formatCode="General">
                  <c:v>10.40225</c:v>
                </c:pt>
                <c:pt idx="434" formatCode="General">
                  <c:v>10.433820000000001</c:v>
                </c:pt>
                <c:pt idx="435" formatCode="General">
                  <c:v>10.465949999999999</c:v>
                </c:pt>
                <c:pt idx="436" formatCode="General">
                  <c:v>10.498139999999999</c:v>
                </c:pt>
                <c:pt idx="437" formatCode="General">
                  <c:v>10.529960000000001</c:v>
                </c:pt>
                <c:pt idx="438" formatCode="General">
                  <c:v>10.562340000000001</c:v>
                </c:pt>
                <c:pt idx="439" formatCode="General">
                  <c:v>10.594469999999999</c:v>
                </c:pt>
                <c:pt idx="440" formatCode="General">
                  <c:v>10.626289999999999</c:v>
                </c:pt>
                <c:pt idx="441" formatCode="General">
                  <c:v>10.658239999999999</c:v>
                </c:pt>
                <c:pt idx="442" formatCode="General">
                  <c:v>10.68975</c:v>
                </c:pt>
                <c:pt idx="443" formatCode="General">
                  <c:v>10.72157</c:v>
                </c:pt>
                <c:pt idx="444" formatCode="General">
                  <c:v>10.75339</c:v>
                </c:pt>
                <c:pt idx="445" formatCode="General">
                  <c:v>10.78497</c:v>
                </c:pt>
                <c:pt idx="446" formatCode="General">
                  <c:v>10.81673</c:v>
                </c:pt>
                <c:pt idx="447" formatCode="General">
                  <c:v>10.84867</c:v>
                </c:pt>
                <c:pt idx="448" formatCode="General">
                  <c:v>10.880990000000001</c:v>
                </c:pt>
                <c:pt idx="449" formatCode="General">
                  <c:v>10.91281</c:v>
                </c:pt>
                <c:pt idx="450" formatCode="General">
                  <c:v>10.94525</c:v>
                </c:pt>
                <c:pt idx="451" formatCode="General">
                  <c:v>10.97725</c:v>
                </c:pt>
                <c:pt idx="452" formatCode="General">
                  <c:v>11.00957</c:v>
                </c:pt>
                <c:pt idx="453" formatCode="General">
                  <c:v>11.04163</c:v>
                </c:pt>
                <c:pt idx="454" formatCode="General">
                  <c:v>11.07339</c:v>
                </c:pt>
                <c:pt idx="455" formatCode="General">
                  <c:v>11.10595</c:v>
                </c:pt>
                <c:pt idx="456" formatCode="General">
                  <c:v>11.137650000000001</c:v>
                </c:pt>
                <c:pt idx="457" formatCode="General">
                  <c:v>11.169600000000001</c:v>
                </c:pt>
                <c:pt idx="458" formatCode="General">
                  <c:v>11.202590000000001</c:v>
                </c:pt>
                <c:pt idx="459" formatCode="General">
                  <c:v>11.23404</c:v>
                </c:pt>
                <c:pt idx="460" formatCode="General">
                  <c:v>11.265309999999999</c:v>
                </c:pt>
                <c:pt idx="461" formatCode="General">
                  <c:v>11.297499999999999</c:v>
                </c:pt>
                <c:pt idx="462" formatCode="General">
                  <c:v>11.3292</c:v>
                </c:pt>
                <c:pt idx="463" formatCode="General">
                  <c:v>11.3612</c:v>
                </c:pt>
                <c:pt idx="464" formatCode="General">
                  <c:v>11.39297</c:v>
                </c:pt>
                <c:pt idx="465" formatCode="General">
                  <c:v>11.424910000000001</c:v>
                </c:pt>
                <c:pt idx="466" formatCode="General">
                  <c:v>11.45722</c:v>
                </c:pt>
                <c:pt idx="467" formatCode="General">
                  <c:v>11.489850000000001</c:v>
                </c:pt>
                <c:pt idx="468" formatCode="General">
                  <c:v>11.52167</c:v>
                </c:pt>
                <c:pt idx="469" formatCode="General">
                  <c:v>11.55386</c:v>
                </c:pt>
                <c:pt idx="470" formatCode="General">
                  <c:v>11.585929999999999</c:v>
                </c:pt>
                <c:pt idx="471" formatCode="General">
                  <c:v>11.61787</c:v>
                </c:pt>
                <c:pt idx="472" formatCode="General">
                  <c:v>11.65</c:v>
                </c:pt>
                <c:pt idx="473" formatCode="General">
                  <c:v>11.681760000000001</c:v>
                </c:pt>
                <c:pt idx="474" formatCode="General">
                  <c:v>11.713889999999999</c:v>
                </c:pt>
                <c:pt idx="475" formatCode="General">
                  <c:v>11.74577</c:v>
                </c:pt>
                <c:pt idx="476" formatCode="General">
                  <c:v>11.777659999999999</c:v>
                </c:pt>
                <c:pt idx="477" formatCode="General">
                  <c:v>11.80954</c:v>
                </c:pt>
                <c:pt idx="478" formatCode="General">
                  <c:v>11.841850000000001</c:v>
                </c:pt>
                <c:pt idx="479" formatCode="General">
                  <c:v>11.873799999999999</c:v>
                </c:pt>
                <c:pt idx="480" formatCode="General">
                  <c:v>11.905799999999999</c:v>
                </c:pt>
                <c:pt idx="481" formatCode="General">
                  <c:v>11.937810000000001</c:v>
                </c:pt>
                <c:pt idx="482" formatCode="General">
                  <c:v>11.969760000000001</c:v>
                </c:pt>
                <c:pt idx="483" formatCode="General">
                  <c:v>12.002319999999999</c:v>
                </c:pt>
                <c:pt idx="484" formatCode="General">
                  <c:v>12.03346</c:v>
                </c:pt>
                <c:pt idx="485" formatCode="General">
                  <c:v>12.065899999999999</c:v>
                </c:pt>
                <c:pt idx="486" formatCode="General">
                  <c:v>12.098269999999999</c:v>
                </c:pt>
              </c:numCache>
            </c:numRef>
          </c:xVal>
          <c:yVal>
            <c:numRef>
              <c:f>[9]TX713S1!$D$14:$D$531</c:f>
              <c:numCache>
                <c:formatCode>General</c:formatCode>
                <c:ptCount val="518"/>
                <c:pt idx="0">
                  <c:v>0.35779270999999996</c:v>
                </c:pt>
                <c:pt idx="1">
                  <c:v>0.35797725399999997</c:v>
                </c:pt>
                <c:pt idx="2">
                  <c:v>0.35816223599999997</c:v>
                </c:pt>
                <c:pt idx="3">
                  <c:v>0.35840839199999996</c:v>
                </c:pt>
                <c:pt idx="4">
                  <c:v>0.35859352</c:v>
                </c:pt>
                <c:pt idx="5">
                  <c:v>0.35877791799999997</c:v>
                </c:pt>
                <c:pt idx="6">
                  <c:v>0.35902567999999996</c:v>
                </c:pt>
                <c:pt idx="7">
                  <c:v>0.35920876400000001</c:v>
                </c:pt>
                <c:pt idx="8">
                  <c:v>0.35939374599999996</c:v>
                </c:pt>
                <c:pt idx="9">
                  <c:v>0.35964004799999999</c:v>
                </c:pt>
                <c:pt idx="10">
                  <c:v>0.35988416000000001</c:v>
                </c:pt>
                <c:pt idx="11">
                  <c:v>0.36006870399999996</c:v>
                </c:pt>
                <c:pt idx="12">
                  <c:v>0.36033442399999999</c:v>
                </c:pt>
                <c:pt idx="13">
                  <c:v>0.36056116199999999</c:v>
                </c:pt>
                <c:pt idx="14">
                  <c:v>0.360808778</c:v>
                </c:pt>
                <c:pt idx="15">
                  <c:v>0.36099332200000001</c:v>
                </c:pt>
                <c:pt idx="16">
                  <c:v>0.36123904000000001</c:v>
                </c:pt>
                <c:pt idx="17">
                  <c:v>0.36148475799999996</c:v>
                </c:pt>
                <c:pt idx="18">
                  <c:v>0.36173091400000001</c:v>
                </c:pt>
                <c:pt idx="19">
                  <c:v>0.36191545800000002</c:v>
                </c:pt>
                <c:pt idx="20">
                  <c:v>0.36216161399999997</c:v>
                </c:pt>
                <c:pt idx="21">
                  <c:v>0.362407916</c:v>
                </c:pt>
                <c:pt idx="22">
                  <c:v>0.36259435800000001</c:v>
                </c:pt>
                <c:pt idx="23">
                  <c:v>0.36277744200000001</c:v>
                </c:pt>
                <c:pt idx="24">
                  <c:v>0.362962862</c:v>
                </c:pt>
                <c:pt idx="25">
                  <c:v>0.36314842800000002</c:v>
                </c:pt>
                <c:pt idx="26">
                  <c:v>0.36339458399999996</c:v>
                </c:pt>
                <c:pt idx="27">
                  <c:v>0.36357810600000001</c:v>
                </c:pt>
                <c:pt idx="28">
                  <c:v>0.36382484599999998</c:v>
                </c:pt>
                <c:pt idx="29">
                  <c:v>0.36400982799999998</c:v>
                </c:pt>
                <c:pt idx="30">
                  <c:v>0.36425496200000002</c:v>
                </c:pt>
                <c:pt idx="31">
                  <c:v>0.36450213999999997</c:v>
                </c:pt>
                <c:pt idx="32">
                  <c:v>0.36470420399999998</c:v>
                </c:pt>
                <c:pt idx="33">
                  <c:v>0.36495050600000001</c:v>
                </c:pt>
                <c:pt idx="34">
                  <c:v>0.36517753599999997</c:v>
                </c:pt>
                <c:pt idx="35">
                  <c:v>0.365423838</c:v>
                </c:pt>
                <c:pt idx="36">
                  <c:v>0.36560779799999998</c:v>
                </c:pt>
                <c:pt idx="37">
                  <c:v>0.36591702600000003</c:v>
                </c:pt>
                <c:pt idx="38">
                  <c:v>0.36610215400000001</c:v>
                </c:pt>
                <c:pt idx="39">
                  <c:v>0.36628626000000003</c:v>
                </c:pt>
                <c:pt idx="40">
                  <c:v>0.36647021999999996</c:v>
                </c:pt>
                <c:pt idx="41">
                  <c:v>0.36671695999999998</c:v>
                </c:pt>
                <c:pt idx="42">
                  <c:v>0.36690135799999996</c:v>
                </c:pt>
                <c:pt idx="43">
                  <c:v>0.367105028</c:v>
                </c:pt>
                <c:pt idx="44">
                  <c:v>0.36733264199999999</c:v>
                </c:pt>
                <c:pt idx="45">
                  <c:v>0.367454844</c:v>
                </c:pt>
                <c:pt idx="46">
                  <c:v>0.36763997199999998</c:v>
                </c:pt>
                <c:pt idx="47">
                  <c:v>0.36782437000000001</c:v>
                </c:pt>
                <c:pt idx="48">
                  <c:v>0.36807067200000004</c:v>
                </c:pt>
                <c:pt idx="49">
                  <c:v>0.36819506399999996</c:v>
                </c:pt>
                <c:pt idx="50">
                  <c:v>0.36837946199999999</c:v>
                </c:pt>
                <c:pt idx="51">
                  <c:v>0.36856561199999999</c:v>
                </c:pt>
                <c:pt idx="52">
                  <c:v>0.36868693800000002</c:v>
                </c:pt>
                <c:pt idx="53">
                  <c:v>0.36887235800000001</c:v>
                </c:pt>
                <c:pt idx="54">
                  <c:v>0.36905690200000002</c:v>
                </c:pt>
                <c:pt idx="55">
                  <c:v>0.36919837599999994</c:v>
                </c:pt>
                <c:pt idx="56">
                  <c:v>0.36961097199999998</c:v>
                </c:pt>
                <c:pt idx="57">
                  <c:v>0.37010182400000002</c:v>
                </c:pt>
                <c:pt idx="58">
                  <c:v>0.37061326199999994</c:v>
                </c:pt>
                <c:pt idx="59">
                  <c:v>0.371085426</c:v>
                </c:pt>
                <c:pt idx="60">
                  <c:v>0.37151816999999998</c:v>
                </c:pt>
                <c:pt idx="61">
                  <c:v>0.37194930799999998</c:v>
                </c:pt>
                <c:pt idx="62">
                  <c:v>0.37250133399999996</c:v>
                </c:pt>
                <c:pt idx="63">
                  <c:v>0.37307292400000003</c:v>
                </c:pt>
                <c:pt idx="64">
                  <c:v>0.37368699999999999</c:v>
                </c:pt>
                <c:pt idx="65">
                  <c:v>0.37409901200000001</c:v>
                </c:pt>
                <c:pt idx="66">
                  <c:v>0.37459234600000002</c:v>
                </c:pt>
                <c:pt idx="67">
                  <c:v>0.375022462</c:v>
                </c:pt>
                <c:pt idx="68">
                  <c:v>0.37545316199999995</c:v>
                </c:pt>
                <c:pt idx="69">
                  <c:v>0.37600606399999997</c:v>
                </c:pt>
                <c:pt idx="70">
                  <c:v>0.37643676399999998</c:v>
                </c:pt>
                <c:pt idx="71">
                  <c:v>0.37692907599999997</c:v>
                </c:pt>
                <c:pt idx="72">
                  <c:v>0.37742284799999998</c:v>
                </c:pt>
                <c:pt idx="73">
                  <c:v>0.37791472199999998</c:v>
                </c:pt>
                <c:pt idx="74">
                  <c:v>0.37840542800000004</c:v>
                </c:pt>
                <c:pt idx="75">
                  <c:v>0.37889773999999998</c:v>
                </c:pt>
                <c:pt idx="76">
                  <c:v>0.379326834</c:v>
                </c:pt>
                <c:pt idx="77">
                  <c:v>0.37975855600000002</c:v>
                </c:pt>
                <c:pt idx="78">
                  <c:v>0.38018764999999999</c:v>
                </c:pt>
                <c:pt idx="79">
                  <c:v>0.38068083799999997</c:v>
                </c:pt>
                <c:pt idx="80">
                  <c:v>0.38117154399999997</c:v>
                </c:pt>
                <c:pt idx="81">
                  <c:v>0.38160282799999995</c:v>
                </c:pt>
                <c:pt idx="82">
                  <c:v>0.381970164</c:v>
                </c:pt>
                <c:pt idx="83">
                  <c:v>0.38240232400000002</c:v>
                </c:pt>
                <c:pt idx="84">
                  <c:v>0.38283141799999998</c:v>
                </c:pt>
                <c:pt idx="85">
                  <c:v>0.38313962400000001</c:v>
                </c:pt>
                <c:pt idx="86">
                  <c:v>0.38350652200000002</c:v>
                </c:pt>
                <c:pt idx="87">
                  <c:v>0.383875464</c:v>
                </c:pt>
                <c:pt idx="88">
                  <c:v>0.38449099999999997</c:v>
                </c:pt>
                <c:pt idx="89">
                  <c:v>0.38524684199999998</c:v>
                </c:pt>
                <c:pt idx="90">
                  <c:v>0.386150728</c:v>
                </c:pt>
                <c:pt idx="91">
                  <c:v>0.38701125199999997</c:v>
                </c:pt>
                <c:pt idx="92">
                  <c:v>0.38781147799999999</c:v>
                </c:pt>
                <c:pt idx="93">
                  <c:v>0.38867156399999997</c:v>
                </c:pt>
                <c:pt idx="94">
                  <c:v>0.38947047600000001</c:v>
                </c:pt>
                <c:pt idx="95">
                  <c:v>0.39020923600000001</c:v>
                </c:pt>
                <c:pt idx="96">
                  <c:v>0.39094711999999998</c:v>
                </c:pt>
                <c:pt idx="97">
                  <c:v>0.39125488800000002</c:v>
                </c:pt>
                <c:pt idx="98">
                  <c:v>0.39309769999999999</c:v>
                </c:pt>
                <c:pt idx="99">
                  <c:v>0.39475772000000003</c:v>
                </c:pt>
                <c:pt idx="100">
                  <c:v>0.397888252</c:v>
                </c:pt>
                <c:pt idx="101">
                  <c:v>0.40120624799999999</c:v>
                </c:pt>
                <c:pt idx="102">
                  <c:v>0.40439868399999995</c:v>
                </c:pt>
                <c:pt idx="103">
                  <c:v>0.40734525600000004</c:v>
                </c:pt>
                <c:pt idx="104">
                  <c:v>0.41016845800000001</c:v>
                </c:pt>
                <c:pt idx="105">
                  <c:v>0.41356178999999998</c:v>
                </c:pt>
                <c:pt idx="106">
                  <c:v>0.41666939999999997</c:v>
                </c:pt>
                <c:pt idx="107">
                  <c:v>0.41961305199999999</c:v>
                </c:pt>
                <c:pt idx="108">
                  <c:v>0.42286228199999998</c:v>
                </c:pt>
                <c:pt idx="109">
                  <c:v>0.42637372799999995</c:v>
                </c:pt>
                <c:pt idx="110">
                  <c:v>0.429559156</c:v>
                </c:pt>
                <c:pt idx="111">
                  <c:v>0.43315163199999995</c:v>
                </c:pt>
                <c:pt idx="112">
                  <c:v>0.43486275199999996</c:v>
                </c:pt>
                <c:pt idx="113">
                  <c:v>0.46210751999999999</c:v>
                </c:pt>
                <c:pt idx="114">
                  <c:v>0.47150539399999997</c:v>
                </c:pt>
                <c:pt idx="115">
                  <c:v>0.475114806</c:v>
                </c:pt>
                <c:pt idx="116">
                  <c:v>0.47600394599999996</c:v>
                </c:pt>
                <c:pt idx="117">
                  <c:v>0.47556696799999998</c:v>
                </c:pt>
                <c:pt idx="118">
                  <c:v>0.47477988199999993</c:v>
                </c:pt>
                <c:pt idx="119">
                  <c:v>0.473276374</c:v>
                </c:pt>
                <c:pt idx="120">
                  <c:v>0.47147239800000001</c:v>
                </c:pt>
                <c:pt idx="121">
                  <c:v>0.47039885999999997</c:v>
                </c:pt>
                <c:pt idx="122">
                  <c:v>0.46897462999999995</c:v>
                </c:pt>
                <c:pt idx="123">
                  <c:v>0.46702801199999999</c:v>
                </c:pt>
                <c:pt idx="124">
                  <c:v>0.46553238800000002</c:v>
                </c:pt>
                <c:pt idx="125">
                  <c:v>0.46393792199999995</c:v>
                </c:pt>
                <c:pt idx="126">
                  <c:v>0.46261165799999998</c:v>
                </c:pt>
                <c:pt idx="127">
                  <c:v>0.46156585999999999</c:v>
                </c:pt>
                <c:pt idx="128">
                  <c:v>0.45983225599999999</c:v>
                </c:pt>
                <c:pt idx="129">
                  <c:v>0.45853475399999993</c:v>
                </c:pt>
                <c:pt idx="130">
                  <c:v>0.457293754</c:v>
                </c:pt>
                <c:pt idx="131">
                  <c:v>0.45569563800000001</c:v>
                </c:pt>
                <c:pt idx="132">
                  <c:v>0.455129012</c:v>
                </c:pt>
                <c:pt idx="133">
                  <c:v>0.45412993399999996</c:v>
                </c:pt>
                <c:pt idx="134">
                  <c:v>0.45264978599999994</c:v>
                </c:pt>
                <c:pt idx="135">
                  <c:v>0.45177553800000003</c:v>
                </c:pt>
                <c:pt idx="136">
                  <c:v>0.45059950799999998</c:v>
                </c:pt>
                <c:pt idx="137">
                  <c:v>0.44967138600000001</c:v>
                </c:pt>
                <c:pt idx="138">
                  <c:v>0.44885947999999998</c:v>
                </c:pt>
                <c:pt idx="139">
                  <c:v>0.44762607199999999</c:v>
                </c:pt>
                <c:pt idx="140">
                  <c:v>0.44670101600000001</c:v>
                </c:pt>
                <c:pt idx="141">
                  <c:v>0.44601481599999993</c:v>
                </c:pt>
                <c:pt idx="142">
                  <c:v>0.44520174200000001</c:v>
                </c:pt>
                <c:pt idx="143">
                  <c:v>0.44415360799999998</c:v>
                </c:pt>
                <c:pt idx="144">
                  <c:v>0.44329016399999999</c:v>
                </c:pt>
                <c:pt idx="145">
                  <c:v>0.44212829599999998</c:v>
                </c:pt>
                <c:pt idx="146">
                  <c:v>0.441803008</c:v>
                </c:pt>
                <c:pt idx="147">
                  <c:v>0.44099883999999995</c:v>
                </c:pt>
                <c:pt idx="148">
                  <c:v>0.44007933199999993</c:v>
                </c:pt>
                <c:pt idx="149">
                  <c:v>0.43928027399999997</c:v>
                </c:pt>
                <c:pt idx="150">
                  <c:v>0.43848252999999998</c:v>
                </c:pt>
                <c:pt idx="151">
                  <c:v>0.43780479799999994</c:v>
                </c:pt>
                <c:pt idx="152">
                  <c:v>0.43724255200000001</c:v>
                </c:pt>
                <c:pt idx="153">
                  <c:v>0.43644583000000003</c:v>
                </c:pt>
                <c:pt idx="154">
                  <c:v>0.43588606599999996</c:v>
                </c:pt>
                <c:pt idx="155">
                  <c:v>0.43520745799999999</c:v>
                </c:pt>
                <c:pt idx="156">
                  <c:v>0.43441394800000005</c:v>
                </c:pt>
                <c:pt idx="157">
                  <c:v>0.43403799799999998</c:v>
                </c:pt>
                <c:pt idx="158">
                  <c:v>0.43324127600000001</c:v>
                </c:pt>
                <c:pt idx="159">
                  <c:v>0.43268852000000002</c:v>
                </c:pt>
                <c:pt idx="160">
                  <c:v>0.43230921199999994</c:v>
                </c:pt>
                <c:pt idx="161">
                  <c:v>0.431453068</c:v>
                </c:pt>
                <c:pt idx="162">
                  <c:v>0.43083869999999996</c:v>
                </c:pt>
                <c:pt idx="163">
                  <c:v>0.430166516</c:v>
                </c:pt>
                <c:pt idx="164">
                  <c:v>0.429263652</c:v>
                </c:pt>
                <c:pt idx="165">
                  <c:v>0.42918831600000001</c:v>
                </c:pt>
                <c:pt idx="166">
                  <c:v>0.42881192799999995</c:v>
                </c:pt>
                <c:pt idx="167">
                  <c:v>0.42790643599999995</c:v>
                </c:pt>
                <c:pt idx="168">
                  <c:v>0.427475736</c:v>
                </c:pt>
                <c:pt idx="169">
                  <c:v>0.42692619199999998</c:v>
                </c:pt>
                <c:pt idx="170">
                  <c:v>0.42638146600000004</c:v>
                </c:pt>
                <c:pt idx="171">
                  <c:v>0.42606975599999997</c:v>
                </c:pt>
                <c:pt idx="172">
                  <c:v>0.42546341799999998</c:v>
                </c:pt>
                <c:pt idx="173">
                  <c:v>0.42491985999999998</c:v>
                </c:pt>
                <c:pt idx="174">
                  <c:v>0.42454814400000002</c:v>
                </c:pt>
                <c:pt idx="175">
                  <c:v>0.42388252999999998</c:v>
                </c:pt>
                <c:pt idx="176">
                  <c:v>0.42373302599999996</c:v>
                </c:pt>
                <c:pt idx="177">
                  <c:v>0.42324582399999999</c:v>
                </c:pt>
                <c:pt idx="178">
                  <c:v>0.42240734600000002</c:v>
                </c:pt>
                <c:pt idx="179">
                  <c:v>0.422040886</c:v>
                </c:pt>
                <c:pt idx="180">
                  <c:v>0.42190130999999997</c:v>
                </c:pt>
                <c:pt idx="181">
                  <c:v>0.42160492999999999</c:v>
                </c:pt>
                <c:pt idx="182">
                  <c:v>0.42080762399999999</c:v>
                </c:pt>
                <c:pt idx="183">
                  <c:v>0.42025807999999998</c:v>
                </c:pt>
                <c:pt idx="184">
                  <c:v>0.42001090200000002</c:v>
                </c:pt>
                <c:pt idx="185">
                  <c:v>0.41952603599999999</c:v>
                </c:pt>
                <c:pt idx="186">
                  <c:v>0.41915213000000001</c:v>
                </c:pt>
                <c:pt idx="187">
                  <c:v>0.41878435599999997</c:v>
                </c:pt>
                <c:pt idx="188">
                  <c:v>0.41841672799999996</c:v>
                </c:pt>
                <c:pt idx="189">
                  <c:v>0.41781491599999998</c:v>
                </c:pt>
                <c:pt idx="190">
                  <c:v>0.41745312799999995</c:v>
                </c:pt>
                <c:pt idx="191">
                  <c:v>0.417257196</c:v>
                </c:pt>
                <c:pt idx="192">
                  <c:v>0.41666034800000001</c:v>
                </c:pt>
                <c:pt idx="193">
                  <c:v>0.41641214800000004</c:v>
                </c:pt>
                <c:pt idx="194">
                  <c:v>0.41592625999999999</c:v>
                </c:pt>
                <c:pt idx="195">
                  <c:v>0.41579719599999998</c:v>
                </c:pt>
                <c:pt idx="196">
                  <c:v>0.41525670400000003</c:v>
                </c:pt>
                <c:pt idx="197">
                  <c:v>0.41471781800000002</c:v>
                </c:pt>
                <c:pt idx="198">
                  <c:v>0.414528748</c:v>
                </c:pt>
                <c:pt idx="199">
                  <c:v>0.41456977399999995</c:v>
                </c:pt>
                <c:pt idx="200">
                  <c:v>0.41420053999999995</c:v>
                </c:pt>
                <c:pt idx="201">
                  <c:v>0.41348674600000002</c:v>
                </c:pt>
                <c:pt idx="202">
                  <c:v>0.41306276199999997</c:v>
                </c:pt>
                <c:pt idx="203">
                  <c:v>0.41275922800000003</c:v>
                </c:pt>
                <c:pt idx="204">
                  <c:v>0.41245627799999995</c:v>
                </c:pt>
                <c:pt idx="205">
                  <c:v>0.41220661800000002</c:v>
                </c:pt>
                <c:pt idx="206">
                  <c:v>0.41218573999999997</c:v>
                </c:pt>
                <c:pt idx="207">
                  <c:v>0.41153005399999998</c:v>
                </c:pt>
                <c:pt idx="208">
                  <c:v>0.41116578399999998</c:v>
                </c:pt>
                <c:pt idx="209">
                  <c:v>0.41097510800000003</c:v>
                </c:pt>
                <c:pt idx="210">
                  <c:v>0.41060996199999994</c:v>
                </c:pt>
                <c:pt idx="211">
                  <c:v>0.41013108199999998</c:v>
                </c:pt>
                <c:pt idx="212">
                  <c:v>0.40982448199999999</c:v>
                </c:pt>
                <c:pt idx="213">
                  <c:v>0.40991368799999994</c:v>
                </c:pt>
                <c:pt idx="214">
                  <c:v>0.40937523999999997</c:v>
                </c:pt>
                <c:pt idx="215">
                  <c:v>0.40896001600000004</c:v>
                </c:pt>
                <c:pt idx="216">
                  <c:v>0.40887884000000002</c:v>
                </c:pt>
                <c:pt idx="217">
                  <c:v>0.40822782600000002</c:v>
                </c:pt>
                <c:pt idx="218">
                  <c:v>0.40786749799999994</c:v>
                </c:pt>
                <c:pt idx="219">
                  <c:v>0.40801933800000001</c:v>
                </c:pt>
                <c:pt idx="220">
                  <c:v>0.407533596</c:v>
                </c:pt>
                <c:pt idx="221">
                  <c:v>0.40688842200000003</c:v>
                </c:pt>
                <c:pt idx="222">
                  <c:v>0.40658809999999995</c:v>
                </c:pt>
                <c:pt idx="223">
                  <c:v>0.40634471799999999</c:v>
                </c:pt>
                <c:pt idx="224">
                  <c:v>0.40615535600000002</c:v>
                </c:pt>
                <c:pt idx="225">
                  <c:v>0.40585386600000001</c:v>
                </c:pt>
                <c:pt idx="226">
                  <c:v>0.40583284199999997</c:v>
                </c:pt>
                <c:pt idx="227">
                  <c:v>0.40518693799999994</c:v>
                </c:pt>
                <c:pt idx="228">
                  <c:v>0.40494457799999994</c:v>
                </c:pt>
                <c:pt idx="229">
                  <c:v>0.40463914600000001</c:v>
                </c:pt>
                <c:pt idx="230">
                  <c:v>0.40422684199999998</c:v>
                </c:pt>
                <c:pt idx="231">
                  <c:v>0.40420757000000002</c:v>
                </c:pt>
                <c:pt idx="232">
                  <c:v>0.40384884799999998</c:v>
                </c:pt>
                <c:pt idx="233">
                  <c:v>0.40343376999999997</c:v>
                </c:pt>
                <c:pt idx="234">
                  <c:v>0.40335346999999999</c:v>
                </c:pt>
                <c:pt idx="235">
                  <c:v>0.40305227199999999</c:v>
                </c:pt>
                <c:pt idx="236">
                  <c:v>0.40286466199999998</c:v>
                </c:pt>
                <c:pt idx="237">
                  <c:v>0.40256039799999999</c:v>
                </c:pt>
                <c:pt idx="238">
                  <c:v>0.40229526199999993</c:v>
                </c:pt>
                <c:pt idx="239">
                  <c:v>0.40234446400000001</c:v>
                </c:pt>
                <c:pt idx="240">
                  <c:v>0.40173418400000005</c:v>
                </c:pt>
                <c:pt idx="241">
                  <c:v>0.40126275</c:v>
                </c:pt>
                <c:pt idx="242">
                  <c:v>0.40129808199999994</c:v>
                </c:pt>
                <c:pt idx="243">
                  <c:v>0.40093687799999994</c:v>
                </c:pt>
                <c:pt idx="244">
                  <c:v>0.40046821800000004</c:v>
                </c:pt>
                <c:pt idx="245">
                  <c:v>0.40049975399999993</c:v>
                </c:pt>
                <c:pt idx="246">
                  <c:v>0.40024775800000001</c:v>
                </c:pt>
                <c:pt idx="247">
                  <c:v>0.39989035000000001</c:v>
                </c:pt>
                <c:pt idx="248">
                  <c:v>0.399642004</c:v>
                </c:pt>
                <c:pt idx="249">
                  <c:v>0.39928050799999998</c:v>
                </c:pt>
                <c:pt idx="250">
                  <c:v>0.39914764799999997</c:v>
                </c:pt>
                <c:pt idx="251">
                  <c:v>0.39884367599999998</c:v>
                </c:pt>
                <c:pt idx="252">
                  <c:v>0.39842392599999998</c:v>
                </c:pt>
                <c:pt idx="253">
                  <c:v>0.39856919599999996</c:v>
                </c:pt>
                <c:pt idx="254">
                  <c:v>0.39821091200000003</c:v>
                </c:pt>
                <c:pt idx="255">
                  <c:v>0.39796928199999998</c:v>
                </c:pt>
                <c:pt idx="256">
                  <c:v>0.39772093599999997</c:v>
                </c:pt>
                <c:pt idx="257">
                  <c:v>0.39742090600000002</c:v>
                </c:pt>
                <c:pt idx="258">
                  <c:v>0.39734410999999997</c:v>
                </c:pt>
                <c:pt idx="259">
                  <c:v>0.397148324</c:v>
                </c:pt>
                <c:pt idx="260">
                  <c:v>0.396511326</c:v>
                </c:pt>
                <c:pt idx="261">
                  <c:v>0.39643598999999996</c:v>
                </c:pt>
                <c:pt idx="262">
                  <c:v>0.396243124</c:v>
                </c:pt>
                <c:pt idx="263">
                  <c:v>0.39566715399999997</c:v>
                </c:pt>
                <c:pt idx="264">
                  <c:v>0.39564248000000002</c:v>
                </c:pt>
                <c:pt idx="265">
                  <c:v>0.39572321799999999</c:v>
                </c:pt>
                <c:pt idx="266">
                  <c:v>0.39536478799999997</c:v>
                </c:pt>
                <c:pt idx="267">
                  <c:v>0.39511381399999995</c:v>
                </c:pt>
                <c:pt idx="268">
                  <c:v>0.394753778</c:v>
                </c:pt>
                <c:pt idx="269">
                  <c:v>0.394616246</c:v>
                </c:pt>
                <c:pt idx="270">
                  <c:v>0.39453025200000003</c:v>
                </c:pt>
                <c:pt idx="271">
                  <c:v>0.39406042399999996</c:v>
                </c:pt>
                <c:pt idx="272">
                  <c:v>0.39402903399999994</c:v>
                </c:pt>
                <c:pt idx="273">
                  <c:v>0.39394304000000002</c:v>
                </c:pt>
                <c:pt idx="274">
                  <c:v>0.39347321200000002</c:v>
                </c:pt>
                <c:pt idx="275">
                  <c:v>0.39333173799999999</c:v>
                </c:pt>
                <c:pt idx="276">
                  <c:v>0.39318880399999995</c:v>
                </c:pt>
                <c:pt idx="277">
                  <c:v>0.39315595399999997</c:v>
                </c:pt>
                <c:pt idx="278">
                  <c:v>0.39306178400000003</c:v>
                </c:pt>
                <c:pt idx="279">
                  <c:v>0.39247603199999997</c:v>
                </c:pt>
                <c:pt idx="280">
                  <c:v>0.39233236799999999</c:v>
                </c:pt>
                <c:pt idx="281">
                  <c:v>0.39213030399999999</c:v>
                </c:pt>
                <c:pt idx="282">
                  <c:v>0.39171157600000001</c:v>
                </c:pt>
                <c:pt idx="283">
                  <c:v>0.39172836599999999</c:v>
                </c:pt>
                <c:pt idx="284">
                  <c:v>0.39147228199999995</c:v>
                </c:pt>
                <c:pt idx="285">
                  <c:v>0.39126861200000002</c:v>
                </c:pt>
                <c:pt idx="286">
                  <c:v>0.39122364400000004</c:v>
                </c:pt>
                <c:pt idx="287">
                  <c:v>0.39069687600000003</c:v>
                </c:pt>
                <c:pt idx="288">
                  <c:v>0.39066198200000002</c:v>
                </c:pt>
                <c:pt idx="289">
                  <c:v>0.390458896</c:v>
                </c:pt>
                <c:pt idx="290">
                  <c:v>0.39003856199999998</c:v>
                </c:pt>
                <c:pt idx="291">
                  <c:v>0.39005593599999999</c:v>
                </c:pt>
                <c:pt idx="292">
                  <c:v>0.38974451800000004</c:v>
                </c:pt>
                <c:pt idx="293">
                  <c:v>0.38949077000000004</c:v>
                </c:pt>
                <c:pt idx="294">
                  <c:v>0.38956961000000001</c:v>
                </c:pt>
                <c:pt idx="295">
                  <c:v>0.38914547999999999</c:v>
                </c:pt>
                <c:pt idx="296">
                  <c:v>0.38905262400000001</c:v>
                </c:pt>
                <c:pt idx="297">
                  <c:v>0.38890107600000001</c:v>
                </c:pt>
                <c:pt idx="298">
                  <c:v>0.38842336399999999</c:v>
                </c:pt>
                <c:pt idx="299">
                  <c:v>0.38827882400000002</c:v>
                </c:pt>
                <c:pt idx="300">
                  <c:v>0.38802434600000002</c:v>
                </c:pt>
                <c:pt idx="301">
                  <c:v>0.38771394999999997</c:v>
                </c:pt>
                <c:pt idx="302">
                  <c:v>0.38762167800000003</c:v>
                </c:pt>
                <c:pt idx="303">
                  <c:v>0.38747173600000001</c:v>
                </c:pt>
                <c:pt idx="304">
                  <c:v>0.38726879599999997</c:v>
                </c:pt>
                <c:pt idx="305">
                  <c:v>0.38727755600000002</c:v>
                </c:pt>
                <c:pt idx="306">
                  <c:v>0.38690963599999995</c:v>
                </c:pt>
                <c:pt idx="307">
                  <c:v>0.38660420400000001</c:v>
                </c:pt>
                <c:pt idx="308">
                  <c:v>0.386562448</c:v>
                </c:pt>
                <c:pt idx="309">
                  <c:v>0.38609291199999995</c:v>
                </c:pt>
                <c:pt idx="310">
                  <c:v>0.38589449800000003</c:v>
                </c:pt>
                <c:pt idx="311">
                  <c:v>0.38590705399999997</c:v>
                </c:pt>
                <c:pt idx="312">
                  <c:v>0.38559607399999996</c:v>
                </c:pt>
                <c:pt idx="313">
                  <c:v>0.38545080399999998</c:v>
                </c:pt>
                <c:pt idx="314">
                  <c:v>0.38551270799999998</c:v>
                </c:pt>
                <c:pt idx="315">
                  <c:v>0.38514902200000001</c:v>
                </c:pt>
                <c:pt idx="316">
                  <c:v>0.38494666599999999</c:v>
                </c:pt>
                <c:pt idx="317">
                  <c:v>0.38500331400000004</c:v>
                </c:pt>
                <c:pt idx="318">
                  <c:v>0.38448238600000001</c:v>
                </c:pt>
                <c:pt idx="319">
                  <c:v>0.38423243399999996</c:v>
                </c:pt>
                <c:pt idx="320">
                  <c:v>0.38408030199999998</c:v>
                </c:pt>
                <c:pt idx="321">
                  <c:v>0.38388451600000001</c:v>
                </c:pt>
                <c:pt idx="322">
                  <c:v>0.383790784</c:v>
                </c:pt>
                <c:pt idx="323">
                  <c:v>0.38347980399999998</c:v>
                </c:pt>
                <c:pt idx="324">
                  <c:v>0.38338972199999999</c:v>
                </c:pt>
                <c:pt idx="325">
                  <c:v>0.38344783000000005</c:v>
                </c:pt>
                <c:pt idx="326">
                  <c:v>0.38292500399999996</c:v>
                </c:pt>
                <c:pt idx="327">
                  <c:v>0.38271228200000001</c:v>
                </c:pt>
                <c:pt idx="328">
                  <c:v>0.38289317599999995</c:v>
                </c:pt>
                <c:pt idx="329">
                  <c:v>0.38235852399999998</c:v>
                </c:pt>
                <c:pt idx="330">
                  <c:v>0.38215456199999998</c:v>
                </c:pt>
                <c:pt idx="331">
                  <c:v>0.38201921999999994</c:v>
                </c:pt>
                <c:pt idx="332">
                  <c:v>0.382013088</c:v>
                </c:pt>
                <c:pt idx="333">
                  <c:v>0.38182650000000001</c:v>
                </c:pt>
                <c:pt idx="334">
                  <c:v>0.38156837199999993</c:v>
                </c:pt>
                <c:pt idx="335">
                  <c:v>0.38136440999999999</c:v>
                </c:pt>
                <c:pt idx="336">
                  <c:v>0.38162998400000003</c:v>
                </c:pt>
                <c:pt idx="337">
                  <c:v>0.38100437400000003</c:v>
                </c:pt>
                <c:pt idx="338">
                  <c:v>0.38069850399999999</c:v>
                </c:pt>
                <c:pt idx="339">
                  <c:v>0.38064740399999997</c:v>
                </c:pt>
                <c:pt idx="340">
                  <c:v>0.38044431799999995</c:v>
                </c:pt>
                <c:pt idx="341">
                  <c:v>0.380293938</c:v>
                </c:pt>
                <c:pt idx="342">
                  <c:v>0.38008647199999995</c:v>
                </c:pt>
                <c:pt idx="343">
                  <c:v>0.38014399599999998</c:v>
                </c:pt>
                <c:pt idx="344">
                  <c:v>0.37993667599999997</c:v>
                </c:pt>
                <c:pt idx="345">
                  <c:v>0.37952072199999998</c:v>
                </c:pt>
                <c:pt idx="346">
                  <c:v>0.379371656</c:v>
                </c:pt>
                <c:pt idx="347">
                  <c:v>0.37921952400000003</c:v>
                </c:pt>
                <c:pt idx="348">
                  <c:v>0.37906724600000002</c:v>
                </c:pt>
                <c:pt idx="349">
                  <c:v>0.37896811199999997</c:v>
                </c:pt>
                <c:pt idx="350">
                  <c:v>0.37885744399999999</c:v>
                </c:pt>
                <c:pt idx="351">
                  <c:v>0.37834483799999996</c:v>
                </c:pt>
                <c:pt idx="352">
                  <c:v>0.378506752</c:v>
                </c:pt>
                <c:pt idx="353">
                  <c:v>0.37834688199999994</c:v>
                </c:pt>
                <c:pt idx="354">
                  <c:v>0.378035026</c:v>
                </c:pt>
                <c:pt idx="355">
                  <c:v>0.37803225199999996</c:v>
                </c:pt>
                <c:pt idx="356">
                  <c:v>0.37771849799999996</c:v>
                </c:pt>
                <c:pt idx="357">
                  <c:v>0.37740912399999998</c:v>
                </c:pt>
                <c:pt idx="358">
                  <c:v>0.37731057399999995</c:v>
                </c:pt>
                <c:pt idx="359">
                  <c:v>0.37698937399999999</c:v>
                </c:pt>
                <c:pt idx="360">
                  <c:v>0.37690746799999997</c:v>
                </c:pt>
                <c:pt idx="361">
                  <c:v>0.376803954</c:v>
                </c:pt>
                <c:pt idx="362">
                  <c:v>0.37670146199999999</c:v>
                </c:pt>
                <c:pt idx="363">
                  <c:v>0.37664860999999999</c:v>
                </c:pt>
                <c:pt idx="364">
                  <c:v>0.37623338599999995</c:v>
                </c:pt>
                <c:pt idx="365">
                  <c:v>0.37613322999999999</c:v>
                </c:pt>
                <c:pt idx="366">
                  <c:v>0.375826192</c:v>
                </c:pt>
                <c:pt idx="367">
                  <c:v>0.37562427399999998</c:v>
                </c:pt>
                <c:pt idx="368">
                  <c:v>0.375521198</c:v>
                </c:pt>
                <c:pt idx="369">
                  <c:v>0.37536921200000001</c:v>
                </c:pt>
                <c:pt idx="370">
                  <c:v>0.37531884199999999</c:v>
                </c:pt>
                <c:pt idx="371">
                  <c:v>0.375010344</c:v>
                </c:pt>
                <c:pt idx="372">
                  <c:v>0.37470184600000001</c:v>
                </c:pt>
                <c:pt idx="373">
                  <c:v>0.37478375200000003</c:v>
                </c:pt>
                <c:pt idx="374">
                  <c:v>0.37463804399999995</c:v>
                </c:pt>
                <c:pt idx="375">
                  <c:v>0.37437801800000003</c:v>
                </c:pt>
                <c:pt idx="376">
                  <c:v>0.37426939399999998</c:v>
                </c:pt>
                <c:pt idx="377">
                  <c:v>0.37390921199999999</c:v>
                </c:pt>
                <c:pt idx="378">
                  <c:v>0.37378949199999995</c:v>
                </c:pt>
                <c:pt idx="379">
                  <c:v>0.37364758000000003</c:v>
                </c:pt>
                <c:pt idx="380">
                  <c:v>0.37337295399999998</c:v>
                </c:pt>
                <c:pt idx="381">
                  <c:v>0.37331835000000002</c:v>
                </c:pt>
                <c:pt idx="382">
                  <c:v>0.37315687399999997</c:v>
                </c:pt>
                <c:pt idx="383">
                  <c:v>0.37306036799999998</c:v>
                </c:pt>
                <c:pt idx="384">
                  <c:v>0.37295043</c:v>
                </c:pt>
                <c:pt idx="385">
                  <c:v>0.37262485000000001</c:v>
                </c:pt>
                <c:pt idx="386">
                  <c:v>0.37231591399999997</c:v>
                </c:pt>
                <c:pt idx="387">
                  <c:v>0.37227109199999997</c:v>
                </c:pt>
                <c:pt idx="388">
                  <c:v>0.37199573600000002</c:v>
                </c:pt>
                <c:pt idx="389">
                  <c:v>0.37200522600000002</c:v>
                </c:pt>
                <c:pt idx="390">
                  <c:v>0.37179148199999995</c:v>
                </c:pt>
                <c:pt idx="391">
                  <c:v>0.37152984999999999</c:v>
                </c:pt>
                <c:pt idx="392">
                  <c:v>0.37157248199999998</c:v>
                </c:pt>
                <c:pt idx="393">
                  <c:v>0.37140691800000003</c:v>
                </c:pt>
                <c:pt idx="394">
                  <c:v>0.37104075000000003</c:v>
                </c:pt>
                <c:pt idx="395">
                  <c:v>0.37092891399999994</c:v>
                </c:pt>
                <c:pt idx="396">
                  <c:v>0.370566542</c:v>
                </c:pt>
                <c:pt idx="397">
                  <c:v>0.37035717799999995</c:v>
                </c:pt>
                <c:pt idx="398">
                  <c:v>0.37029410600000001</c:v>
                </c:pt>
                <c:pt idx="399">
                  <c:v>0.37013306800000001</c:v>
                </c:pt>
                <c:pt idx="400">
                  <c:v>0.37007174800000003</c:v>
                </c:pt>
                <c:pt idx="401">
                  <c:v>0.36981011599999997</c:v>
                </c:pt>
                <c:pt idx="402">
                  <c:v>0.36964834800000002</c:v>
                </c:pt>
                <c:pt idx="403">
                  <c:v>0.36958381600000001</c:v>
                </c:pt>
                <c:pt idx="404">
                  <c:v>0.36932130800000001</c:v>
                </c:pt>
                <c:pt idx="405">
                  <c:v>0.36891469799999999</c:v>
                </c:pt>
                <c:pt idx="406">
                  <c:v>0.368904332</c:v>
                </c:pt>
                <c:pt idx="407">
                  <c:v>0.36879410200000001</c:v>
                </c:pt>
                <c:pt idx="408">
                  <c:v>0.36858546800000003</c:v>
                </c:pt>
                <c:pt idx="409">
                  <c:v>0.368470566</c:v>
                </c:pt>
                <c:pt idx="410">
                  <c:v>0.36815768800000004</c:v>
                </c:pt>
                <c:pt idx="411">
                  <c:v>0.36809651399999999</c:v>
                </c:pt>
                <c:pt idx="412">
                  <c:v>0.36803066800000001</c:v>
                </c:pt>
                <c:pt idx="413">
                  <c:v>0.36791299199999994</c:v>
                </c:pt>
                <c:pt idx="414">
                  <c:v>0.36779371</c:v>
                </c:pt>
                <c:pt idx="415">
                  <c:v>0.36747893399999998</c:v>
                </c:pt>
                <c:pt idx="416">
                  <c:v>0.36706911199999998</c:v>
                </c:pt>
                <c:pt idx="417">
                  <c:v>0.36714620000000003</c:v>
                </c:pt>
                <c:pt idx="418">
                  <c:v>0.36688033400000003</c:v>
                </c:pt>
                <c:pt idx="419">
                  <c:v>0.36676499400000001</c:v>
                </c:pt>
                <c:pt idx="420">
                  <c:v>0.36659680199999994</c:v>
                </c:pt>
                <c:pt idx="421">
                  <c:v>0.36638188999999999</c:v>
                </c:pt>
                <c:pt idx="422">
                  <c:v>0.36641167399999997</c:v>
                </c:pt>
                <c:pt idx="423">
                  <c:v>0.36619092199999997</c:v>
                </c:pt>
                <c:pt idx="424">
                  <c:v>0.36567860799999996</c:v>
                </c:pt>
                <c:pt idx="425">
                  <c:v>0.36560955000000001</c:v>
                </c:pt>
                <c:pt idx="426">
                  <c:v>0.36544019</c:v>
                </c:pt>
                <c:pt idx="427">
                  <c:v>0.36512789600000001</c:v>
                </c:pt>
                <c:pt idx="428">
                  <c:v>0.36515446799999995</c:v>
                </c:pt>
                <c:pt idx="429">
                  <c:v>0.36478786200000002</c:v>
                </c:pt>
                <c:pt idx="430">
                  <c:v>0.36472040999999999</c:v>
                </c:pt>
                <c:pt idx="431">
                  <c:v>0.36455075799999997</c:v>
                </c:pt>
                <c:pt idx="432">
                  <c:v>0.36434518999999999</c:v>
                </c:pt>
                <c:pt idx="433">
                  <c:v>0.364267226</c:v>
                </c:pt>
                <c:pt idx="434">
                  <c:v>0.363902226</c:v>
                </c:pt>
                <c:pt idx="435">
                  <c:v>0.36344378599999999</c:v>
                </c:pt>
                <c:pt idx="436">
                  <c:v>0.36350276999999998</c:v>
                </c:pt>
                <c:pt idx="437">
                  <c:v>0.36315003400000001</c:v>
                </c:pt>
                <c:pt idx="438">
                  <c:v>0.36288591999999997</c:v>
                </c:pt>
                <c:pt idx="439">
                  <c:v>0.362762696</c:v>
                </c:pt>
                <c:pt idx="440">
                  <c:v>0.36249230399999999</c:v>
                </c:pt>
                <c:pt idx="441">
                  <c:v>0.36237156199999998</c:v>
                </c:pt>
                <c:pt idx="442">
                  <c:v>0.36243959799999997</c:v>
                </c:pt>
                <c:pt idx="443">
                  <c:v>0.36182917199999998</c:v>
                </c:pt>
                <c:pt idx="444">
                  <c:v>0.36161075599999998</c:v>
                </c:pt>
                <c:pt idx="445">
                  <c:v>0.36143935199999999</c:v>
                </c:pt>
                <c:pt idx="446">
                  <c:v>0.36107829400000002</c:v>
                </c:pt>
                <c:pt idx="447">
                  <c:v>0.36110179999999997</c:v>
                </c:pt>
                <c:pt idx="448">
                  <c:v>0.3608828</c:v>
                </c:pt>
                <c:pt idx="449">
                  <c:v>0.36071446200000001</c:v>
                </c:pt>
                <c:pt idx="450">
                  <c:v>0.36054407999999999</c:v>
                </c:pt>
                <c:pt idx="451">
                  <c:v>0.36027514799999999</c:v>
                </c:pt>
                <c:pt idx="452">
                  <c:v>0.36038844399999997</c:v>
                </c:pt>
                <c:pt idx="453">
                  <c:v>0.35978283599999999</c:v>
                </c:pt>
                <c:pt idx="454">
                  <c:v>0.35946061400000001</c:v>
                </c:pt>
                <c:pt idx="455">
                  <c:v>0.35943155999999998</c:v>
                </c:pt>
                <c:pt idx="456">
                  <c:v>0.35930278799999998</c:v>
                </c:pt>
                <c:pt idx="457">
                  <c:v>0.35893588999999998</c:v>
                </c:pt>
                <c:pt idx="458">
                  <c:v>0.35886026199999999</c:v>
                </c:pt>
                <c:pt idx="459">
                  <c:v>0.35872842399999999</c:v>
                </c:pt>
                <c:pt idx="460">
                  <c:v>0.358460952</c:v>
                </c:pt>
                <c:pt idx="461">
                  <c:v>0.35828677399999997</c:v>
                </c:pt>
                <c:pt idx="462">
                  <c:v>0.35819785999999998</c:v>
                </c:pt>
                <c:pt idx="463">
                  <c:v>0.357932578</c:v>
                </c:pt>
                <c:pt idx="464">
                  <c:v>0.35757341799999998</c:v>
                </c:pt>
                <c:pt idx="465">
                  <c:v>0.35739617400000001</c:v>
                </c:pt>
                <c:pt idx="466">
                  <c:v>0.35741456999999999</c:v>
                </c:pt>
                <c:pt idx="467">
                  <c:v>0.35719104399999996</c:v>
                </c:pt>
                <c:pt idx="468">
                  <c:v>0.356969708</c:v>
                </c:pt>
                <c:pt idx="469">
                  <c:v>0.356698878</c:v>
                </c:pt>
                <c:pt idx="470">
                  <c:v>0.35651959</c:v>
                </c:pt>
                <c:pt idx="471">
                  <c:v>0.35671698200000002</c:v>
                </c:pt>
                <c:pt idx="472">
                  <c:v>0.35616188999999998</c:v>
                </c:pt>
                <c:pt idx="473">
                  <c:v>0.35574593599999998</c:v>
                </c:pt>
                <c:pt idx="474">
                  <c:v>0.35575805399999999</c:v>
                </c:pt>
                <c:pt idx="475">
                  <c:v>0.35562869799999997</c:v>
                </c:pt>
                <c:pt idx="476">
                  <c:v>0.35526063199999997</c:v>
                </c:pt>
                <c:pt idx="477">
                  <c:v>0.35513288199999998</c:v>
                </c:pt>
                <c:pt idx="478">
                  <c:v>0.35500104399999999</c:v>
                </c:pt>
                <c:pt idx="479">
                  <c:v>0.35487139599999995</c:v>
                </c:pt>
                <c:pt idx="480">
                  <c:v>0.35469429799999996</c:v>
                </c:pt>
                <c:pt idx="481">
                  <c:v>0.35456421199999999</c:v>
                </c:pt>
                <c:pt idx="482">
                  <c:v>0.35447646599999999</c:v>
                </c:pt>
                <c:pt idx="483">
                  <c:v>0.35401583599999997</c:v>
                </c:pt>
                <c:pt idx="484">
                  <c:v>0.35369594999999998</c:v>
                </c:pt>
                <c:pt idx="485">
                  <c:v>0.35370470999999998</c:v>
                </c:pt>
                <c:pt idx="486">
                  <c:v>0.353854214</c:v>
                </c:pt>
                <c:pt idx="487">
                  <c:v>0.35334073199999999</c:v>
                </c:pt>
                <c:pt idx="488">
                  <c:v>0.35298230199999997</c:v>
                </c:pt>
                <c:pt idx="489">
                  <c:v>0.353219114</c:v>
                </c:pt>
                <c:pt idx="490">
                  <c:v>0.35303515399999996</c:v>
                </c:pt>
                <c:pt idx="491">
                  <c:v>0.35239114799999999</c:v>
                </c:pt>
                <c:pt idx="492">
                  <c:v>0.35216835199999996</c:v>
                </c:pt>
                <c:pt idx="493">
                  <c:v>0.35203928800000001</c:v>
                </c:pt>
                <c:pt idx="494">
                  <c:v>0.35190759599999999</c:v>
                </c:pt>
                <c:pt idx="495">
                  <c:v>0.35172713999999999</c:v>
                </c:pt>
                <c:pt idx="496">
                  <c:v>0.35155150199999996</c:v>
                </c:pt>
                <c:pt idx="497">
                  <c:v>0.35160114199999998</c:v>
                </c:pt>
                <c:pt idx="498">
                  <c:v>0.35109802600000001</c:v>
                </c:pt>
                <c:pt idx="499">
                  <c:v>0.35105977399999999</c:v>
                </c:pt>
                <c:pt idx="500">
                  <c:v>0.35101057199999997</c:v>
                </c:pt>
                <c:pt idx="501">
                  <c:v>0.35087581400000001</c:v>
                </c:pt>
                <c:pt idx="502">
                  <c:v>0.35055125599999998</c:v>
                </c:pt>
                <c:pt idx="503">
                  <c:v>0.350231662</c:v>
                </c:pt>
                <c:pt idx="504">
                  <c:v>0.35019121999999997</c:v>
                </c:pt>
                <c:pt idx="505">
                  <c:v>0.349977184</c:v>
                </c:pt>
                <c:pt idx="506">
                  <c:v>0.34947100200000003</c:v>
                </c:pt>
                <c:pt idx="507">
                  <c:v>0.34952443799999999</c:v>
                </c:pt>
                <c:pt idx="508">
                  <c:v>0.34938675999999996</c:v>
                </c:pt>
                <c:pt idx="509">
                  <c:v>0.34925521399999998</c:v>
                </c:pt>
                <c:pt idx="510">
                  <c:v>0.34919652199999995</c:v>
                </c:pt>
                <c:pt idx="511">
                  <c:v>0.34874275399999999</c:v>
                </c:pt>
                <c:pt idx="512">
                  <c:v>0.348610478</c:v>
                </c:pt>
                <c:pt idx="513">
                  <c:v>0.34842578799999996</c:v>
                </c:pt>
                <c:pt idx="514">
                  <c:v>0.34805786799999999</c:v>
                </c:pt>
                <c:pt idx="515">
                  <c:v>0.34810181400000001</c:v>
                </c:pt>
                <c:pt idx="516">
                  <c:v>0.34783127599999997</c:v>
                </c:pt>
                <c:pt idx="517">
                  <c:v>0.34756073799999998</c:v>
                </c:pt>
              </c:numCache>
            </c:numRef>
          </c:yVal>
          <c:smooth val="0"/>
          <c:extLst xmlns:c16r2="http://schemas.microsoft.com/office/drawing/2015/06/chart">
            <c:ext xmlns:c16="http://schemas.microsoft.com/office/drawing/2014/chart" uri="{C3380CC4-5D6E-409C-BE32-E72D297353CC}">
              <c16:uniqueId val="{00000000-398A-4D63-8196-B3DE90DB3D4A}"/>
            </c:ext>
          </c:extLst>
        </c:ser>
        <c:ser>
          <c:idx val="1"/>
          <c:order val="1"/>
          <c:tx>
            <c:strRef>
              <c:f>Consolidation!$AN$48</c:f>
              <c:strCache>
                <c:ptCount val="1"/>
                <c:pt idx="0">
                  <c:v>TX741 σ'vc=5ksc </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xVal>
            <c:numLit>
              <c:formatCode>General</c:formatCode>
              <c:ptCount val="531"/>
              <c:pt idx="0">
                <c:v>0</c:v>
              </c:pt>
              <c:pt idx="1">
                <c:v>3.5700219999999999E-6</c:v>
              </c:pt>
              <c:pt idx="2">
                <c:v>7.1400440000000004E-5</c:v>
              </c:pt>
              <c:pt idx="3">
                <c:v>1.3923089999999999E-4</c:v>
              </c:pt>
              <c:pt idx="4">
                <c:v>3.4093710000000001E-4</c:v>
              </c:pt>
              <c:pt idx="5">
                <c:v>1.3923089999999999E-4</c:v>
              </c:pt>
              <c:pt idx="6">
                <c:v>2.052763E-4</c:v>
              </c:pt>
              <c:pt idx="7">
                <c:v>1.3566079999999999E-4</c:v>
              </c:pt>
              <c:pt idx="8">
                <c:v>3.4093710000000001E-4</c:v>
              </c:pt>
              <c:pt idx="9">
                <c:v>2.052763E-4</c:v>
              </c:pt>
              <c:pt idx="10">
                <c:v>2.7310669999999998E-4</c:v>
              </c:pt>
              <c:pt idx="11">
                <c:v>2.6953669999999998E-4</c:v>
              </c:pt>
              <c:pt idx="12">
                <c:v>4.0876749999999999E-4</c:v>
              </c:pt>
              <c:pt idx="13">
                <c:v>4.0876749999999999E-4</c:v>
              </c:pt>
              <c:pt idx="14">
                <c:v>4.7659790000000003E-4</c:v>
              </c:pt>
              <c:pt idx="15">
                <c:v>4.7659790000000003E-4</c:v>
              </c:pt>
              <c:pt idx="16">
                <c:v>5.4264329999999998E-4</c:v>
              </c:pt>
              <c:pt idx="17">
                <c:v>6.1047369999999996E-4</c:v>
              </c:pt>
              <c:pt idx="18">
                <c:v>6.1047369999999996E-4</c:v>
              </c:pt>
              <c:pt idx="19">
                <c:v>7.4613459999999996E-4</c:v>
              </c:pt>
              <c:pt idx="20">
                <c:v>6.7830419999999998E-4</c:v>
              </c:pt>
              <c:pt idx="21">
                <c:v>6.7830419999999998E-4</c:v>
              </c:pt>
              <c:pt idx="22">
                <c:v>6.7830419999999998E-4</c:v>
              </c:pt>
              <c:pt idx="23">
                <c:v>6.7830419999999998E-4</c:v>
              </c:pt>
              <c:pt idx="24">
                <c:v>8.1396500000000004E-4</c:v>
              </c:pt>
              <c:pt idx="25">
                <c:v>9.4784079999999998E-4</c:v>
              </c:pt>
              <c:pt idx="26">
                <c:v>8.800104E-4</c:v>
              </c:pt>
              <c:pt idx="27">
                <c:v>1.0156709999999999E-3</c:v>
              </c:pt>
              <c:pt idx="28">
                <c:v>1.0835020000000001E-3</c:v>
              </c:pt>
              <c:pt idx="29">
                <c:v>9.4605589999999999E-4</c:v>
              </c:pt>
              <c:pt idx="30">
                <c:v>1.0835020000000001E-3</c:v>
              </c:pt>
              <c:pt idx="31">
                <c:v>1.0835020000000001E-3</c:v>
              </c:pt>
              <c:pt idx="32">
                <c:v>1.0835020000000001E-3</c:v>
              </c:pt>
              <c:pt idx="33">
                <c:v>1.1513319999999999E-3</c:v>
              </c:pt>
              <c:pt idx="34">
                <c:v>1.2191630000000001E-3</c:v>
              </c:pt>
              <c:pt idx="35">
                <c:v>1.2191630000000001E-3</c:v>
              </c:pt>
              <c:pt idx="36">
                <c:v>1.2852079999999999E-3</c:v>
              </c:pt>
              <c:pt idx="37">
                <c:v>1.353038E-3</c:v>
              </c:pt>
              <c:pt idx="38">
                <c:v>1.353038E-3</c:v>
              </c:pt>
              <c:pt idx="39">
                <c:v>1.353038E-3</c:v>
              </c:pt>
              <c:pt idx="40">
                <c:v>1.488699E-3</c:v>
              </c:pt>
              <c:pt idx="41">
                <c:v>1.420869E-3</c:v>
              </c:pt>
              <c:pt idx="42">
                <c:v>1.4172989999999999E-3</c:v>
              </c:pt>
              <c:pt idx="43">
                <c:v>1.55653E-3</c:v>
              </c:pt>
              <c:pt idx="44">
                <c:v>1.55653E-3</c:v>
              </c:pt>
              <c:pt idx="45">
                <c:v>1.6904050000000001E-3</c:v>
              </c:pt>
              <c:pt idx="46">
                <c:v>1.686835E-3</c:v>
              </c:pt>
              <c:pt idx="47">
                <c:v>1.758236E-3</c:v>
              </c:pt>
              <c:pt idx="48">
                <c:v>1.686835E-3</c:v>
              </c:pt>
              <c:pt idx="49">
                <c:v>1.8938970000000001E-3</c:v>
              </c:pt>
              <c:pt idx="50">
                <c:v>1.9617269999999999E-3</c:v>
              </c:pt>
              <c:pt idx="51">
                <c:v>1.890327E-3</c:v>
              </c:pt>
              <c:pt idx="52">
                <c:v>1.9581569999999999E-3</c:v>
              </c:pt>
              <c:pt idx="53">
                <c:v>1.9617269999999999E-3</c:v>
              </c:pt>
              <c:pt idx="54">
                <c:v>2.0956030000000001E-3</c:v>
              </c:pt>
              <c:pt idx="55">
                <c:v>2.1634330000000002E-3</c:v>
              </c:pt>
              <c:pt idx="56">
                <c:v>2.1634330000000002E-3</c:v>
              </c:pt>
              <c:pt idx="57">
                <c:v>2.2312640000000002E-3</c:v>
              </c:pt>
              <c:pt idx="58">
                <c:v>2.1634330000000002E-3</c:v>
              </c:pt>
              <c:pt idx="59">
                <c:v>2.2990939999999998E-3</c:v>
              </c:pt>
              <c:pt idx="60">
                <c:v>2.36514E-3</c:v>
              </c:pt>
              <c:pt idx="61">
                <c:v>2.36514E-3</c:v>
              </c:pt>
              <c:pt idx="62">
                <c:v>2.5008000000000001E-3</c:v>
              </c:pt>
              <c:pt idx="63">
                <c:v>2.5008000000000001E-3</c:v>
              </c:pt>
              <c:pt idx="64">
                <c:v>2.43297E-3</c:v>
              </c:pt>
              <c:pt idx="65">
                <c:v>2.3633539999999998E-3</c:v>
              </c:pt>
              <c:pt idx="66">
                <c:v>2.43297E-3</c:v>
              </c:pt>
              <c:pt idx="67">
                <c:v>2.5008000000000001E-3</c:v>
              </c:pt>
              <c:pt idx="68">
                <c:v>2.6364610000000001E-3</c:v>
              </c:pt>
              <c:pt idx="69">
                <c:v>2.565061E-3</c:v>
              </c:pt>
              <c:pt idx="70">
                <c:v>2.7042920000000001E-3</c:v>
              </c:pt>
              <c:pt idx="71">
                <c:v>2.7042920000000001E-3</c:v>
              </c:pt>
              <c:pt idx="72">
                <c:v>2.700722E-3</c:v>
              </c:pt>
              <c:pt idx="73">
                <c:v>2.8381679999999999E-3</c:v>
              </c:pt>
              <c:pt idx="74">
                <c:v>2.7703369999999999E-3</c:v>
              </c:pt>
              <c:pt idx="75">
                <c:v>2.7685520000000001E-3</c:v>
              </c:pt>
              <c:pt idx="76">
                <c:v>2.9059979999999999E-3</c:v>
              </c:pt>
              <c:pt idx="77">
                <c:v>2.973828E-3</c:v>
              </c:pt>
              <c:pt idx="78">
                <c:v>3.0416589999999999E-3</c:v>
              </c:pt>
              <c:pt idx="79">
                <c:v>3.0416589999999999E-3</c:v>
              </c:pt>
              <c:pt idx="80">
                <c:v>3.0416589999999999E-3</c:v>
              </c:pt>
              <c:pt idx="81">
                <c:v>3.0416589999999999E-3</c:v>
              </c:pt>
              <c:pt idx="82">
                <c:v>3.109489E-3</c:v>
              </c:pt>
              <c:pt idx="83">
                <c:v>3.2433649999999998E-3</c:v>
              </c:pt>
              <c:pt idx="84">
                <c:v>3.1755350000000002E-3</c:v>
              </c:pt>
              <c:pt idx="85">
                <c:v>3.1755350000000002E-3</c:v>
              </c:pt>
              <c:pt idx="86">
                <c:v>3.1755350000000002E-3</c:v>
              </c:pt>
              <c:pt idx="87">
                <c:v>3.2433649999999998E-3</c:v>
              </c:pt>
              <c:pt idx="88">
                <c:v>3.3111960000000002E-3</c:v>
              </c:pt>
              <c:pt idx="89">
                <c:v>3.3790259999999998E-3</c:v>
              </c:pt>
              <c:pt idx="90">
                <c:v>3.3111960000000002E-3</c:v>
              </c:pt>
              <c:pt idx="91">
                <c:v>3.5129010000000001E-3</c:v>
              </c:pt>
              <c:pt idx="92">
                <c:v>3.7842230000000002E-3</c:v>
              </c:pt>
              <c:pt idx="93">
                <c:v>3.6485620000000002E-3</c:v>
              </c:pt>
              <c:pt idx="94">
                <c:v>4.05376E-3</c:v>
              </c:pt>
              <c:pt idx="95">
                <c:v>4.2554660000000003E-3</c:v>
              </c:pt>
              <c:pt idx="96">
                <c:v>4.7284939999999998E-3</c:v>
              </c:pt>
              <c:pt idx="97">
                <c:v>4.8641550000000002E-3</c:v>
              </c:pt>
              <c:pt idx="98">
                <c:v>4.9319849999999998E-3</c:v>
              </c:pt>
              <c:pt idx="99">
                <c:v>5.1336919999999996E-3</c:v>
              </c:pt>
              <c:pt idx="100">
                <c:v>5.2015220000000001E-3</c:v>
              </c:pt>
              <c:pt idx="101">
                <c:v>5.4710590000000003E-3</c:v>
              </c:pt>
              <c:pt idx="102">
                <c:v>5.538889E-3</c:v>
              </c:pt>
              <c:pt idx="103">
                <c:v>5.8084260000000002E-3</c:v>
              </c:pt>
              <c:pt idx="104">
                <c:v>5.9440869999999998E-3</c:v>
              </c:pt>
              <c:pt idx="105">
                <c:v>6.1457930000000001E-3</c:v>
              </c:pt>
              <c:pt idx="106">
                <c:v>6.6188210000000004E-3</c:v>
              </c:pt>
              <c:pt idx="107">
                <c:v>6.6866510000000001E-3</c:v>
              </c:pt>
              <c:pt idx="108">
                <c:v>6.9561880000000003E-3</c:v>
              </c:pt>
              <c:pt idx="109">
                <c:v>7.1578939999999997E-3</c:v>
              </c:pt>
              <c:pt idx="110">
                <c:v>7.3613860000000001E-3</c:v>
              </c:pt>
              <c:pt idx="111">
                <c:v>7.6309220000000001E-3</c:v>
              </c:pt>
              <c:pt idx="112">
                <c:v>8.0361200000000008E-3</c:v>
              </c:pt>
              <c:pt idx="113">
                <c:v>8.17178E-3</c:v>
              </c:pt>
              <c:pt idx="114">
                <c:v>9.116051E-3</c:v>
              </c:pt>
              <c:pt idx="115">
                <c:v>9.1838820000000009E-3</c:v>
              </c:pt>
              <c:pt idx="116">
                <c:v>9.1838820000000009E-3</c:v>
              </c:pt>
              <c:pt idx="117">
                <c:v>9.3195429999999996E-3</c:v>
              </c:pt>
              <c:pt idx="118">
                <c:v>9.9942769999999993E-3</c:v>
              </c:pt>
              <c:pt idx="119">
                <c:v>1.066901E-2</c:v>
              </c:pt>
              <c:pt idx="120">
                <c:v>1.161328E-2</c:v>
              </c:pt>
              <c:pt idx="121">
                <c:v>1.262717E-2</c:v>
              </c:pt>
              <c:pt idx="122">
                <c:v>1.3571440000000001E-2</c:v>
              </c:pt>
              <c:pt idx="123">
                <c:v>1.4583540000000001E-2</c:v>
              </c:pt>
              <c:pt idx="124">
                <c:v>1.5799130000000002E-2</c:v>
              </c:pt>
              <c:pt idx="125">
                <c:v>1.7216430000000001E-2</c:v>
              </c:pt>
              <c:pt idx="126">
                <c:v>1.8701559999999999E-2</c:v>
              </c:pt>
              <c:pt idx="127">
                <c:v>2.0118859999999999E-2</c:v>
              </c:pt>
              <c:pt idx="128">
                <c:v>2.1537939999999998E-2</c:v>
              </c:pt>
              <c:pt idx="129">
                <c:v>2.302307E-2</c:v>
              </c:pt>
              <c:pt idx="130">
                <c:v>2.4372540000000002E-2</c:v>
              </c:pt>
              <c:pt idx="131">
                <c:v>2.5857669999999999E-2</c:v>
              </c:pt>
              <c:pt idx="132">
                <c:v>2.781583E-2</c:v>
              </c:pt>
              <c:pt idx="133">
                <c:v>2.984003E-2</c:v>
              </c:pt>
              <c:pt idx="134">
                <c:v>3.1798180000000002E-2</c:v>
              </c:pt>
              <c:pt idx="135">
                <c:v>4.6581650000000002E-2</c:v>
              </c:pt>
              <c:pt idx="136">
                <c:v>8.0739619999999998E-2</c:v>
              </c:pt>
              <c:pt idx="137">
                <c:v>0.1140854</c:v>
              </c:pt>
              <c:pt idx="138">
                <c:v>0.1480417</c:v>
              </c:pt>
              <c:pt idx="139">
                <c:v>0.1833456</c:v>
              </c:pt>
              <c:pt idx="140">
                <c:v>0.2168967</c:v>
              </c:pt>
              <c:pt idx="141">
                <c:v>0.25139020000000001</c:v>
              </c:pt>
              <c:pt idx="142">
                <c:v>0.2861551</c:v>
              </c:pt>
              <c:pt idx="143">
                <c:v>0.32024530000000001</c:v>
              </c:pt>
              <c:pt idx="144">
                <c:v>0.35528140000000002</c:v>
              </c:pt>
              <c:pt idx="145">
                <c:v>0.38916810000000002</c:v>
              </c:pt>
              <c:pt idx="146">
                <c:v>0.42325819999999997</c:v>
              </c:pt>
              <c:pt idx="147">
                <c:v>0.45849620000000002</c:v>
              </c:pt>
              <c:pt idx="148">
                <c:v>0.49258629999999998</c:v>
              </c:pt>
              <c:pt idx="149">
                <c:v>0.52660859999999998</c:v>
              </c:pt>
              <c:pt idx="150">
                <c:v>0.56171079999999995</c:v>
              </c:pt>
              <c:pt idx="151">
                <c:v>0.59573319999999996</c:v>
              </c:pt>
              <c:pt idx="152">
                <c:v>0.63097110000000001</c:v>
              </c:pt>
              <c:pt idx="153">
                <c:v>0.66560030000000003</c:v>
              </c:pt>
              <c:pt idx="154">
                <c:v>0.69962259999999998</c:v>
              </c:pt>
              <c:pt idx="155">
                <c:v>0.73465689999999995</c:v>
              </c:pt>
              <c:pt idx="156">
                <c:v>0.76928790000000002</c:v>
              </c:pt>
              <c:pt idx="157">
                <c:v>0.80364760000000002</c:v>
              </c:pt>
              <c:pt idx="158">
                <c:v>0.83895339999999996</c:v>
              </c:pt>
              <c:pt idx="159">
                <c:v>0.87337909999999996</c:v>
              </c:pt>
              <c:pt idx="160">
                <c:v>0.90807800000000005</c:v>
              </c:pt>
              <c:pt idx="161">
                <c:v>0.94344969999999995</c:v>
              </c:pt>
              <c:pt idx="162">
                <c:v>0.97794499999999995</c:v>
              </c:pt>
              <c:pt idx="163">
                <c:v>1.012642</c:v>
              </c:pt>
              <c:pt idx="164">
                <c:v>1.0478799999999999</c:v>
              </c:pt>
              <c:pt idx="165">
                <c:v>1.082104</c:v>
              </c:pt>
              <c:pt idx="166">
                <c:v>1.117005</c:v>
              </c:pt>
              <c:pt idx="167">
                <c:v>1.1509590000000001</c:v>
              </c:pt>
              <c:pt idx="168">
                <c:v>1.184914</c:v>
              </c:pt>
              <c:pt idx="169">
                <c:v>1.2203550000000001</c:v>
              </c:pt>
              <c:pt idx="170">
                <c:v>1.2542420000000001</c:v>
              </c:pt>
              <c:pt idx="171">
                <c:v>1.2890060000000001</c:v>
              </c:pt>
              <c:pt idx="172">
                <c:v>1.3249869999999999</c:v>
              </c:pt>
              <c:pt idx="173">
                <c:v>1.359145</c:v>
              </c:pt>
              <c:pt idx="174">
                <c:v>1.3940440000000001</c:v>
              </c:pt>
              <c:pt idx="175">
                <c:v>1.4294169999999999</c:v>
              </c:pt>
              <c:pt idx="176">
                <c:v>1.4635069999999999</c:v>
              </c:pt>
              <c:pt idx="177">
                <c:v>1.4991490000000001</c:v>
              </c:pt>
              <c:pt idx="178">
                <c:v>1.533644</c:v>
              </c:pt>
              <c:pt idx="179">
                <c:v>1.567261</c:v>
              </c:pt>
              <c:pt idx="180">
                <c:v>1.603443</c:v>
              </c:pt>
              <c:pt idx="181">
                <c:v>1.638344</c:v>
              </c:pt>
              <c:pt idx="182">
                <c:v>1.6727030000000001</c:v>
              </c:pt>
              <c:pt idx="183">
                <c:v>1.7072670000000001</c:v>
              </c:pt>
              <c:pt idx="184">
                <c:v>1.7416940000000001</c:v>
              </c:pt>
              <c:pt idx="185">
                <c:v>1.776661</c:v>
              </c:pt>
              <c:pt idx="186">
                <c:v>1.810953</c:v>
              </c:pt>
              <c:pt idx="187">
                <c:v>1.8457190000000001</c:v>
              </c:pt>
              <c:pt idx="188">
                <c:v>1.8808879999999999</c:v>
              </c:pt>
              <c:pt idx="189">
                <c:v>1.914844</c:v>
              </c:pt>
              <c:pt idx="190">
                <c:v>1.950148</c:v>
              </c:pt>
              <c:pt idx="191">
                <c:v>1.9857229999999999</c:v>
              </c:pt>
              <c:pt idx="192">
                <c:v>2.0202179999999998</c:v>
              </c:pt>
              <c:pt idx="193">
                <c:v>2.0553469999999998</c:v>
              </c:pt>
              <c:pt idx="194">
                <c:v>2.0906920000000002</c:v>
              </c:pt>
              <c:pt idx="195">
                <c:v>2.1247150000000001</c:v>
              </c:pt>
              <c:pt idx="196">
                <c:v>2.1597759999999999</c:v>
              </c:pt>
              <c:pt idx="197">
                <c:v>2.1947420000000002</c:v>
              </c:pt>
              <c:pt idx="198">
                <c:v>2.2284259999999998</c:v>
              </c:pt>
              <c:pt idx="199">
                <c:v>2.2634599999999998</c:v>
              </c:pt>
              <c:pt idx="200">
                <c:v>2.2986979999999999</c:v>
              </c:pt>
              <c:pt idx="201">
                <c:v>2.3333270000000002</c:v>
              </c:pt>
              <c:pt idx="202">
                <c:v>2.3689010000000001</c:v>
              </c:pt>
              <c:pt idx="203">
                <c:v>2.4027889999999998</c:v>
              </c:pt>
              <c:pt idx="204">
                <c:v>2.4370129999999999</c:v>
              </c:pt>
              <c:pt idx="205">
                <c:v>2.471708</c:v>
              </c:pt>
              <c:pt idx="206">
                <c:v>2.5056630000000002</c:v>
              </c:pt>
              <c:pt idx="207">
                <c:v>2.5402939999999998</c:v>
              </c:pt>
              <c:pt idx="208">
                <c:v>2.5753940000000002</c:v>
              </c:pt>
              <c:pt idx="209">
                <c:v>2.609213</c:v>
              </c:pt>
              <c:pt idx="210">
                <c:v>2.6444510000000001</c:v>
              </c:pt>
              <c:pt idx="211">
                <c:v>2.6794690000000001</c:v>
              </c:pt>
              <c:pt idx="212">
                <c:v>2.713695</c:v>
              </c:pt>
              <c:pt idx="213">
                <c:v>2.7484739999999999</c:v>
              </c:pt>
              <c:pt idx="214">
                <c:v>2.7830889999999999</c:v>
              </c:pt>
              <c:pt idx="215">
                <c:v>2.8174610000000002</c:v>
              </c:pt>
              <c:pt idx="216">
                <c:v>2.853294</c:v>
              </c:pt>
              <c:pt idx="217">
                <c:v>2.8876529999999998</c:v>
              </c:pt>
              <c:pt idx="218">
                <c:v>2.9222839999999999</c:v>
              </c:pt>
              <c:pt idx="219">
                <c:v>2.9574539999999998</c:v>
              </c:pt>
              <c:pt idx="220">
                <c:v>2.9920270000000002</c:v>
              </c:pt>
              <c:pt idx="221">
                <c:v>3.0276589999999999</c:v>
              </c:pt>
              <c:pt idx="222">
                <c:v>3.062433</c:v>
              </c:pt>
              <c:pt idx="223">
                <c:v>3.0963189999999998</c:v>
              </c:pt>
              <c:pt idx="224">
                <c:v>3.1318950000000001</c:v>
              </c:pt>
              <c:pt idx="225">
                <c:v>3.1663130000000002</c:v>
              </c:pt>
              <c:pt idx="226">
                <c:v>3.2008139999999998</c:v>
              </c:pt>
              <c:pt idx="227">
                <c:v>3.2365249999999999</c:v>
              </c:pt>
              <c:pt idx="228">
                <c:v>3.270883</c:v>
              </c:pt>
              <c:pt idx="229">
                <c:v>3.30558</c:v>
              </c:pt>
              <c:pt idx="230">
                <c:v>3.3414920000000001</c:v>
              </c:pt>
              <c:pt idx="231">
                <c:v>3.3756490000000001</c:v>
              </c:pt>
              <c:pt idx="232">
                <c:v>3.4104139999999998</c:v>
              </c:pt>
              <c:pt idx="233">
                <c:v>3.4453800000000001</c:v>
              </c:pt>
              <c:pt idx="234">
                <c:v>3.479403</c:v>
              </c:pt>
              <c:pt idx="235">
                <c:v>3.5149080000000001</c:v>
              </c:pt>
              <c:pt idx="236">
                <c:v>3.5496729999999999</c:v>
              </c:pt>
              <c:pt idx="237">
                <c:v>3.5843020000000001</c:v>
              </c:pt>
              <c:pt idx="238">
                <c:v>3.6196739999999998</c:v>
              </c:pt>
              <c:pt idx="239">
                <c:v>3.6541009999999998</c:v>
              </c:pt>
              <c:pt idx="240">
                <c:v>3.689543</c:v>
              </c:pt>
              <c:pt idx="241">
                <c:v>3.72505</c:v>
              </c:pt>
              <c:pt idx="242">
                <c:v>3.7591399999999999</c:v>
              </c:pt>
              <c:pt idx="243">
                <c:v>3.7943790000000002</c:v>
              </c:pt>
              <c:pt idx="244">
                <c:v>3.8296139999999999</c:v>
              </c:pt>
              <c:pt idx="245">
                <c:v>3.8638400000000002</c:v>
              </c:pt>
              <c:pt idx="246">
                <c:v>3.900023</c:v>
              </c:pt>
              <c:pt idx="247">
                <c:v>3.934517</c:v>
              </c:pt>
              <c:pt idx="248">
                <c:v>3.968877</c:v>
              </c:pt>
              <c:pt idx="249">
                <c:v>4.0048579999999996</c:v>
              </c:pt>
              <c:pt idx="250">
                <c:v>4.0393530000000002</c:v>
              </c:pt>
              <c:pt idx="251">
                <c:v>4.0741180000000004</c:v>
              </c:pt>
              <c:pt idx="252">
                <c:v>4.1097609999999998</c:v>
              </c:pt>
              <c:pt idx="253">
                <c:v>4.1441869999999996</c:v>
              </c:pt>
              <c:pt idx="254">
                <c:v>4.1796939999999996</c:v>
              </c:pt>
              <c:pt idx="255">
                <c:v>4.2162160000000002</c:v>
              </c:pt>
              <c:pt idx="256">
                <c:v>4.2499690000000001</c:v>
              </c:pt>
              <c:pt idx="257">
                <c:v>4.2857450000000004</c:v>
              </c:pt>
              <c:pt idx="258">
                <c:v>4.3201729999999996</c:v>
              </c:pt>
              <c:pt idx="259">
                <c:v>4.3552749999999998</c:v>
              </c:pt>
              <c:pt idx="260">
                <c:v>4.3917289999999998</c:v>
              </c:pt>
              <c:pt idx="261">
                <c:v>4.4261559999999998</c:v>
              </c:pt>
              <c:pt idx="262">
                <c:v>4.4612569999999998</c:v>
              </c:pt>
              <c:pt idx="263">
                <c:v>4.4970350000000003</c:v>
              </c:pt>
              <c:pt idx="264">
                <c:v>4.5307880000000003</c:v>
              </c:pt>
              <c:pt idx="265">
                <c:v>4.5658899999999996</c:v>
              </c:pt>
              <c:pt idx="266">
                <c:v>4.6009919999999997</c:v>
              </c:pt>
              <c:pt idx="267">
                <c:v>4.6347459999999998</c:v>
              </c:pt>
              <c:pt idx="268">
                <c:v>4.6698469999999999</c:v>
              </c:pt>
              <c:pt idx="269">
                <c:v>4.7049500000000002</c:v>
              </c:pt>
              <c:pt idx="270">
                <c:v>4.7393770000000002</c:v>
              </c:pt>
              <c:pt idx="271">
                <c:v>4.7751539999999997</c:v>
              </c:pt>
              <c:pt idx="272">
                <c:v>4.8089069999999996</c:v>
              </c:pt>
              <c:pt idx="273">
                <c:v>4.8433349999999997</c:v>
              </c:pt>
              <c:pt idx="274">
                <c:v>4.8784369999999999</c:v>
              </c:pt>
              <c:pt idx="275">
                <c:v>4.9121899999999998</c:v>
              </c:pt>
              <c:pt idx="276">
                <c:v>4.947292</c:v>
              </c:pt>
              <c:pt idx="277">
                <c:v>4.9823940000000002</c:v>
              </c:pt>
              <c:pt idx="278">
                <c:v>5.0168220000000003</c:v>
              </c:pt>
              <c:pt idx="279">
                <c:v>5.0525979999999997</c:v>
              </c:pt>
              <c:pt idx="280">
                <c:v>5.0870259999999998</c:v>
              </c:pt>
              <c:pt idx="281">
                <c:v>5.1207789999999997</c:v>
              </c:pt>
              <c:pt idx="282">
                <c:v>5.1565560000000001</c:v>
              </c:pt>
              <c:pt idx="283">
                <c:v>5.1903090000000001</c:v>
              </c:pt>
              <c:pt idx="284">
                <c:v>5.2254100000000001</c:v>
              </c:pt>
              <c:pt idx="285">
                <c:v>5.2605149999999998</c:v>
              </c:pt>
              <c:pt idx="286">
                <c:v>5.2942660000000004</c:v>
              </c:pt>
              <c:pt idx="287">
                <c:v>5.3300429999999999</c:v>
              </c:pt>
              <c:pt idx="288">
                <c:v>5.3651470000000003</c:v>
              </c:pt>
              <c:pt idx="289">
                <c:v>5.3995740000000003</c:v>
              </c:pt>
              <c:pt idx="290">
                <c:v>5.436026</c:v>
              </c:pt>
              <c:pt idx="291">
                <c:v>5.4704540000000001</c:v>
              </c:pt>
              <c:pt idx="292">
                <c:v>5.5048810000000001</c:v>
              </c:pt>
              <c:pt idx="293">
                <c:v>5.5406579999999996</c:v>
              </c:pt>
              <c:pt idx="294">
                <c:v>5.5750859999999998</c:v>
              </c:pt>
              <c:pt idx="295">
                <c:v>5.6095129999999997</c:v>
              </c:pt>
              <c:pt idx="296">
                <c:v>5.6446149999999999</c:v>
              </c:pt>
              <c:pt idx="297">
                <c:v>5.6797180000000003</c:v>
              </c:pt>
              <c:pt idx="298">
                <c:v>5.7148209999999997</c:v>
              </c:pt>
              <c:pt idx="299">
                <c:v>5.7492489999999998</c:v>
              </c:pt>
              <c:pt idx="300">
                <c:v>5.784351</c:v>
              </c:pt>
              <c:pt idx="301">
                <c:v>5.8201280000000004</c:v>
              </c:pt>
              <c:pt idx="302">
                <c:v>5.8545559999999996</c:v>
              </c:pt>
              <c:pt idx="303">
                <c:v>5.8896579999999998</c:v>
              </c:pt>
              <c:pt idx="304">
                <c:v>5.92476</c:v>
              </c:pt>
              <c:pt idx="305">
                <c:v>5.9585129999999999</c:v>
              </c:pt>
              <c:pt idx="306">
                <c:v>5.9942900000000003</c:v>
              </c:pt>
              <c:pt idx="307">
                <c:v>6.0293919999999996</c:v>
              </c:pt>
              <c:pt idx="308">
                <c:v>6.0638199999999998</c:v>
              </c:pt>
              <c:pt idx="309">
                <c:v>6.0995970000000002</c:v>
              </c:pt>
              <c:pt idx="310">
                <c:v>6.1347009999999997</c:v>
              </c:pt>
              <c:pt idx="311">
                <c:v>6.1698029999999999</c:v>
              </c:pt>
              <c:pt idx="312">
                <c:v>6.2053979999999997</c:v>
              </c:pt>
              <c:pt idx="313">
                <c:v>6.2400080000000004</c:v>
              </c:pt>
              <c:pt idx="314">
                <c:v>6.2744350000000004</c:v>
              </c:pt>
              <c:pt idx="315">
                <c:v>6.3095369999999997</c:v>
              </c:pt>
              <c:pt idx="316">
                <c:v>6.3437789999999996</c:v>
              </c:pt>
              <c:pt idx="317">
                <c:v>6.379556</c:v>
              </c:pt>
              <c:pt idx="318">
                <c:v>6.4146590000000003</c:v>
              </c:pt>
              <c:pt idx="319">
                <c:v>6.449084</c:v>
              </c:pt>
              <c:pt idx="320">
                <c:v>6.4841870000000004</c:v>
              </c:pt>
              <c:pt idx="321">
                <c:v>6.5186130000000002</c:v>
              </c:pt>
              <c:pt idx="322">
                <c:v>6.5537159999999997</c:v>
              </c:pt>
              <c:pt idx="323">
                <c:v>6.5888169999999997</c:v>
              </c:pt>
              <c:pt idx="324">
                <c:v>6.6232439999999997</c:v>
              </c:pt>
              <c:pt idx="325">
                <c:v>6.6583459999999999</c:v>
              </c:pt>
              <c:pt idx="326">
                <c:v>6.6927709999999996</c:v>
              </c:pt>
              <c:pt idx="327">
                <c:v>6.7278739999999999</c:v>
              </c:pt>
              <c:pt idx="328">
                <c:v>6.7629760000000001</c:v>
              </c:pt>
              <c:pt idx="329">
                <c:v>6.7974040000000002</c:v>
              </c:pt>
              <c:pt idx="330">
                <c:v>6.8331790000000003</c:v>
              </c:pt>
              <c:pt idx="331">
                <c:v>6.8691519999999997</c:v>
              </c:pt>
              <c:pt idx="332">
                <c:v>6.903384</c:v>
              </c:pt>
              <c:pt idx="333">
                <c:v>6.9384839999999999</c:v>
              </c:pt>
              <c:pt idx="334">
                <c:v>6.9742629999999997</c:v>
              </c:pt>
              <c:pt idx="335">
                <c:v>7.0086890000000004</c:v>
              </c:pt>
              <c:pt idx="336">
                <c:v>7.0437909999999997</c:v>
              </c:pt>
              <c:pt idx="337">
                <c:v>7.0788929999999999</c:v>
              </c:pt>
              <c:pt idx="338">
                <c:v>7.1135190000000001</c:v>
              </c:pt>
              <c:pt idx="339">
                <c:v>7.1484209999999999</c:v>
              </c:pt>
              <c:pt idx="340">
                <c:v>7.1828479999999999</c:v>
              </c:pt>
              <c:pt idx="341">
                <c:v>7.2172749999999999</c:v>
              </c:pt>
              <c:pt idx="342">
                <c:v>7.2523770000000001</c:v>
              </c:pt>
              <c:pt idx="343">
                <c:v>7.2870049999999997</c:v>
              </c:pt>
              <c:pt idx="344">
                <c:v>7.3212320000000002</c:v>
              </c:pt>
              <c:pt idx="345">
                <c:v>7.3563320000000001</c:v>
              </c:pt>
              <c:pt idx="346">
                <c:v>7.3907590000000001</c:v>
              </c:pt>
              <c:pt idx="347">
                <c:v>7.4253900000000002</c:v>
              </c:pt>
              <c:pt idx="348">
                <c:v>7.4602870000000001</c:v>
              </c:pt>
              <c:pt idx="349">
                <c:v>7.4949209999999997</c:v>
              </c:pt>
              <c:pt idx="350">
                <c:v>7.5300240000000001</c:v>
              </c:pt>
              <c:pt idx="351">
                <c:v>7.5644499999999999</c:v>
              </c:pt>
              <c:pt idx="352">
                <c:v>7.5979939999999999</c:v>
              </c:pt>
              <c:pt idx="353">
                <c:v>7.6330960000000001</c:v>
              </c:pt>
              <c:pt idx="354">
                <c:v>7.667732</c:v>
              </c:pt>
              <c:pt idx="355">
                <c:v>7.7021600000000001</c:v>
              </c:pt>
              <c:pt idx="356">
                <c:v>7.7372629999999996</c:v>
              </c:pt>
              <c:pt idx="357">
                <c:v>7.7714790000000002</c:v>
              </c:pt>
              <c:pt idx="358">
                <c:v>7.8061170000000004</c:v>
              </c:pt>
              <c:pt idx="359">
                <c:v>7.8416810000000003</c:v>
              </c:pt>
              <c:pt idx="360">
                <c:v>7.8754340000000003</c:v>
              </c:pt>
              <c:pt idx="361">
                <c:v>7.9098610000000003</c:v>
              </c:pt>
              <c:pt idx="362">
                <c:v>7.9449630000000004</c:v>
              </c:pt>
              <c:pt idx="363">
                <c:v>7.9787150000000002</c:v>
              </c:pt>
              <c:pt idx="364">
                <c:v>8.0144920000000006</c:v>
              </c:pt>
              <c:pt idx="365">
                <c:v>8.0491340000000005</c:v>
              </c:pt>
              <c:pt idx="366">
                <c:v>8.0840200000000006</c:v>
              </c:pt>
              <c:pt idx="367">
                <c:v>8.1191230000000001</c:v>
              </c:pt>
              <c:pt idx="368">
                <c:v>8.1535480000000007</c:v>
              </c:pt>
              <c:pt idx="369">
                <c:v>8.1886510000000001</c:v>
              </c:pt>
              <c:pt idx="370">
                <c:v>8.2237530000000003</c:v>
              </c:pt>
              <c:pt idx="371">
                <c:v>8.2581779999999991</c:v>
              </c:pt>
              <c:pt idx="372">
                <c:v>8.292605</c:v>
              </c:pt>
              <c:pt idx="373">
                <c:v>8.3263569999999998</c:v>
              </c:pt>
              <c:pt idx="374">
                <c:v>8.3607849999999999</c:v>
              </c:pt>
              <c:pt idx="375">
                <c:v>8.3965619999999994</c:v>
              </c:pt>
              <c:pt idx="376">
                <c:v>8.4309890000000003</c:v>
              </c:pt>
              <c:pt idx="377">
                <c:v>8.4647400000000008</c:v>
              </c:pt>
              <c:pt idx="378">
                <c:v>8.5005170000000003</c:v>
              </c:pt>
              <c:pt idx="379">
                <c:v>8.5349450000000004</c:v>
              </c:pt>
              <c:pt idx="380">
                <c:v>8.5693699999999993</c:v>
              </c:pt>
              <c:pt idx="381">
                <c:v>8.6037979999999994</c:v>
              </c:pt>
              <c:pt idx="382">
                <c:v>8.6382250000000003</c:v>
              </c:pt>
              <c:pt idx="383">
                <c:v>8.6733259999999994</c:v>
              </c:pt>
              <c:pt idx="384">
                <c:v>8.7084270000000004</c:v>
              </c:pt>
              <c:pt idx="385">
                <c:v>8.7421810000000004</c:v>
              </c:pt>
              <c:pt idx="386">
                <c:v>8.7788599999999999</c:v>
              </c:pt>
              <c:pt idx="387">
                <c:v>8.8137329999999992</c:v>
              </c:pt>
              <c:pt idx="388">
                <c:v>8.8477150000000009</c:v>
              </c:pt>
              <c:pt idx="389">
                <c:v>8.8846120000000006</c:v>
              </c:pt>
              <c:pt idx="390">
                <c:v>8.9197140000000008</c:v>
              </c:pt>
              <c:pt idx="391">
                <c:v>8.9543730000000004</c:v>
              </c:pt>
              <c:pt idx="392">
                <c:v>8.9899170000000002</c:v>
              </c:pt>
              <c:pt idx="393">
                <c:v>9.0239030000000007</c:v>
              </c:pt>
              <c:pt idx="394">
                <c:v>9.0594459999999994</c:v>
              </c:pt>
              <c:pt idx="395">
                <c:v>9.095459</c:v>
              </c:pt>
              <c:pt idx="396">
                <c:v>9.1298870000000001</c:v>
              </c:pt>
              <c:pt idx="397">
                <c:v>9.1656639999999996</c:v>
              </c:pt>
              <c:pt idx="398">
                <c:v>9.2007659999999998</c:v>
              </c:pt>
              <c:pt idx="399">
                <c:v>9.235868</c:v>
              </c:pt>
              <c:pt idx="400">
                <c:v>9.2716460000000005</c:v>
              </c:pt>
              <c:pt idx="401">
                <c:v>9.3060720000000003</c:v>
              </c:pt>
              <c:pt idx="402">
                <c:v>9.3405000000000005</c:v>
              </c:pt>
              <c:pt idx="403">
                <c:v>9.3769530000000003</c:v>
              </c:pt>
              <c:pt idx="404">
                <c:v>9.4107070000000004</c:v>
              </c:pt>
              <c:pt idx="405">
                <c:v>9.4458079999999995</c:v>
              </c:pt>
              <c:pt idx="406">
                <c:v>9.4822600000000001</c:v>
              </c:pt>
              <c:pt idx="407">
                <c:v>9.5160129999999992</c:v>
              </c:pt>
              <c:pt idx="408">
                <c:v>9.5524640000000005</c:v>
              </c:pt>
              <c:pt idx="409">
                <c:v>9.5868920000000006</c:v>
              </c:pt>
              <c:pt idx="410">
                <c:v>9.6219950000000001</c:v>
              </c:pt>
              <c:pt idx="411">
                <c:v>9.6570970000000003</c:v>
              </c:pt>
              <c:pt idx="412">
                <c:v>9.6915250000000004</c:v>
              </c:pt>
              <c:pt idx="413">
                <c:v>9.7259519999999995</c:v>
              </c:pt>
              <c:pt idx="414">
                <c:v>9.7624049999999993</c:v>
              </c:pt>
              <c:pt idx="415">
                <c:v>9.7975069999999995</c:v>
              </c:pt>
              <c:pt idx="416">
                <c:v>9.8326100000000007</c:v>
              </c:pt>
              <c:pt idx="417">
                <c:v>9.8677139999999994</c:v>
              </c:pt>
              <c:pt idx="418">
                <c:v>9.9014640000000007</c:v>
              </c:pt>
              <c:pt idx="419">
                <c:v>9.9372419999999995</c:v>
              </c:pt>
              <c:pt idx="420">
                <c:v>9.9716690000000003</c:v>
              </c:pt>
              <c:pt idx="421">
                <c:v>10.006769999999999</c:v>
              </c:pt>
              <c:pt idx="422">
                <c:v>10.04255</c:v>
              </c:pt>
              <c:pt idx="423">
                <c:v>10.076980000000001</c:v>
              </c:pt>
              <c:pt idx="424">
                <c:v>10.11275</c:v>
              </c:pt>
              <c:pt idx="425">
                <c:v>10.14786</c:v>
              </c:pt>
              <c:pt idx="426">
                <c:v>10.18228</c:v>
              </c:pt>
              <c:pt idx="427">
                <c:v>10.21874</c:v>
              </c:pt>
              <c:pt idx="428">
                <c:v>10.253170000000001</c:v>
              </c:pt>
              <c:pt idx="429">
                <c:v>10.28894</c:v>
              </c:pt>
              <c:pt idx="430">
                <c:v>10.32404</c:v>
              </c:pt>
              <c:pt idx="431">
                <c:v>10.35915</c:v>
              </c:pt>
              <c:pt idx="432">
                <c:v>10.39357</c:v>
              </c:pt>
              <c:pt idx="433">
                <c:v>10.429349999999999</c:v>
              </c:pt>
              <c:pt idx="434">
                <c:v>10.464449999999999</c:v>
              </c:pt>
              <c:pt idx="435">
                <c:v>10.50023</c:v>
              </c:pt>
              <c:pt idx="436">
                <c:v>10.53533</c:v>
              </c:pt>
              <c:pt idx="437">
                <c:v>10.57044</c:v>
              </c:pt>
              <c:pt idx="438">
                <c:v>10.60622</c:v>
              </c:pt>
              <c:pt idx="439">
                <c:v>10.64132</c:v>
              </c:pt>
              <c:pt idx="440">
                <c:v>10.675750000000001</c:v>
              </c:pt>
              <c:pt idx="441">
                <c:v>10.71152</c:v>
              </c:pt>
              <c:pt idx="442">
                <c:v>10.745950000000001</c:v>
              </c:pt>
              <c:pt idx="443">
                <c:v>10.78105</c:v>
              </c:pt>
              <c:pt idx="444">
                <c:v>10.81683</c:v>
              </c:pt>
              <c:pt idx="445">
                <c:v>10.85126</c:v>
              </c:pt>
              <c:pt idx="446">
                <c:v>10.887040000000001</c:v>
              </c:pt>
              <c:pt idx="447">
                <c:v>10.923489999999999</c:v>
              </c:pt>
              <c:pt idx="448">
                <c:v>10.958589999999999</c:v>
              </c:pt>
              <c:pt idx="449">
                <c:v>10.995039999999999</c:v>
              </c:pt>
              <c:pt idx="450">
                <c:v>11.030139999999999</c:v>
              </c:pt>
              <c:pt idx="451">
                <c:v>11.06457</c:v>
              </c:pt>
              <c:pt idx="452">
                <c:v>11.10102</c:v>
              </c:pt>
              <c:pt idx="453">
                <c:v>11.135450000000001</c:v>
              </c:pt>
              <c:pt idx="454">
                <c:v>11.17123</c:v>
              </c:pt>
              <c:pt idx="455">
                <c:v>11.20701</c:v>
              </c:pt>
              <c:pt idx="456">
                <c:v>11.241440000000001</c:v>
              </c:pt>
              <c:pt idx="457">
                <c:v>11.276540000000001</c:v>
              </c:pt>
              <c:pt idx="458">
                <c:v>11.31231</c:v>
              </c:pt>
              <c:pt idx="459">
                <c:v>11.34742</c:v>
              </c:pt>
              <c:pt idx="460">
                <c:v>11.38252</c:v>
              </c:pt>
              <c:pt idx="461">
                <c:v>11.41802</c:v>
              </c:pt>
              <c:pt idx="462">
                <c:v>11.4534</c:v>
              </c:pt>
              <c:pt idx="463">
                <c:v>11.4885</c:v>
              </c:pt>
              <c:pt idx="464">
                <c:v>11.52333</c:v>
              </c:pt>
              <c:pt idx="465">
                <c:v>11.55871</c:v>
              </c:pt>
              <c:pt idx="466">
                <c:v>11.59381</c:v>
              </c:pt>
              <c:pt idx="467">
                <c:v>11.62959</c:v>
              </c:pt>
              <c:pt idx="468">
                <c:v>11.666040000000001</c:v>
              </c:pt>
              <c:pt idx="469">
                <c:v>11.701140000000001</c:v>
              </c:pt>
              <c:pt idx="470">
                <c:v>11.73624</c:v>
              </c:pt>
              <c:pt idx="471">
                <c:v>11.772019999999999</c:v>
              </c:pt>
              <c:pt idx="472">
                <c:v>11.807130000000001</c:v>
              </c:pt>
              <c:pt idx="473">
                <c:v>11.84155</c:v>
              </c:pt>
              <c:pt idx="474">
                <c:v>11.877039999999999</c:v>
              </c:pt>
              <c:pt idx="475">
                <c:v>11.911759999999999</c:v>
              </c:pt>
              <c:pt idx="476">
                <c:v>11.946859999999999</c:v>
              </c:pt>
              <c:pt idx="477">
                <c:v>11.981960000000001</c:v>
              </c:pt>
              <c:pt idx="478">
                <c:v>12.016780000000001</c:v>
              </c:pt>
              <c:pt idx="479">
                <c:v>12.051489999999999</c:v>
              </c:pt>
              <c:pt idx="480">
                <c:v>12.08592</c:v>
              </c:pt>
              <c:pt idx="481">
                <c:v>12.12006</c:v>
              </c:pt>
              <c:pt idx="482">
                <c:v>12.15516</c:v>
              </c:pt>
              <c:pt idx="483">
                <c:v>12.19055</c:v>
              </c:pt>
              <c:pt idx="484">
                <c:v>12.22498</c:v>
              </c:pt>
              <c:pt idx="485">
                <c:v>12.26008</c:v>
              </c:pt>
              <c:pt idx="486">
                <c:v>12.29518</c:v>
              </c:pt>
              <c:pt idx="487">
                <c:v>12.33029</c:v>
              </c:pt>
              <c:pt idx="488">
                <c:v>12.366059999999999</c:v>
              </c:pt>
              <c:pt idx="489">
                <c:v>12.40049</c:v>
              </c:pt>
              <c:pt idx="490">
                <c:v>12.435589999999999</c:v>
              </c:pt>
              <c:pt idx="491">
                <c:v>12.470700000000001</c:v>
              </c:pt>
              <c:pt idx="492">
                <c:v>12.50512</c:v>
              </c:pt>
              <c:pt idx="493">
                <c:v>12.540229999999999</c:v>
              </c:pt>
              <c:pt idx="494">
                <c:v>12.575329999999999</c:v>
              </c:pt>
              <c:pt idx="495">
                <c:v>12.60976</c:v>
              </c:pt>
              <c:pt idx="496">
                <c:v>12.645530000000001</c:v>
              </c:pt>
              <c:pt idx="497">
                <c:v>12.679959999999999</c:v>
              </c:pt>
              <c:pt idx="498">
                <c:v>12.715059999999999</c:v>
              </c:pt>
              <c:pt idx="499">
                <c:v>12.750159999999999</c:v>
              </c:pt>
              <c:pt idx="500">
                <c:v>12.78459</c:v>
              </c:pt>
              <c:pt idx="501">
                <c:v>12.819699999999999</c:v>
              </c:pt>
              <c:pt idx="502">
                <c:v>12.85547</c:v>
              </c:pt>
              <c:pt idx="503">
                <c:v>12.889900000000001</c:v>
              </c:pt>
              <c:pt idx="504">
                <c:v>12.92568</c:v>
              </c:pt>
              <c:pt idx="505">
                <c:v>12.960100000000001</c:v>
              </c:pt>
              <c:pt idx="506">
                <c:v>12.994529999999999</c:v>
              </c:pt>
              <c:pt idx="507">
                <c:v>13.03098</c:v>
              </c:pt>
              <c:pt idx="508">
                <c:v>13.06541</c:v>
              </c:pt>
              <c:pt idx="509">
                <c:v>13.09984</c:v>
              </c:pt>
              <c:pt idx="510">
                <c:v>13.13494</c:v>
              </c:pt>
              <c:pt idx="511">
                <c:v>13.169370000000001</c:v>
              </c:pt>
              <c:pt idx="512">
                <c:v>13.20515</c:v>
              </c:pt>
              <c:pt idx="513">
                <c:v>13.24025</c:v>
              </c:pt>
              <c:pt idx="514">
                <c:v>13.27535</c:v>
              </c:pt>
              <c:pt idx="515">
                <c:v>13.310460000000001</c:v>
              </c:pt>
              <c:pt idx="516">
                <c:v>13.345560000000001</c:v>
              </c:pt>
              <c:pt idx="517">
                <c:v>13.37998</c:v>
              </c:pt>
              <c:pt idx="518">
                <c:v>13.41644</c:v>
              </c:pt>
              <c:pt idx="519">
                <c:v>13.45086</c:v>
              </c:pt>
              <c:pt idx="520">
                <c:v>13.48597</c:v>
              </c:pt>
              <c:pt idx="521">
                <c:v>13.521739999999999</c:v>
              </c:pt>
              <c:pt idx="522">
                <c:v>13.554819999999999</c:v>
              </c:pt>
              <c:pt idx="523">
                <c:v>13.5906</c:v>
              </c:pt>
              <c:pt idx="524">
                <c:v>13.6257</c:v>
              </c:pt>
              <c:pt idx="525">
                <c:v>13.660130000000001</c:v>
              </c:pt>
              <c:pt idx="526">
                <c:v>13.69523</c:v>
              </c:pt>
              <c:pt idx="527">
                <c:v>13.73034</c:v>
              </c:pt>
              <c:pt idx="528">
                <c:v>13.764760000000001</c:v>
              </c:pt>
              <c:pt idx="529">
                <c:v>13.80054</c:v>
              </c:pt>
              <c:pt idx="530">
                <c:v>13.83497</c:v>
              </c:pt>
            </c:numLit>
          </c:xVal>
          <c:yVal>
            <c:numRef>
              <c:f>[13]TX713S1!$D$14:$D$548</c:f>
              <c:numCache>
                <c:formatCode>General</c:formatCode>
                <c:ptCount val="535"/>
                <c:pt idx="0">
                  <c:v>1.1340573439999999</c:v>
                </c:pt>
                <c:pt idx="1">
                  <c:v>1.1345175279999999</c:v>
                </c:pt>
                <c:pt idx="2">
                  <c:v>1.134883528</c:v>
                </c:pt>
                <c:pt idx="3">
                  <c:v>1.1354335040000001</c:v>
                </c:pt>
                <c:pt idx="4">
                  <c:v>1.1357980399999998</c:v>
                </c:pt>
                <c:pt idx="5">
                  <c:v>1.136106456</c:v>
                </c:pt>
                <c:pt idx="6">
                  <c:v>1.136411944</c:v>
                </c:pt>
                <c:pt idx="7">
                  <c:v>1.1366252000000001</c:v>
                </c:pt>
                <c:pt idx="8">
                  <c:v>1.136960456</c:v>
                </c:pt>
                <c:pt idx="9">
                  <c:v>1.137145896</c:v>
                </c:pt>
                <c:pt idx="10">
                  <c:v>1.1374508959999998</c:v>
                </c:pt>
                <c:pt idx="11">
                  <c:v>1.137663664</c:v>
                </c:pt>
                <c:pt idx="12">
                  <c:v>1.137999896</c:v>
                </c:pt>
                <c:pt idx="13">
                  <c:v>1.138183384</c:v>
                </c:pt>
                <c:pt idx="14">
                  <c:v>1.138488384</c:v>
                </c:pt>
                <c:pt idx="15">
                  <c:v>1.13873336</c:v>
                </c:pt>
                <c:pt idx="16">
                  <c:v>1.138976872</c:v>
                </c:pt>
                <c:pt idx="17">
                  <c:v>1.1392208720000001</c:v>
                </c:pt>
                <c:pt idx="18">
                  <c:v>1.1394658479999999</c:v>
                </c:pt>
                <c:pt idx="19">
                  <c:v>1.1397088719999999</c:v>
                </c:pt>
                <c:pt idx="20">
                  <c:v>1.140015824</c:v>
                </c:pt>
                <c:pt idx="21">
                  <c:v>1.1402603119999999</c:v>
                </c:pt>
                <c:pt idx="22">
                  <c:v>1.140566288</c:v>
                </c:pt>
                <c:pt idx="23">
                  <c:v>1.1408112639999999</c:v>
                </c:pt>
                <c:pt idx="24">
                  <c:v>1.1411152879999999</c:v>
                </c:pt>
                <c:pt idx="25">
                  <c:v>1.1414808000000001</c:v>
                </c:pt>
                <c:pt idx="26">
                  <c:v>1.1417262640000001</c:v>
                </c:pt>
                <c:pt idx="27">
                  <c:v>1.142091776</c:v>
                </c:pt>
                <c:pt idx="28">
                  <c:v>1.142274776</c:v>
                </c:pt>
                <c:pt idx="29">
                  <c:v>1.142611008</c:v>
                </c:pt>
                <c:pt idx="30">
                  <c:v>1.1429472399999998</c:v>
                </c:pt>
                <c:pt idx="31">
                  <c:v>1.143253216</c:v>
                </c:pt>
                <c:pt idx="32">
                  <c:v>1.1434981919999998</c:v>
                </c:pt>
                <c:pt idx="33">
                  <c:v>1.1438641920000001</c:v>
                </c:pt>
                <c:pt idx="34">
                  <c:v>1.144108192</c:v>
                </c:pt>
                <c:pt idx="35">
                  <c:v>1.144414168</c:v>
                </c:pt>
                <c:pt idx="36">
                  <c:v>1.144780656</c:v>
                </c:pt>
                <c:pt idx="37">
                  <c:v>1.145085656</c:v>
                </c:pt>
                <c:pt idx="38">
                  <c:v>1.1453916319999999</c:v>
                </c:pt>
                <c:pt idx="39">
                  <c:v>1.145758608</c:v>
                </c:pt>
                <c:pt idx="40">
                  <c:v>1.1461236319999999</c:v>
                </c:pt>
                <c:pt idx="41">
                  <c:v>1.1465530719999999</c:v>
                </c:pt>
                <c:pt idx="42">
                  <c:v>1.1468268399999999</c:v>
                </c:pt>
                <c:pt idx="43">
                  <c:v>1.1471630719999999</c:v>
                </c:pt>
                <c:pt idx="44">
                  <c:v>1.1475300479999999</c:v>
                </c:pt>
                <c:pt idx="45">
                  <c:v>1.14789556</c:v>
                </c:pt>
                <c:pt idx="46">
                  <c:v>1.1482308160000001</c:v>
                </c:pt>
                <c:pt idx="47">
                  <c:v>1.1486290239999999</c:v>
                </c:pt>
                <c:pt idx="48">
                  <c:v>1.1489647679999999</c:v>
                </c:pt>
                <c:pt idx="49">
                  <c:v>1.149361512</c:v>
                </c:pt>
                <c:pt idx="50">
                  <c:v>1.149666512</c:v>
                </c:pt>
                <c:pt idx="51">
                  <c:v>1.1500022560000001</c:v>
                </c:pt>
                <c:pt idx="52">
                  <c:v>1.1503687439999999</c:v>
                </c:pt>
                <c:pt idx="53">
                  <c:v>1.1507679280000001</c:v>
                </c:pt>
                <c:pt idx="54">
                  <c:v>1.15113344</c:v>
                </c:pt>
                <c:pt idx="55">
                  <c:v>1.15143844</c:v>
                </c:pt>
                <c:pt idx="56">
                  <c:v>1.1516829280000001</c:v>
                </c:pt>
                <c:pt idx="57">
                  <c:v>1.1520494159999999</c:v>
                </c:pt>
                <c:pt idx="58">
                  <c:v>1.15235588</c:v>
                </c:pt>
                <c:pt idx="59">
                  <c:v>1.1525993919999999</c:v>
                </c:pt>
                <c:pt idx="60">
                  <c:v>1.152965392</c:v>
                </c:pt>
                <c:pt idx="61">
                  <c:v>1.1532103680000001</c:v>
                </c:pt>
                <c:pt idx="62">
                  <c:v>1.1534529039999999</c:v>
                </c:pt>
                <c:pt idx="63">
                  <c:v>1.15375888</c:v>
                </c:pt>
                <c:pt idx="64">
                  <c:v>1.1540658319999999</c:v>
                </c:pt>
                <c:pt idx="65">
                  <c:v>1.1543405760000001</c:v>
                </c:pt>
                <c:pt idx="66">
                  <c:v>1.1546162959999999</c:v>
                </c:pt>
                <c:pt idx="67">
                  <c:v>1.1548602959999998</c:v>
                </c:pt>
                <c:pt idx="68">
                  <c:v>1.1551648080000001</c:v>
                </c:pt>
                <c:pt idx="69">
                  <c:v>1.155378064</c:v>
                </c:pt>
                <c:pt idx="70">
                  <c:v>1.155714296</c:v>
                </c:pt>
                <c:pt idx="71">
                  <c:v>1.155959272</c:v>
                </c:pt>
                <c:pt idx="72">
                  <c:v>1.1562325520000001</c:v>
                </c:pt>
                <c:pt idx="73">
                  <c:v>1.156507784</c:v>
                </c:pt>
                <c:pt idx="74">
                  <c:v>1.1568147359999998</c:v>
                </c:pt>
                <c:pt idx="75">
                  <c:v>1.1570885039999999</c:v>
                </c:pt>
                <c:pt idx="76">
                  <c:v>1.157425224</c:v>
                </c:pt>
                <c:pt idx="77">
                  <c:v>1.157668736</c:v>
                </c:pt>
                <c:pt idx="78">
                  <c:v>1.157973736</c:v>
                </c:pt>
                <c:pt idx="79">
                  <c:v>1.1582797119999999</c:v>
                </c:pt>
                <c:pt idx="80">
                  <c:v>1.158524688</c:v>
                </c:pt>
                <c:pt idx="81">
                  <c:v>1.1587691759999998</c:v>
                </c:pt>
                <c:pt idx="82">
                  <c:v>1.1590741760000001</c:v>
                </c:pt>
                <c:pt idx="83">
                  <c:v>1.1593484319999998</c:v>
                </c:pt>
                <c:pt idx="84">
                  <c:v>1.159684664</c:v>
                </c:pt>
                <c:pt idx="85">
                  <c:v>1.1599911279999999</c:v>
                </c:pt>
                <c:pt idx="86">
                  <c:v>1.160236104</c:v>
                </c:pt>
                <c:pt idx="87">
                  <c:v>1.160541592</c:v>
                </c:pt>
                <c:pt idx="88">
                  <c:v>1.1607855919999999</c:v>
                </c:pt>
                <c:pt idx="89">
                  <c:v>1.1610910799999998</c:v>
                </c:pt>
                <c:pt idx="90">
                  <c:v>1.161334592</c:v>
                </c:pt>
                <c:pt idx="91">
                  <c:v>1.162131008</c:v>
                </c:pt>
                <c:pt idx="92">
                  <c:v>1.1629859839999999</c:v>
                </c:pt>
                <c:pt idx="93">
                  <c:v>1.1637799600000001</c:v>
                </c:pt>
                <c:pt idx="94">
                  <c:v>1.164633472</c:v>
                </c:pt>
                <c:pt idx="95">
                  <c:v>1.165367424</c:v>
                </c:pt>
                <c:pt idx="96">
                  <c:v>1.1662258159999999</c:v>
                </c:pt>
                <c:pt idx="97">
                  <c:v>1.1671993760000001</c:v>
                </c:pt>
                <c:pt idx="98">
                  <c:v>1.168054352</c:v>
                </c:pt>
                <c:pt idx="99">
                  <c:v>1.1689713039999998</c:v>
                </c:pt>
                <c:pt idx="100">
                  <c:v>1.1706783279999999</c:v>
                </c:pt>
                <c:pt idx="101">
                  <c:v>1.1723287440000001</c:v>
                </c:pt>
                <c:pt idx="102">
                  <c:v>1.17379616</c:v>
                </c:pt>
                <c:pt idx="103">
                  <c:v>1.1753841119999999</c:v>
                </c:pt>
                <c:pt idx="104">
                  <c:v>1.176974016</c:v>
                </c:pt>
                <c:pt idx="105">
                  <c:v>1.1784385040000001</c:v>
                </c:pt>
                <c:pt idx="106">
                  <c:v>1.179967408</c:v>
                </c:pt>
                <c:pt idx="107">
                  <c:v>1.1814933839999999</c:v>
                </c:pt>
                <c:pt idx="108">
                  <c:v>1.1830213119999999</c:v>
                </c:pt>
                <c:pt idx="109">
                  <c:v>1.184548264</c:v>
                </c:pt>
                <c:pt idx="110">
                  <c:v>1.1861328</c:v>
                </c:pt>
                <c:pt idx="111">
                  <c:v>1.187722704</c:v>
                </c:pt>
                <c:pt idx="112">
                  <c:v>1.1892486799999999</c:v>
                </c:pt>
                <c:pt idx="113">
                  <c:v>1.190775632</c:v>
                </c:pt>
                <c:pt idx="114">
                  <c:v>1.192363584</c:v>
                </c:pt>
                <c:pt idx="115">
                  <c:v>1.193951048</c:v>
                </c:pt>
                <c:pt idx="116">
                  <c:v>1.1952910960000001</c:v>
                </c:pt>
                <c:pt idx="117">
                  <c:v>1.1966970239999999</c:v>
                </c:pt>
                <c:pt idx="118">
                  <c:v>1.1982757040000001</c:v>
                </c:pt>
                <c:pt idx="119">
                  <c:v>1.1996816320000001</c:v>
                </c:pt>
                <c:pt idx="120">
                  <c:v>1.201149536</c:v>
                </c:pt>
                <c:pt idx="121">
                  <c:v>1.2037178799999999</c:v>
                </c:pt>
                <c:pt idx="122">
                  <c:v>1.208052296</c:v>
                </c:pt>
                <c:pt idx="123">
                  <c:v>1.2136721039999998</c:v>
                </c:pt>
                <c:pt idx="124">
                  <c:v>1.2186760560000001</c:v>
                </c:pt>
                <c:pt idx="125">
                  <c:v>1.2245359600000001</c:v>
                </c:pt>
                <c:pt idx="126">
                  <c:v>1.23155828</c:v>
                </c:pt>
                <c:pt idx="127">
                  <c:v>1.2381521359999998</c:v>
                </c:pt>
                <c:pt idx="128">
                  <c:v>1.244620088</c:v>
                </c:pt>
                <c:pt idx="129">
                  <c:v>1.2517585520000001</c:v>
                </c:pt>
                <c:pt idx="130">
                  <c:v>1.2592625279999998</c:v>
                </c:pt>
                <c:pt idx="131">
                  <c:v>1.2667674800000002</c:v>
                </c:pt>
                <c:pt idx="132">
                  <c:v>1.2734159920000001</c:v>
                </c:pt>
                <c:pt idx="133">
                  <c:v>1.2795125760000001</c:v>
                </c:pt>
                <c:pt idx="134">
                  <c:v>1.2851831360000001</c:v>
                </c:pt>
                <c:pt idx="135">
                  <c:v>1.29152372</c:v>
                </c:pt>
                <c:pt idx="136">
                  <c:v>1.300549768</c:v>
                </c:pt>
                <c:pt idx="137">
                  <c:v>1.3081059599999998</c:v>
                </c:pt>
                <c:pt idx="138">
                  <c:v>1.3151736639999998</c:v>
                </c:pt>
                <c:pt idx="139">
                  <c:v>1.3682324399999999</c:v>
                </c:pt>
                <c:pt idx="140">
                  <c:v>1.4164590400000001</c:v>
                </c:pt>
                <c:pt idx="141">
                  <c:v>1.433742048</c:v>
                </c:pt>
                <c:pt idx="142">
                  <c:v>1.4456887759999999</c:v>
                </c:pt>
                <c:pt idx="143">
                  <c:v>1.4490569519999998</c:v>
                </c:pt>
                <c:pt idx="144">
                  <c:v>1.449823112</c:v>
                </c:pt>
                <c:pt idx="145">
                  <c:v>1.4530766079999999</c:v>
                </c:pt>
                <c:pt idx="146">
                  <c:v>1.4501012720000002</c:v>
                </c:pt>
                <c:pt idx="147">
                  <c:v>1.4488446719999999</c:v>
                </c:pt>
                <c:pt idx="148">
                  <c:v>1.44879392</c:v>
                </c:pt>
                <c:pt idx="149">
                  <c:v>1.4449206639999999</c:v>
                </c:pt>
                <c:pt idx="150">
                  <c:v>1.443605504</c:v>
                </c:pt>
                <c:pt idx="151">
                  <c:v>1.4430652879999999</c:v>
                </c:pt>
                <c:pt idx="152">
                  <c:v>1.4391934959999999</c:v>
                </c:pt>
                <c:pt idx="153">
                  <c:v>1.4388557999999998</c:v>
                </c:pt>
                <c:pt idx="154">
                  <c:v>1.4360673679999998</c:v>
                </c:pt>
                <c:pt idx="155">
                  <c:v>1.4340880399999998</c:v>
                </c:pt>
                <c:pt idx="156">
                  <c:v>1.4325771920000001</c:v>
                </c:pt>
                <c:pt idx="157">
                  <c:v>1.4291314240000002</c:v>
                </c:pt>
                <c:pt idx="158">
                  <c:v>1.4276415600000001</c:v>
                </c:pt>
                <c:pt idx="159">
                  <c:v>1.4261975680000001</c:v>
                </c:pt>
                <c:pt idx="160">
                  <c:v>1.4240318240000001</c:v>
                </c:pt>
                <c:pt idx="161">
                  <c:v>1.4212643760000001</c:v>
                </c:pt>
                <c:pt idx="162">
                  <c:v>1.420425992</c:v>
                </c:pt>
                <c:pt idx="163">
                  <c:v>1.41772052</c:v>
                </c:pt>
                <c:pt idx="164">
                  <c:v>1.416831384</c:v>
                </c:pt>
                <c:pt idx="165">
                  <c:v>1.4149023199999999</c:v>
                </c:pt>
                <c:pt idx="166">
                  <c:v>1.412199776</c:v>
                </c:pt>
                <c:pt idx="167">
                  <c:v>1.4110095439999999</c:v>
                </c:pt>
                <c:pt idx="168">
                  <c:v>1.4089643359999999</c:v>
                </c:pt>
                <c:pt idx="169">
                  <c:v>1.4059670399999999</c:v>
                </c:pt>
                <c:pt idx="170">
                  <c:v>1.4059865599999999</c:v>
                </c:pt>
                <c:pt idx="171">
                  <c:v>1.4028750720000001</c:v>
                </c:pt>
                <c:pt idx="172">
                  <c:v>1.4014579199999999</c:v>
                </c:pt>
                <c:pt idx="173">
                  <c:v>1.4013486080000002</c:v>
                </c:pt>
                <c:pt idx="174">
                  <c:v>1.3978794159999999</c:v>
                </c:pt>
                <c:pt idx="175">
                  <c:v>1.39826396</c:v>
                </c:pt>
                <c:pt idx="176">
                  <c:v>1.3960342880000001</c:v>
                </c:pt>
                <c:pt idx="177">
                  <c:v>1.393168752</c:v>
                </c:pt>
                <c:pt idx="178">
                  <c:v>1.3936123439999999</c:v>
                </c:pt>
                <c:pt idx="179">
                  <c:v>1.3904291200000001</c:v>
                </c:pt>
                <c:pt idx="180">
                  <c:v>1.3882316559999999</c:v>
                </c:pt>
                <c:pt idx="181">
                  <c:v>1.3891466560000001</c:v>
                </c:pt>
                <c:pt idx="182">
                  <c:v>1.3854988559999999</c:v>
                </c:pt>
                <c:pt idx="183">
                  <c:v>1.3846365600000001</c:v>
                </c:pt>
                <c:pt idx="184">
                  <c:v>1.3851811679999999</c:v>
                </c:pt>
                <c:pt idx="185">
                  <c:v>1.3821931439999999</c:v>
                </c:pt>
                <c:pt idx="186">
                  <c:v>1.3812010399999999</c:v>
                </c:pt>
                <c:pt idx="187">
                  <c:v>1.3788825519999999</c:v>
                </c:pt>
                <c:pt idx="188">
                  <c:v>1.3775293279999998</c:v>
                </c:pt>
                <c:pt idx="189">
                  <c:v>1.3771301440000001</c:v>
                </c:pt>
                <c:pt idx="190">
                  <c:v>1.3745783919999999</c:v>
                </c:pt>
                <c:pt idx="191">
                  <c:v>1.3741230880000002</c:v>
                </c:pt>
                <c:pt idx="192">
                  <c:v>1.373421832</c:v>
                </c:pt>
                <c:pt idx="193">
                  <c:v>1.3706978159999998</c:v>
                </c:pt>
                <c:pt idx="194">
                  <c:v>1.371135064</c:v>
                </c:pt>
                <c:pt idx="195">
                  <c:v>1.36928896</c:v>
                </c:pt>
                <c:pt idx="196">
                  <c:v>1.3672198399999997</c:v>
                </c:pt>
                <c:pt idx="197">
                  <c:v>1.3672642480000001</c:v>
                </c:pt>
                <c:pt idx="198">
                  <c:v>1.3653996000000002</c:v>
                </c:pt>
                <c:pt idx="199">
                  <c:v>1.363758944</c:v>
                </c:pt>
                <c:pt idx="200">
                  <c:v>1.3639243759999999</c:v>
                </c:pt>
                <c:pt idx="201">
                  <c:v>1.361253552</c:v>
                </c:pt>
                <c:pt idx="202">
                  <c:v>1.3599793839999998</c:v>
                </c:pt>
                <c:pt idx="203">
                  <c:v>1.360659168</c:v>
                </c:pt>
                <c:pt idx="204">
                  <c:v>1.3588247760000001</c:v>
                </c:pt>
                <c:pt idx="205">
                  <c:v>1.3570591919999999</c:v>
                </c:pt>
                <c:pt idx="206">
                  <c:v>1.3568347119999999</c:v>
                </c:pt>
                <c:pt idx="207">
                  <c:v>1.3539472159999999</c:v>
                </c:pt>
                <c:pt idx="208">
                  <c:v>1.353862304</c:v>
                </c:pt>
                <c:pt idx="209">
                  <c:v>1.3535309520000001</c:v>
                </c:pt>
                <c:pt idx="210">
                  <c:v>1.3508249919999999</c:v>
                </c:pt>
                <c:pt idx="211">
                  <c:v>1.351449632</c:v>
                </c:pt>
                <c:pt idx="212">
                  <c:v>1.349265344</c:v>
                </c:pt>
                <c:pt idx="213">
                  <c:v>1.34775596</c:v>
                </c:pt>
                <c:pt idx="214">
                  <c:v>1.3491457839999998</c:v>
                </c:pt>
                <c:pt idx="215">
                  <c:v>1.346463736</c:v>
                </c:pt>
                <c:pt idx="216">
                  <c:v>1.3453671999999999</c:v>
                </c:pt>
                <c:pt idx="217">
                  <c:v>1.3452983919999999</c:v>
                </c:pt>
                <c:pt idx="218">
                  <c:v>1.3429823439999999</c:v>
                </c:pt>
                <c:pt idx="219">
                  <c:v>1.3432170719999998</c:v>
                </c:pt>
                <c:pt idx="220">
                  <c:v>1.3429057279999999</c:v>
                </c:pt>
                <c:pt idx="221">
                  <c:v>1.340382768</c:v>
                </c:pt>
                <c:pt idx="222">
                  <c:v>1.341064016</c:v>
                </c:pt>
                <c:pt idx="223">
                  <c:v>1.3391247040000001</c:v>
                </c:pt>
                <c:pt idx="224">
                  <c:v>1.3387621199999999</c:v>
                </c:pt>
                <c:pt idx="225">
                  <c:v>1.338988552</c:v>
                </c:pt>
                <c:pt idx="226">
                  <c:v>1.336190848</c:v>
                </c:pt>
                <c:pt idx="227">
                  <c:v>1.33563648</c:v>
                </c:pt>
                <c:pt idx="228">
                  <c:v>1.3358877999999998</c:v>
                </c:pt>
                <c:pt idx="229">
                  <c:v>1.333346784</c:v>
                </c:pt>
                <c:pt idx="230">
                  <c:v>1.3341109920000001</c:v>
                </c:pt>
                <c:pt idx="231">
                  <c:v>1.3333531279999999</c:v>
                </c:pt>
                <c:pt idx="232">
                  <c:v>1.3310170719999999</c:v>
                </c:pt>
                <c:pt idx="233">
                  <c:v>1.3318720480000001</c:v>
                </c:pt>
                <c:pt idx="234">
                  <c:v>1.330815528</c:v>
                </c:pt>
                <c:pt idx="235">
                  <c:v>1.328899152</c:v>
                </c:pt>
                <c:pt idx="236">
                  <c:v>1.329456448</c:v>
                </c:pt>
                <c:pt idx="237">
                  <c:v>1.3271740719999998</c:v>
                </c:pt>
                <c:pt idx="238">
                  <c:v>1.3269149440000001</c:v>
                </c:pt>
                <c:pt idx="239">
                  <c:v>1.32710624</c:v>
                </c:pt>
                <c:pt idx="240">
                  <c:v>1.3250654239999999</c:v>
                </c:pt>
                <c:pt idx="241">
                  <c:v>1.324974656</c:v>
                </c:pt>
                <c:pt idx="242">
                  <c:v>1.3246960079999999</c:v>
                </c:pt>
                <c:pt idx="243">
                  <c:v>1.323487232</c:v>
                </c:pt>
                <c:pt idx="244">
                  <c:v>1.323713664</c:v>
                </c:pt>
                <c:pt idx="245">
                  <c:v>1.321488384</c:v>
                </c:pt>
                <c:pt idx="246">
                  <c:v>1.319991688</c:v>
                </c:pt>
                <c:pt idx="247">
                  <c:v>1.3214220160000001</c:v>
                </c:pt>
                <c:pt idx="248">
                  <c:v>1.3193216640000001</c:v>
                </c:pt>
                <c:pt idx="249">
                  <c:v>1.318706296</c:v>
                </c:pt>
                <c:pt idx="250">
                  <c:v>1.3193568</c:v>
                </c:pt>
                <c:pt idx="251">
                  <c:v>1.3165039519999999</c:v>
                </c:pt>
                <c:pt idx="252">
                  <c:v>1.3171212719999998</c:v>
                </c:pt>
                <c:pt idx="253">
                  <c:v>1.3175970719999999</c:v>
                </c:pt>
                <c:pt idx="254">
                  <c:v>1.3149823680000001</c:v>
                </c:pt>
                <c:pt idx="255">
                  <c:v>1.3156519039999999</c:v>
                </c:pt>
                <c:pt idx="256">
                  <c:v>1.3143128320000002</c:v>
                </c:pt>
                <c:pt idx="257">
                  <c:v>1.312171</c:v>
                </c:pt>
                <c:pt idx="258">
                  <c:v>1.314411896</c:v>
                </c:pt>
                <c:pt idx="259">
                  <c:v>1.3122402960000001</c:v>
                </c:pt>
                <c:pt idx="260">
                  <c:v>1.3108714560000001</c:v>
                </c:pt>
                <c:pt idx="261">
                  <c:v>1.31251992</c:v>
                </c:pt>
                <c:pt idx="262">
                  <c:v>1.3099710959999999</c:v>
                </c:pt>
                <c:pt idx="263">
                  <c:v>1.310222904</c:v>
                </c:pt>
                <c:pt idx="264">
                  <c:v>1.3102204639999999</c:v>
                </c:pt>
                <c:pt idx="265">
                  <c:v>1.3073817679999999</c:v>
                </c:pt>
                <c:pt idx="266">
                  <c:v>1.308510024</c:v>
                </c:pt>
                <c:pt idx="267">
                  <c:v>1.3075818479999999</c:v>
                </c:pt>
                <c:pt idx="268">
                  <c:v>1.3055742159999999</c:v>
                </c:pt>
                <c:pt idx="269">
                  <c:v>1.307518408</c:v>
                </c:pt>
                <c:pt idx="270">
                  <c:v>1.3056083760000001</c:v>
                </c:pt>
                <c:pt idx="271">
                  <c:v>1.3047690160000001</c:v>
                </c:pt>
                <c:pt idx="272">
                  <c:v>1.3056020319999999</c:v>
                </c:pt>
                <c:pt idx="273">
                  <c:v>1.303285984</c:v>
                </c:pt>
                <c:pt idx="274">
                  <c:v>1.3041277840000001</c:v>
                </c:pt>
                <c:pt idx="275">
                  <c:v>1.3030849279999999</c:v>
                </c:pt>
                <c:pt idx="276">
                  <c:v>1.301489656</c:v>
                </c:pt>
                <c:pt idx="277">
                  <c:v>1.3024466239999999</c:v>
                </c:pt>
                <c:pt idx="278">
                  <c:v>1.3005990559999998</c:v>
                </c:pt>
                <c:pt idx="279">
                  <c:v>1.300285272</c:v>
                </c:pt>
                <c:pt idx="280">
                  <c:v>1.3009406559999999</c:v>
                </c:pt>
                <c:pt idx="281">
                  <c:v>1.2990945519999999</c:v>
                </c:pt>
                <c:pt idx="282">
                  <c:v>1.2996420879999999</c:v>
                </c:pt>
                <c:pt idx="283">
                  <c:v>1.2997631119999999</c:v>
                </c:pt>
                <c:pt idx="284">
                  <c:v>1.2971157119999999</c:v>
                </c:pt>
                <c:pt idx="285">
                  <c:v>1.297730592</c:v>
                </c:pt>
                <c:pt idx="286">
                  <c:v>1.297676912</c:v>
                </c:pt>
                <c:pt idx="287">
                  <c:v>1.2957951839999999</c:v>
                </c:pt>
                <c:pt idx="288">
                  <c:v>1.2967955840000001</c:v>
                </c:pt>
                <c:pt idx="289">
                  <c:v>1.2956492720000001</c:v>
                </c:pt>
                <c:pt idx="290">
                  <c:v>1.2945815279999999</c:v>
                </c:pt>
                <c:pt idx="291">
                  <c:v>1.295975256</c:v>
                </c:pt>
                <c:pt idx="292">
                  <c:v>1.2943087359999998</c:v>
                </c:pt>
                <c:pt idx="293">
                  <c:v>1.293752416</c:v>
                </c:pt>
                <c:pt idx="294">
                  <c:v>1.2947869759999999</c:v>
                </c:pt>
                <c:pt idx="295">
                  <c:v>1.293189264</c:v>
                </c:pt>
                <c:pt idx="296">
                  <c:v>1.2920551519999999</c:v>
                </c:pt>
                <c:pt idx="297">
                  <c:v>1.292057104</c:v>
                </c:pt>
                <c:pt idx="298">
                  <c:v>1.2912123760000001</c:v>
                </c:pt>
                <c:pt idx="299">
                  <c:v>1.2912338479999999</c:v>
                </c:pt>
                <c:pt idx="300">
                  <c:v>1.29037936</c:v>
                </c:pt>
                <c:pt idx="301">
                  <c:v>1.290217832</c:v>
                </c:pt>
                <c:pt idx="302">
                  <c:v>1.290344224</c:v>
                </c:pt>
                <c:pt idx="303">
                  <c:v>1.2890959199999998</c:v>
                </c:pt>
                <c:pt idx="304">
                  <c:v>1.2887035679999999</c:v>
                </c:pt>
                <c:pt idx="305">
                  <c:v>1.2895107199999998</c:v>
                </c:pt>
                <c:pt idx="306">
                  <c:v>1.2875143119999999</c:v>
                </c:pt>
                <c:pt idx="307">
                  <c:v>1.2882731520000001</c:v>
                </c:pt>
                <c:pt idx="308">
                  <c:v>1.286958968</c:v>
                </c:pt>
                <c:pt idx="309">
                  <c:v>1.286700816</c:v>
                </c:pt>
                <c:pt idx="310">
                  <c:v>1.287563112</c:v>
                </c:pt>
                <c:pt idx="311">
                  <c:v>1.2858473039999998</c:v>
                </c:pt>
                <c:pt idx="312">
                  <c:v>1.28511872</c:v>
                </c:pt>
                <c:pt idx="313">
                  <c:v>1.2866119999999999</c:v>
                </c:pt>
                <c:pt idx="314">
                  <c:v>1.2848400719999999</c:v>
                </c:pt>
                <c:pt idx="315">
                  <c:v>1.2843891599999999</c:v>
                </c:pt>
                <c:pt idx="316">
                  <c:v>1.2848151839999999</c:v>
                </c:pt>
                <c:pt idx="317">
                  <c:v>1.283143296</c:v>
                </c:pt>
                <c:pt idx="318">
                  <c:v>1.283504416</c:v>
                </c:pt>
                <c:pt idx="319">
                  <c:v>1.2832257680000001</c:v>
                </c:pt>
                <c:pt idx="320">
                  <c:v>1.2820653040000001</c:v>
                </c:pt>
                <c:pt idx="321">
                  <c:v>1.283781112</c:v>
                </c:pt>
                <c:pt idx="322">
                  <c:v>1.2819550159999999</c:v>
                </c:pt>
                <c:pt idx="323">
                  <c:v>1.280998536</c:v>
                </c:pt>
                <c:pt idx="324">
                  <c:v>1.2816344</c:v>
                </c:pt>
                <c:pt idx="325">
                  <c:v>1.2803348559999999</c:v>
                </c:pt>
                <c:pt idx="326">
                  <c:v>1.2804553920000001</c:v>
                </c:pt>
                <c:pt idx="327">
                  <c:v>1.2797180239999999</c:v>
                </c:pt>
                <c:pt idx="328">
                  <c:v>1.279962024</c:v>
                </c:pt>
                <c:pt idx="329">
                  <c:v>1.2799098080000002</c:v>
                </c:pt>
                <c:pt idx="330">
                  <c:v>1.2782120560000001</c:v>
                </c:pt>
                <c:pt idx="331">
                  <c:v>1.2787874080000001</c:v>
                </c:pt>
                <c:pt idx="332">
                  <c:v>1.2792490560000001</c:v>
                </c:pt>
                <c:pt idx="333">
                  <c:v>1.2778938800000001</c:v>
                </c:pt>
                <c:pt idx="334">
                  <c:v>1.2782306000000001</c:v>
                </c:pt>
                <c:pt idx="335">
                  <c:v>1.2778563040000002</c:v>
                </c:pt>
                <c:pt idx="336">
                  <c:v>1.2763576560000001</c:v>
                </c:pt>
                <c:pt idx="337">
                  <c:v>1.2768734720000001</c:v>
                </c:pt>
                <c:pt idx="338">
                  <c:v>1.277208728</c:v>
                </c:pt>
                <c:pt idx="339">
                  <c:v>1.2756847039999999</c:v>
                </c:pt>
                <c:pt idx="340">
                  <c:v>1.2763698559999999</c:v>
                </c:pt>
                <c:pt idx="341">
                  <c:v>1.2755763680000001</c:v>
                </c:pt>
                <c:pt idx="342">
                  <c:v>1.2743119600000001</c:v>
                </c:pt>
                <c:pt idx="343">
                  <c:v>1.2753055279999999</c:v>
                </c:pt>
                <c:pt idx="344">
                  <c:v>1.27389716</c:v>
                </c:pt>
                <c:pt idx="345">
                  <c:v>1.2735682480000001</c:v>
                </c:pt>
                <c:pt idx="346">
                  <c:v>1.2737400239999999</c:v>
                </c:pt>
                <c:pt idx="347">
                  <c:v>1.273100744</c:v>
                </c:pt>
                <c:pt idx="348">
                  <c:v>1.2727406000000001</c:v>
                </c:pt>
                <c:pt idx="349">
                  <c:v>1.2732515359999999</c:v>
                </c:pt>
                <c:pt idx="350">
                  <c:v>1.2717875359999999</c:v>
                </c:pt>
                <c:pt idx="351">
                  <c:v>1.2721120559999999</c:v>
                </c:pt>
                <c:pt idx="352">
                  <c:v>1.2717411760000001</c:v>
                </c:pt>
                <c:pt idx="353">
                  <c:v>1.2714415439999998</c:v>
                </c:pt>
                <c:pt idx="354">
                  <c:v>1.2719500399999999</c:v>
                </c:pt>
                <c:pt idx="355">
                  <c:v>1.2700361040000001</c:v>
                </c:pt>
                <c:pt idx="356">
                  <c:v>1.2699677840000001</c:v>
                </c:pt>
                <c:pt idx="357">
                  <c:v>1.27064464</c:v>
                </c:pt>
                <c:pt idx="358">
                  <c:v>1.269327528</c:v>
                </c:pt>
                <c:pt idx="359">
                  <c:v>1.26956128</c:v>
                </c:pt>
                <c:pt idx="360">
                  <c:v>1.2703498879999999</c:v>
                </c:pt>
                <c:pt idx="361">
                  <c:v>1.268633592</c:v>
                </c:pt>
                <c:pt idx="362">
                  <c:v>1.2687838960000002</c:v>
                </c:pt>
                <c:pt idx="363">
                  <c:v>1.2687970719999999</c:v>
                </c:pt>
                <c:pt idx="364">
                  <c:v>1.2671227439999999</c:v>
                </c:pt>
                <c:pt idx="365">
                  <c:v>1.268425216</c:v>
                </c:pt>
                <c:pt idx="366">
                  <c:v>1.2671261600000001</c:v>
                </c:pt>
                <c:pt idx="367">
                  <c:v>1.2670856560000001</c:v>
                </c:pt>
                <c:pt idx="368">
                  <c:v>1.267747384</c:v>
                </c:pt>
                <c:pt idx="369">
                  <c:v>1.2664888319999998</c:v>
                </c:pt>
                <c:pt idx="370">
                  <c:v>1.2663975759999999</c:v>
                </c:pt>
                <c:pt idx="371">
                  <c:v>1.2667860240000002</c:v>
                </c:pt>
                <c:pt idx="372">
                  <c:v>1.2656665519999999</c:v>
                </c:pt>
                <c:pt idx="373">
                  <c:v>1.2665039600000001</c:v>
                </c:pt>
                <c:pt idx="374">
                  <c:v>1.2654308479999998</c:v>
                </c:pt>
                <c:pt idx="375">
                  <c:v>1.2643123519999999</c:v>
                </c:pt>
                <c:pt idx="376">
                  <c:v>1.264709096</c:v>
                </c:pt>
                <c:pt idx="377">
                  <c:v>1.26393708</c:v>
                </c:pt>
                <c:pt idx="378">
                  <c:v>1.263828256</c:v>
                </c:pt>
                <c:pt idx="379">
                  <c:v>1.2651004720000001</c:v>
                </c:pt>
                <c:pt idx="380">
                  <c:v>1.2631416399999997</c:v>
                </c:pt>
                <c:pt idx="381">
                  <c:v>1.2633222</c:v>
                </c:pt>
                <c:pt idx="382">
                  <c:v>1.2636408639999999</c:v>
                </c:pt>
                <c:pt idx="383">
                  <c:v>1.2619631200000001</c:v>
                </c:pt>
                <c:pt idx="384">
                  <c:v>1.2630840560000001</c:v>
                </c:pt>
                <c:pt idx="385">
                  <c:v>1.2624701520000001</c:v>
                </c:pt>
                <c:pt idx="386">
                  <c:v>1.2611857359999998</c:v>
                </c:pt>
                <c:pt idx="387">
                  <c:v>1.2625736080000001</c:v>
                </c:pt>
                <c:pt idx="388">
                  <c:v>1.2607767920000001</c:v>
                </c:pt>
                <c:pt idx="389">
                  <c:v>1.2608987920000001</c:v>
                </c:pt>
                <c:pt idx="390">
                  <c:v>1.2625736080000001</c:v>
                </c:pt>
                <c:pt idx="391">
                  <c:v>1.2600228320000002</c:v>
                </c:pt>
                <c:pt idx="392">
                  <c:v>1.2600618719999999</c:v>
                </c:pt>
                <c:pt idx="393">
                  <c:v>1.2618874800000002</c:v>
                </c:pt>
                <c:pt idx="394">
                  <c:v>1.2584768480000001</c:v>
                </c:pt>
                <c:pt idx="395">
                  <c:v>1.25950848</c:v>
                </c:pt>
                <c:pt idx="396">
                  <c:v>1.258566152</c:v>
                </c:pt>
                <c:pt idx="397">
                  <c:v>1.257324192</c:v>
                </c:pt>
                <c:pt idx="398">
                  <c:v>1.25977688</c:v>
                </c:pt>
                <c:pt idx="399">
                  <c:v>1.257837568</c:v>
                </c:pt>
                <c:pt idx="400">
                  <c:v>1.257001136</c:v>
                </c:pt>
                <c:pt idx="401">
                  <c:v>1.258146472</c:v>
                </c:pt>
                <c:pt idx="402">
                  <c:v>1.2557445360000001</c:v>
                </c:pt>
                <c:pt idx="403">
                  <c:v>1.25623156</c:v>
                </c:pt>
                <c:pt idx="404">
                  <c:v>1.2565419279999999</c:v>
                </c:pt>
                <c:pt idx="405">
                  <c:v>1.2544293759999998</c:v>
                </c:pt>
                <c:pt idx="406">
                  <c:v>1.2558128559999999</c:v>
                </c:pt>
                <c:pt idx="407">
                  <c:v>1.255058408</c:v>
                </c:pt>
                <c:pt idx="408">
                  <c:v>1.253511936</c:v>
                </c:pt>
                <c:pt idx="409">
                  <c:v>1.255049136</c:v>
                </c:pt>
                <c:pt idx="410">
                  <c:v>1.2536856639999998</c:v>
                </c:pt>
                <c:pt idx="411">
                  <c:v>1.252970744</c:v>
                </c:pt>
                <c:pt idx="412">
                  <c:v>1.2541536560000002</c:v>
                </c:pt>
                <c:pt idx="413">
                  <c:v>1.2529863599999997</c:v>
                </c:pt>
                <c:pt idx="414">
                  <c:v>1.2529155999999999</c:v>
                </c:pt>
                <c:pt idx="415">
                  <c:v>1.2519044639999999</c:v>
                </c:pt>
                <c:pt idx="416">
                  <c:v>1.2509040640000002</c:v>
                </c:pt>
                <c:pt idx="417">
                  <c:v>1.25227876</c:v>
                </c:pt>
                <c:pt idx="418">
                  <c:v>1.251248592</c:v>
                </c:pt>
                <c:pt idx="419">
                  <c:v>1.2508455039999999</c:v>
                </c:pt>
                <c:pt idx="420">
                  <c:v>1.251435496</c:v>
                </c:pt>
                <c:pt idx="421">
                  <c:v>1.24965332</c:v>
                </c:pt>
                <c:pt idx="422">
                  <c:v>1.249986136</c:v>
                </c:pt>
                <c:pt idx="423">
                  <c:v>1.2502891840000001</c:v>
                </c:pt>
                <c:pt idx="424">
                  <c:v>1.24862852</c:v>
                </c:pt>
                <c:pt idx="425">
                  <c:v>1.2502071999999997</c:v>
                </c:pt>
                <c:pt idx="426">
                  <c:v>1.2494078559999999</c:v>
                </c:pt>
                <c:pt idx="427">
                  <c:v>1.2482981439999998</c:v>
                </c:pt>
                <c:pt idx="428">
                  <c:v>1.24969968</c:v>
                </c:pt>
                <c:pt idx="429">
                  <c:v>1.2482503199999999</c:v>
                </c:pt>
                <c:pt idx="430">
                  <c:v>1.2475812719999999</c:v>
                </c:pt>
                <c:pt idx="431">
                  <c:v>1.2486402320000001</c:v>
                </c:pt>
                <c:pt idx="432">
                  <c:v>1.2484098959999999</c:v>
                </c:pt>
                <c:pt idx="433">
                  <c:v>1.247775496</c:v>
                </c:pt>
                <c:pt idx="434">
                  <c:v>1.2473699680000001</c:v>
                </c:pt>
                <c:pt idx="435">
                  <c:v>1.2466911600000001</c:v>
                </c:pt>
                <c:pt idx="436">
                  <c:v>1.2467892479999998</c:v>
                </c:pt>
                <c:pt idx="437">
                  <c:v>1.24697664</c:v>
                </c:pt>
                <c:pt idx="438">
                  <c:v>1.2464613119999999</c:v>
                </c:pt>
                <c:pt idx="439">
                  <c:v>1.24621048</c:v>
                </c:pt>
                <c:pt idx="440">
                  <c:v>1.2456400079999999</c:v>
                </c:pt>
                <c:pt idx="441">
                  <c:v>1.2450158560000002</c:v>
                </c:pt>
                <c:pt idx="442">
                  <c:v>1.246076768</c:v>
                </c:pt>
                <c:pt idx="443">
                  <c:v>1.2446859680000002</c:v>
                </c:pt>
                <c:pt idx="444">
                  <c:v>1.2452193519999999</c:v>
                </c:pt>
                <c:pt idx="445">
                  <c:v>1.245021224</c:v>
                </c:pt>
                <c:pt idx="446">
                  <c:v>1.2438056159999999</c:v>
                </c:pt>
                <c:pt idx="447">
                  <c:v>1.244872872</c:v>
                </c:pt>
                <c:pt idx="448">
                  <c:v>1.24374608</c:v>
                </c:pt>
                <c:pt idx="449">
                  <c:v>1.2430218879999999</c:v>
                </c:pt>
                <c:pt idx="450">
                  <c:v>1.2446771839999999</c:v>
                </c:pt>
                <c:pt idx="451">
                  <c:v>1.2428872000000002</c:v>
                </c:pt>
                <c:pt idx="452">
                  <c:v>1.2433517759999999</c:v>
                </c:pt>
                <c:pt idx="453">
                  <c:v>1.2437412000000001</c:v>
                </c:pt>
                <c:pt idx="454">
                  <c:v>1.2415910719999999</c:v>
                </c:pt>
                <c:pt idx="455">
                  <c:v>1.2422820800000001</c:v>
                </c:pt>
                <c:pt idx="456">
                  <c:v>1.2422352320000001</c:v>
                </c:pt>
                <c:pt idx="457">
                  <c:v>1.2414563839999999</c:v>
                </c:pt>
                <c:pt idx="458">
                  <c:v>1.2422884240000001</c:v>
                </c:pt>
                <c:pt idx="459">
                  <c:v>1.24062044</c:v>
                </c:pt>
                <c:pt idx="460">
                  <c:v>1.2400592400000001</c:v>
                </c:pt>
                <c:pt idx="461">
                  <c:v>1.240953744</c:v>
                </c:pt>
                <c:pt idx="462">
                  <c:v>1.240210032</c:v>
                </c:pt>
                <c:pt idx="463">
                  <c:v>1.2401265840000002</c:v>
                </c:pt>
                <c:pt idx="464">
                  <c:v>1.239771808</c:v>
                </c:pt>
                <c:pt idx="465">
                  <c:v>1.2392706319999998</c:v>
                </c:pt>
                <c:pt idx="466">
                  <c:v>1.2392691680000001</c:v>
                </c:pt>
                <c:pt idx="467">
                  <c:v>1.2385347280000001</c:v>
                </c:pt>
                <c:pt idx="468">
                  <c:v>1.2383141520000001</c:v>
                </c:pt>
                <c:pt idx="469">
                  <c:v>1.239123744</c:v>
                </c:pt>
                <c:pt idx="470">
                  <c:v>1.2375235920000001</c:v>
                </c:pt>
                <c:pt idx="471">
                  <c:v>1.2379696240000002</c:v>
                </c:pt>
                <c:pt idx="472">
                  <c:v>1.2387826319999999</c:v>
                </c:pt>
                <c:pt idx="473">
                  <c:v>1.2370756079999998</c:v>
                </c:pt>
                <c:pt idx="474">
                  <c:v>1.2369897200000002</c:v>
                </c:pt>
                <c:pt idx="475">
                  <c:v>1.2373796319999999</c:v>
                </c:pt>
                <c:pt idx="476">
                  <c:v>1.2366993599999998</c:v>
                </c:pt>
                <c:pt idx="477">
                  <c:v>1.2364065599999998</c:v>
                </c:pt>
                <c:pt idx="478">
                  <c:v>1.2360117679999998</c:v>
                </c:pt>
                <c:pt idx="479">
                  <c:v>1.235046504</c:v>
                </c:pt>
                <c:pt idx="480">
                  <c:v>1.2359829759999998</c:v>
                </c:pt>
                <c:pt idx="481">
                  <c:v>1.2346561039999999</c:v>
                </c:pt>
                <c:pt idx="482">
                  <c:v>1.2344325999999999</c:v>
                </c:pt>
                <c:pt idx="483">
                  <c:v>1.2350821279999999</c:v>
                </c:pt>
                <c:pt idx="484">
                  <c:v>1.2337664800000001</c:v>
                </c:pt>
                <c:pt idx="485">
                  <c:v>1.2337132879999999</c:v>
                </c:pt>
                <c:pt idx="486">
                  <c:v>1.234592176</c:v>
                </c:pt>
                <c:pt idx="487">
                  <c:v>1.232650424</c:v>
                </c:pt>
                <c:pt idx="488">
                  <c:v>1.2330008079999999</c:v>
                </c:pt>
                <c:pt idx="489">
                  <c:v>1.233018376</c:v>
                </c:pt>
                <c:pt idx="490">
                  <c:v>1.2316402639999999</c:v>
                </c:pt>
                <c:pt idx="491">
                  <c:v>1.2335893359999999</c:v>
                </c:pt>
                <c:pt idx="492">
                  <c:v>1.2317725119999998</c:v>
                </c:pt>
                <c:pt idx="493">
                  <c:v>1.230995128</c:v>
                </c:pt>
                <c:pt idx="494">
                  <c:v>1.231922816</c:v>
                </c:pt>
                <c:pt idx="495">
                  <c:v>1.2307599120000001</c:v>
                </c:pt>
                <c:pt idx="496">
                  <c:v>1.23110688</c:v>
                </c:pt>
                <c:pt idx="497">
                  <c:v>1.2309619439999999</c:v>
                </c:pt>
                <c:pt idx="498">
                  <c:v>1.2298536959999999</c:v>
                </c:pt>
                <c:pt idx="499">
                  <c:v>1.2300386479999998</c:v>
                </c:pt>
                <c:pt idx="500">
                  <c:v>1.229989848</c:v>
                </c:pt>
                <c:pt idx="501">
                  <c:v>1.2290524</c:v>
                </c:pt>
                <c:pt idx="502">
                  <c:v>1.2297072960000002</c:v>
                </c:pt>
                <c:pt idx="503">
                  <c:v>1.2285468320000001</c:v>
                </c:pt>
                <c:pt idx="504">
                  <c:v>1.2281432560000001</c:v>
                </c:pt>
                <c:pt idx="505">
                  <c:v>1.229383264</c:v>
                </c:pt>
                <c:pt idx="506">
                  <c:v>1.227892424</c:v>
                </c:pt>
                <c:pt idx="507">
                  <c:v>1.2274888479999999</c:v>
                </c:pt>
                <c:pt idx="508">
                  <c:v>1.2280773760000001</c:v>
                </c:pt>
                <c:pt idx="509">
                  <c:v>1.226447944</c:v>
                </c:pt>
                <c:pt idx="510">
                  <c:v>1.227002312</c:v>
                </c:pt>
                <c:pt idx="511">
                  <c:v>1.2275791279999999</c:v>
                </c:pt>
                <c:pt idx="512">
                  <c:v>1.2260038640000002</c:v>
                </c:pt>
                <c:pt idx="513">
                  <c:v>1.2263440000000001</c:v>
                </c:pt>
                <c:pt idx="514">
                  <c:v>1.2252381919999999</c:v>
                </c:pt>
                <c:pt idx="515">
                  <c:v>1.225258688</c:v>
                </c:pt>
                <c:pt idx="516">
                  <c:v>1.2259492079999998</c:v>
                </c:pt>
                <c:pt idx="517">
                  <c:v>1.2241001760000001</c:v>
                </c:pt>
                <c:pt idx="518">
                  <c:v>1.2241099360000001</c:v>
                </c:pt>
                <c:pt idx="519">
                  <c:v>1.2248619439999999</c:v>
                </c:pt>
                <c:pt idx="520">
                  <c:v>1.2228557760000001</c:v>
                </c:pt>
                <c:pt idx="521">
                  <c:v>1.223192984</c:v>
                </c:pt>
                <c:pt idx="522">
                  <c:v>1.2238698399999999</c:v>
                </c:pt>
                <c:pt idx="523">
                  <c:v>1.2220871759999998</c:v>
                </c:pt>
                <c:pt idx="524">
                  <c:v>1.2227303599999999</c:v>
                </c:pt>
                <c:pt idx="525">
                  <c:v>1.2220398399999999</c:v>
                </c:pt>
                <c:pt idx="526">
                  <c:v>1.2209667279999998</c:v>
                </c:pt>
                <c:pt idx="527">
                  <c:v>1.2225497999999999</c:v>
                </c:pt>
                <c:pt idx="528">
                  <c:v>1.220706136</c:v>
                </c:pt>
                <c:pt idx="529">
                  <c:v>1.220247904</c:v>
                </c:pt>
                <c:pt idx="530">
                  <c:v>1.2217855919999998</c:v>
                </c:pt>
                <c:pt idx="531">
                  <c:v>1.2195739759999999</c:v>
                </c:pt>
                <c:pt idx="532">
                  <c:v>1.219748192</c:v>
                </c:pt>
                <c:pt idx="533">
                  <c:v>1.2205870640000001</c:v>
                </c:pt>
                <c:pt idx="534">
                  <c:v>1.21828224</c:v>
                </c:pt>
              </c:numCache>
            </c:numRef>
          </c:yVal>
          <c:smooth val="0"/>
          <c:extLst xmlns:c16r2="http://schemas.microsoft.com/office/drawing/2015/06/chart">
            <c:ext xmlns:c16="http://schemas.microsoft.com/office/drawing/2014/chart" uri="{C3380CC4-5D6E-409C-BE32-E72D297353CC}">
              <c16:uniqueId val="{00000001-398A-4D63-8196-B3DE90DB3D4A}"/>
            </c:ext>
          </c:extLst>
        </c:ser>
        <c:ser>
          <c:idx val="0"/>
          <c:order val="2"/>
          <c:tx>
            <c:strRef>
              <c:f>Consolidation!$AN$45</c:f>
              <c:strCache>
                <c:ptCount val="1"/>
                <c:pt idx="0">
                  <c:v>TX727 σ'vc=10ksc </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xVal>
            <c:numLit>
              <c:formatCode>General</c:formatCode>
              <c:ptCount val="487"/>
              <c:pt idx="0">
                <c:v>0</c:v>
              </c:pt>
              <c:pt idx="1">
                <c:v>0</c:v>
              </c:pt>
              <c:pt idx="2">
                <c:v>0</c:v>
              </c:pt>
              <c:pt idx="3">
                <c:v>0</c:v>
              </c:pt>
              <c:pt idx="4">
                <c:v>0</c:v>
              </c:pt>
              <c:pt idx="5">
                <c:v>0</c:v>
              </c:pt>
              <c:pt idx="6">
                <c:v>0</c:v>
              </c:pt>
              <c:pt idx="7">
                <c:v>0</c:v>
              </c:pt>
              <c:pt idx="8">
                <c:v>7.148597E-4</c:v>
              </c:pt>
              <c:pt idx="9">
                <c:v>0</c:v>
              </c:pt>
              <c:pt idx="10">
                <c:v>0</c:v>
              </c:pt>
              <c:pt idx="11">
                <c:v>0</c:v>
              </c:pt>
              <c:pt idx="12">
                <c:v>7.148597E-4</c:v>
              </c:pt>
              <c:pt idx="13">
                <c:v>7.148597E-4</c:v>
              </c:pt>
              <c:pt idx="14">
                <c:v>7.148597E-4</c:v>
              </c:pt>
              <c:pt idx="15">
                <c:v>7.148597E-4</c:v>
              </c:pt>
              <c:pt idx="16">
                <c:v>7.148597E-4</c:v>
              </c:pt>
              <c:pt idx="17">
                <c:v>7.148597E-4</c:v>
              </c:pt>
              <c:pt idx="18">
                <c:v>7.148597E-4</c:v>
              </c:pt>
              <c:pt idx="19">
                <c:v>1.4297190000000001E-3</c:v>
              </c:pt>
              <c:pt idx="20">
                <c:v>1.4297190000000001E-3</c:v>
              </c:pt>
              <c:pt idx="21">
                <c:v>1.4297190000000001E-3</c:v>
              </c:pt>
              <c:pt idx="22">
                <c:v>1.4297190000000001E-3</c:v>
              </c:pt>
              <c:pt idx="23">
                <c:v>1.4297190000000001E-3</c:v>
              </c:pt>
              <c:pt idx="24">
                <c:v>1.4297190000000001E-3</c:v>
              </c:pt>
              <c:pt idx="25">
                <c:v>1.4297190000000001E-3</c:v>
              </c:pt>
              <c:pt idx="26">
                <c:v>1.4297190000000001E-3</c:v>
              </c:pt>
              <c:pt idx="27">
                <c:v>1.4297190000000001E-3</c:v>
              </c:pt>
              <c:pt idx="28">
                <c:v>1.4297190000000001E-3</c:v>
              </c:pt>
              <c:pt idx="29">
                <c:v>1.4297190000000001E-3</c:v>
              </c:pt>
              <c:pt idx="30">
                <c:v>1.4297190000000001E-3</c:v>
              </c:pt>
              <c:pt idx="31">
                <c:v>1.4297190000000001E-3</c:v>
              </c:pt>
              <c:pt idx="32">
                <c:v>1.4297190000000001E-3</c:v>
              </c:pt>
              <c:pt idx="33">
                <c:v>1.4297190000000001E-3</c:v>
              </c:pt>
              <c:pt idx="34">
                <c:v>1.4297190000000001E-3</c:v>
              </c:pt>
              <c:pt idx="35">
                <c:v>2.1445790000000002E-3</c:v>
              </c:pt>
              <c:pt idx="36">
                <c:v>2.1445790000000002E-3</c:v>
              </c:pt>
              <c:pt idx="37">
                <c:v>2.1445790000000002E-3</c:v>
              </c:pt>
              <c:pt idx="38">
                <c:v>2.1445790000000002E-3</c:v>
              </c:pt>
              <c:pt idx="39">
                <c:v>2.1445790000000002E-3</c:v>
              </c:pt>
              <c:pt idx="40">
                <c:v>2.1445790000000002E-3</c:v>
              </c:pt>
              <c:pt idx="41">
                <c:v>2.1445790000000002E-3</c:v>
              </c:pt>
              <c:pt idx="42">
                <c:v>2.1445790000000002E-3</c:v>
              </c:pt>
              <c:pt idx="43">
                <c:v>2.1445790000000002E-3</c:v>
              </c:pt>
              <c:pt idx="44">
                <c:v>2.1445790000000002E-3</c:v>
              </c:pt>
              <c:pt idx="45">
                <c:v>2.1445790000000002E-3</c:v>
              </c:pt>
              <c:pt idx="46">
                <c:v>2.1445790000000002E-3</c:v>
              </c:pt>
              <c:pt idx="47">
                <c:v>2.1445790000000002E-3</c:v>
              </c:pt>
              <c:pt idx="48">
                <c:v>2.1445790000000002E-3</c:v>
              </c:pt>
              <c:pt idx="49">
                <c:v>2.1445790000000002E-3</c:v>
              </c:pt>
              <c:pt idx="50">
                <c:v>2.8594390000000001E-3</c:v>
              </c:pt>
              <c:pt idx="51">
                <c:v>2.1445790000000002E-3</c:v>
              </c:pt>
              <c:pt idx="52">
                <c:v>2.8594390000000001E-3</c:v>
              </c:pt>
              <c:pt idx="53">
                <c:v>2.8594390000000001E-3</c:v>
              </c:pt>
              <c:pt idx="54">
                <c:v>2.8594390000000001E-3</c:v>
              </c:pt>
              <c:pt idx="55">
                <c:v>2.8594390000000001E-3</c:v>
              </c:pt>
              <c:pt idx="56">
                <c:v>2.8594390000000001E-3</c:v>
              </c:pt>
              <c:pt idx="57">
                <c:v>2.8594390000000001E-3</c:v>
              </c:pt>
              <c:pt idx="58">
                <c:v>2.8594390000000001E-3</c:v>
              </c:pt>
              <c:pt idx="59">
                <c:v>2.8594390000000001E-3</c:v>
              </c:pt>
              <c:pt idx="60">
                <c:v>2.8594390000000001E-3</c:v>
              </c:pt>
              <c:pt idx="61">
                <c:v>2.8594390000000001E-3</c:v>
              </c:pt>
              <c:pt idx="62">
                <c:v>2.8594390000000001E-3</c:v>
              </c:pt>
              <c:pt idx="63">
                <c:v>2.8594390000000001E-3</c:v>
              </c:pt>
              <c:pt idx="64">
                <c:v>2.8594390000000001E-3</c:v>
              </c:pt>
              <c:pt idx="65">
                <c:v>3.5742980000000001E-3</c:v>
              </c:pt>
              <c:pt idx="66">
                <c:v>3.5742980000000001E-3</c:v>
              </c:pt>
              <c:pt idx="67">
                <c:v>3.5742980000000001E-3</c:v>
              </c:pt>
              <c:pt idx="68">
                <c:v>3.5742980000000001E-3</c:v>
              </c:pt>
              <c:pt idx="69">
                <c:v>3.5742980000000001E-3</c:v>
              </c:pt>
              <c:pt idx="70">
                <c:v>3.5742980000000001E-3</c:v>
              </c:pt>
              <c:pt idx="71">
                <c:v>3.5742980000000001E-3</c:v>
              </c:pt>
              <c:pt idx="72">
                <c:v>3.5742980000000001E-3</c:v>
              </c:pt>
              <c:pt idx="73">
                <c:v>3.5742980000000001E-3</c:v>
              </c:pt>
              <c:pt idx="74">
                <c:v>3.5742980000000001E-3</c:v>
              </c:pt>
              <c:pt idx="75">
                <c:v>3.5742980000000001E-3</c:v>
              </c:pt>
              <c:pt idx="76">
                <c:v>3.5742980000000001E-3</c:v>
              </c:pt>
              <c:pt idx="77">
                <c:v>3.5742980000000001E-3</c:v>
              </c:pt>
              <c:pt idx="78">
                <c:v>3.5742980000000001E-3</c:v>
              </c:pt>
              <c:pt idx="79">
                <c:v>3.5742980000000001E-3</c:v>
              </c:pt>
              <c:pt idx="80">
                <c:v>3.5742980000000001E-3</c:v>
              </c:pt>
              <c:pt idx="81">
                <c:v>3.5742980000000001E-3</c:v>
              </c:pt>
              <c:pt idx="82">
                <c:v>4.2891580000000004E-3</c:v>
              </c:pt>
              <c:pt idx="83">
                <c:v>4.2891580000000004E-3</c:v>
              </c:pt>
              <c:pt idx="84">
                <c:v>4.2891580000000004E-3</c:v>
              </c:pt>
              <c:pt idx="85">
                <c:v>4.2891580000000004E-3</c:v>
              </c:pt>
              <c:pt idx="86">
                <c:v>4.2891580000000004E-3</c:v>
              </c:pt>
              <c:pt idx="87">
                <c:v>4.2891580000000004E-3</c:v>
              </c:pt>
              <c:pt idx="88">
                <c:v>4.2891580000000004E-3</c:v>
              </c:pt>
              <c:pt idx="89">
                <c:v>4.2891580000000004E-3</c:v>
              </c:pt>
              <c:pt idx="90">
                <c:v>4.2891580000000004E-3</c:v>
              </c:pt>
              <c:pt idx="91">
                <c:v>4.2891580000000004E-3</c:v>
              </c:pt>
              <c:pt idx="92">
                <c:v>4.2891580000000004E-3</c:v>
              </c:pt>
              <c:pt idx="93">
                <c:v>4.2891580000000004E-3</c:v>
              </c:pt>
              <c:pt idx="94">
                <c:v>4.2891580000000004E-3</c:v>
              </c:pt>
              <c:pt idx="95">
                <c:v>4.2891580000000004E-3</c:v>
              </c:pt>
              <c:pt idx="96">
                <c:v>5.0059090000000002E-3</c:v>
              </c:pt>
              <c:pt idx="97">
                <c:v>5.0059090000000002E-3</c:v>
              </c:pt>
              <c:pt idx="98">
                <c:v>5.0059090000000002E-3</c:v>
              </c:pt>
              <c:pt idx="99">
                <c:v>5.0059090000000002E-3</c:v>
              </c:pt>
              <c:pt idx="100">
                <c:v>5.0059090000000002E-3</c:v>
              </c:pt>
              <c:pt idx="101">
                <c:v>5.7207689999999997E-3</c:v>
              </c:pt>
              <c:pt idx="102">
                <c:v>5.7207689999999997E-3</c:v>
              </c:pt>
              <c:pt idx="103">
                <c:v>5.7207689999999997E-3</c:v>
              </c:pt>
              <c:pt idx="104">
                <c:v>5.7207689999999997E-3</c:v>
              </c:pt>
              <c:pt idx="105">
                <c:v>5.7207689999999997E-3</c:v>
              </c:pt>
              <c:pt idx="106">
                <c:v>5.7207689999999997E-3</c:v>
              </c:pt>
              <c:pt idx="107">
                <c:v>5.7207689999999997E-3</c:v>
              </c:pt>
              <c:pt idx="108">
                <c:v>5.7207689999999997E-3</c:v>
              </c:pt>
              <c:pt idx="109">
                <c:v>5.7207689999999997E-3</c:v>
              </c:pt>
              <c:pt idx="110">
                <c:v>5.7207689999999997E-3</c:v>
              </c:pt>
              <c:pt idx="111">
                <c:v>5.7207689999999997E-3</c:v>
              </c:pt>
              <c:pt idx="112">
                <c:v>5.7207689999999997E-3</c:v>
              </c:pt>
              <c:pt idx="113">
                <c:v>6.435629E-3</c:v>
              </c:pt>
              <c:pt idx="114">
                <c:v>6.435629E-3</c:v>
              </c:pt>
              <c:pt idx="115">
                <c:v>7.150488E-3</c:v>
              </c:pt>
              <c:pt idx="116">
                <c:v>7.150488E-3</c:v>
              </c:pt>
              <c:pt idx="117">
                <c:v>7.150488E-3</c:v>
              </c:pt>
              <c:pt idx="118">
                <c:v>7.8653479999999994E-3</c:v>
              </c:pt>
              <c:pt idx="119">
                <c:v>7.8653479999999994E-3</c:v>
              </c:pt>
              <c:pt idx="120">
                <c:v>8.5802080000000006E-3</c:v>
              </c:pt>
              <c:pt idx="121">
                <c:v>8.5802080000000006E-3</c:v>
              </c:pt>
              <c:pt idx="122">
                <c:v>9.2950670000000006E-3</c:v>
              </c:pt>
              <c:pt idx="123">
                <c:v>9.2950670000000006E-3</c:v>
              </c:pt>
              <c:pt idx="124">
                <c:v>1.000993E-2</c:v>
              </c:pt>
              <c:pt idx="125">
                <c:v>1.000993E-2</c:v>
              </c:pt>
              <c:pt idx="126">
                <c:v>1.072479E-2</c:v>
              </c:pt>
              <c:pt idx="127">
                <c:v>1.144154E-2</c:v>
              </c:pt>
              <c:pt idx="128">
                <c:v>1.144154E-2</c:v>
              </c:pt>
              <c:pt idx="129">
                <c:v>1.215451E-2</c:v>
              </c:pt>
              <c:pt idx="130">
                <c:v>1.215451E-2</c:v>
              </c:pt>
              <c:pt idx="131">
                <c:v>1.286937E-2</c:v>
              </c:pt>
              <c:pt idx="132">
                <c:v>1.286937E-2</c:v>
              </c:pt>
              <c:pt idx="133">
                <c:v>1.358612E-2</c:v>
              </c:pt>
              <c:pt idx="134">
                <c:v>1.430098E-2</c:v>
              </c:pt>
              <c:pt idx="135">
                <c:v>1.57307E-2</c:v>
              </c:pt>
              <c:pt idx="136">
                <c:v>1.7160419999999999E-2</c:v>
              </c:pt>
              <c:pt idx="137">
                <c:v>1.7875269999999999E-2</c:v>
              </c:pt>
              <c:pt idx="138">
                <c:v>1.9304990000000001E-2</c:v>
              </c:pt>
              <c:pt idx="139">
                <c:v>2.1451459999999999E-2</c:v>
              </c:pt>
              <c:pt idx="140">
                <c:v>2.3596039999999999E-2</c:v>
              </c:pt>
              <c:pt idx="141">
                <c:v>2.5740619999999999E-2</c:v>
              </c:pt>
              <c:pt idx="142">
                <c:v>2.7172229999999999E-2</c:v>
              </c:pt>
              <c:pt idx="143">
                <c:v>2.9316809999999999E-2</c:v>
              </c:pt>
              <c:pt idx="144">
                <c:v>3.1461389999999999E-2</c:v>
              </c:pt>
              <c:pt idx="145">
                <c:v>3.3605969999999999E-2</c:v>
              </c:pt>
              <c:pt idx="146">
                <c:v>3.6467300000000001E-2</c:v>
              </c:pt>
              <c:pt idx="147">
                <c:v>3.9326739999999999E-2</c:v>
              </c:pt>
              <c:pt idx="148">
                <c:v>4.2902929999999999E-2</c:v>
              </c:pt>
              <c:pt idx="149">
                <c:v>4.5047509999999999E-2</c:v>
              </c:pt>
              <c:pt idx="150">
                <c:v>8.0085089999999998E-2</c:v>
              </c:pt>
              <c:pt idx="151">
                <c:v>0.1158375</c:v>
              </c:pt>
              <c:pt idx="152">
                <c:v>0.15159</c:v>
              </c:pt>
              <c:pt idx="153">
                <c:v>0.18805730000000001</c:v>
              </c:pt>
              <c:pt idx="154">
                <c:v>0.22452459999999999</c:v>
              </c:pt>
              <c:pt idx="155">
                <c:v>0.2609919</c:v>
              </c:pt>
              <c:pt idx="156">
                <c:v>0.29745919999999998</c:v>
              </c:pt>
              <c:pt idx="157">
                <c:v>0.33392840000000001</c:v>
              </c:pt>
              <c:pt idx="158">
                <c:v>0.36968079999999998</c:v>
              </c:pt>
              <c:pt idx="159">
                <c:v>0.40614810000000001</c:v>
              </c:pt>
              <c:pt idx="160">
                <c:v>0.44261539999999999</c:v>
              </c:pt>
              <c:pt idx="161">
                <c:v>0.47908269999999997</c:v>
              </c:pt>
              <c:pt idx="162">
                <c:v>0.51554999999999995</c:v>
              </c:pt>
              <c:pt idx="163">
                <c:v>0.55201730000000004</c:v>
              </c:pt>
              <c:pt idx="164">
                <c:v>0.58848460000000002</c:v>
              </c:pt>
              <c:pt idx="165">
                <c:v>0.6249519</c:v>
              </c:pt>
              <c:pt idx="166">
                <c:v>0.66213409999999995</c:v>
              </c:pt>
              <c:pt idx="167">
                <c:v>0.69860330000000004</c:v>
              </c:pt>
              <c:pt idx="168">
                <c:v>0.7365003</c:v>
              </c:pt>
              <c:pt idx="169">
                <c:v>0.77296759999999998</c:v>
              </c:pt>
              <c:pt idx="170">
                <c:v>0.80943489999999996</c:v>
              </c:pt>
              <c:pt idx="171">
                <c:v>0.84661699999999995</c:v>
              </c:pt>
              <c:pt idx="172">
                <c:v>0.88308439999999999</c:v>
              </c:pt>
              <c:pt idx="173">
                <c:v>0.92098329999999995</c:v>
              </c:pt>
              <c:pt idx="174">
                <c:v>0.95816539999999994</c:v>
              </c:pt>
              <c:pt idx="175">
                <c:v>0.99391790000000002</c:v>
              </c:pt>
              <c:pt idx="176">
                <c:v>1.0310999999999999</c:v>
              </c:pt>
              <c:pt idx="177">
                <c:v>1.0675669999999999</c:v>
              </c:pt>
              <c:pt idx="178">
                <c:v>1.1040350000000001</c:v>
              </c:pt>
              <c:pt idx="179">
                <c:v>1.141219</c:v>
              </c:pt>
              <c:pt idx="180">
                <c:v>1.177686</c:v>
              </c:pt>
              <c:pt idx="181">
                <c:v>1.2148680000000001</c:v>
              </c:pt>
              <c:pt idx="182">
                <c:v>1.2513350000000001</c:v>
              </c:pt>
              <c:pt idx="183">
                <c:v>1.2885180000000001</c:v>
              </c:pt>
              <c:pt idx="184">
                <c:v>1.3249850000000001</c:v>
              </c:pt>
              <c:pt idx="185">
                <c:v>1.3614520000000001</c:v>
              </c:pt>
              <c:pt idx="186">
                <c:v>1.398636</c:v>
              </c:pt>
              <c:pt idx="187">
                <c:v>1.4358169999999999</c:v>
              </c:pt>
              <c:pt idx="188">
                <c:v>1.473001</c:v>
              </c:pt>
              <c:pt idx="189">
                <c:v>1.508753</c:v>
              </c:pt>
              <c:pt idx="190">
                <c:v>1.5466500000000001</c:v>
              </c:pt>
              <c:pt idx="191">
                <c:v>1.5831170000000001</c:v>
              </c:pt>
              <c:pt idx="192">
                <c:v>1.6203000000000001</c:v>
              </c:pt>
              <c:pt idx="193">
                <c:v>1.6567670000000001</c:v>
              </c:pt>
              <c:pt idx="194">
                <c:v>1.693951</c:v>
              </c:pt>
              <c:pt idx="195">
                <c:v>1.730418</c:v>
              </c:pt>
              <c:pt idx="196">
                <c:v>1.7683150000000001</c:v>
              </c:pt>
              <c:pt idx="197">
                <c:v>1.8047820000000001</c:v>
              </c:pt>
              <c:pt idx="198">
                <c:v>1.8410359999999999</c:v>
              </c:pt>
              <c:pt idx="199">
                <c:v>1.8775040000000001</c:v>
              </c:pt>
              <c:pt idx="200">
                <c:v>1.9146860000000001</c:v>
              </c:pt>
              <c:pt idx="201">
                <c:v>1.9518679999999999</c:v>
              </c:pt>
              <c:pt idx="202">
                <c:v>1.98905</c:v>
              </c:pt>
              <c:pt idx="203">
                <c:v>2.02623</c:v>
              </c:pt>
              <c:pt idx="204">
                <c:v>2.063412</c:v>
              </c:pt>
              <c:pt idx="205">
                <c:v>2.1005950000000002</c:v>
              </c:pt>
              <c:pt idx="206">
                <c:v>2.1377769999999998</c:v>
              </c:pt>
              <c:pt idx="207">
                <c:v>2.1749589999999999</c:v>
              </c:pt>
              <c:pt idx="208">
                <c:v>2.2121409999999999</c:v>
              </c:pt>
              <c:pt idx="209">
                <c:v>2.2493210000000001</c:v>
              </c:pt>
              <c:pt idx="210">
                <c:v>2.2857889999999998</c:v>
              </c:pt>
              <c:pt idx="211">
                <c:v>2.3229709999999999</c:v>
              </c:pt>
              <c:pt idx="212">
                <c:v>2.3601529999999999</c:v>
              </c:pt>
              <c:pt idx="213">
                <c:v>2.3968430000000001</c:v>
              </c:pt>
              <c:pt idx="214">
                <c:v>2.4338000000000002</c:v>
              </c:pt>
              <c:pt idx="215">
                <c:v>2.4709829999999999</c:v>
              </c:pt>
              <c:pt idx="216">
                <c:v>2.50745</c:v>
              </c:pt>
              <c:pt idx="217">
                <c:v>2.5448569999999999</c:v>
              </c:pt>
              <c:pt idx="218">
                <c:v>2.5820409999999998</c:v>
              </c:pt>
              <c:pt idx="219">
                <c:v>2.6185079999999998</c:v>
              </c:pt>
              <c:pt idx="220">
                <c:v>2.6564049999999999</c:v>
              </c:pt>
              <c:pt idx="221">
                <c:v>2.6928749999999999</c:v>
              </c:pt>
              <c:pt idx="222">
                <c:v>2.7300550000000001</c:v>
              </c:pt>
              <c:pt idx="223">
                <c:v>2.767239</c:v>
              </c:pt>
              <c:pt idx="224">
                <c:v>2.803706</c:v>
              </c:pt>
              <c:pt idx="225">
                <c:v>2.8408890000000002</c:v>
              </c:pt>
              <c:pt idx="226">
                <c:v>2.8780709999999998</c:v>
              </c:pt>
              <c:pt idx="227">
                <c:v>2.9152529999999999</c:v>
              </c:pt>
              <c:pt idx="228">
                <c:v>2.9524370000000002</c:v>
              </c:pt>
              <c:pt idx="229">
                <c:v>2.9889039999999998</c:v>
              </c:pt>
              <c:pt idx="230">
                <c:v>3.0260859999999998</c:v>
              </c:pt>
              <c:pt idx="231">
                <c:v>3.0632679999999999</c:v>
              </c:pt>
              <c:pt idx="232">
                <c:v>3.099736</c:v>
              </c:pt>
              <c:pt idx="233">
                <c:v>3.1369180000000001</c:v>
              </c:pt>
              <c:pt idx="234">
                <c:v>3.173387</c:v>
              </c:pt>
              <c:pt idx="235">
                <c:v>3.210569</c:v>
              </c:pt>
              <c:pt idx="236">
                <c:v>3.2477510000000001</c:v>
              </c:pt>
              <c:pt idx="237">
                <c:v>3.2842190000000002</c:v>
              </c:pt>
              <c:pt idx="238">
                <c:v>3.3214009999999998</c:v>
              </c:pt>
              <c:pt idx="239">
                <c:v>3.3585829999999999</c:v>
              </c:pt>
              <c:pt idx="240">
                <c:v>3.3948100000000001</c:v>
              </c:pt>
              <c:pt idx="241">
                <c:v>3.4329489999999998</c:v>
              </c:pt>
              <c:pt idx="242">
                <c:v>3.4698869999999999</c:v>
              </c:pt>
              <c:pt idx="243">
                <c:v>3.5063550000000001</c:v>
              </c:pt>
              <c:pt idx="244">
                <c:v>3.5435370000000002</c:v>
              </c:pt>
              <c:pt idx="245">
                <c:v>3.5814339999999998</c:v>
              </c:pt>
              <c:pt idx="246">
                <c:v>3.617899</c:v>
              </c:pt>
              <c:pt idx="247">
                <c:v>3.6557979999999999</c:v>
              </c:pt>
              <c:pt idx="248">
                <c:v>3.6922640000000002</c:v>
              </c:pt>
              <c:pt idx="249">
                <c:v>3.7287309999999998</c:v>
              </c:pt>
              <c:pt idx="250">
                <c:v>3.7659129999999998</c:v>
              </c:pt>
              <c:pt idx="251">
                <c:v>3.8038099999999999</c:v>
              </c:pt>
              <c:pt idx="252">
                <c:v>3.8402769999999999</c:v>
              </c:pt>
              <c:pt idx="253">
                <c:v>3.8767429999999998</c:v>
              </c:pt>
              <c:pt idx="254">
                <c:v>3.9132099999999999</c:v>
              </c:pt>
              <c:pt idx="255">
                <c:v>3.9496769999999999</c:v>
              </c:pt>
              <c:pt idx="256">
                <c:v>3.9868600000000001</c:v>
              </c:pt>
              <c:pt idx="257">
                <c:v>4.0226119999999996</c:v>
              </c:pt>
              <c:pt idx="258">
                <c:v>4.059793</c:v>
              </c:pt>
              <c:pt idx="259">
                <c:v>4.0969740000000003</c:v>
              </c:pt>
              <c:pt idx="260">
                <c:v>4.1334410000000004</c:v>
              </c:pt>
              <c:pt idx="261">
                <c:v>4.1706240000000001</c:v>
              </c:pt>
              <c:pt idx="262">
                <c:v>4.2073460000000003</c:v>
              </c:pt>
              <c:pt idx="263">
                <c:v>4.2445310000000003</c:v>
              </c:pt>
              <c:pt idx="264">
                <c:v>4.280996</c:v>
              </c:pt>
              <c:pt idx="265">
                <c:v>4.3181799999999999</c:v>
              </c:pt>
              <c:pt idx="266">
                <c:v>4.3553620000000004</c:v>
              </c:pt>
              <c:pt idx="267">
                <c:v>4.3925450000000001</c:v>
              </c:pt>
              <c:pt idx="268">
                <c:v>4.4280359999999996</c:v>
              </c:pt>
              <c:pt idx="269">
                <c:v>4.4652180000000001</c:v>
              </c:pt>
              <c:pt idx="270">
                <c:v>4.5016850000000002</c:v>
              </c:pt>
              <c:pt idx="271">
                <c:v>4.5388669999999998</c:v>
              </c:pt>
              <c:pt idx="272">
                <c:v>4.5753329999999997</c:v>
              </c:pt>
              <c:pt idx="273">
                <c:v>4.6125150000000001</c:v>
              </c:pt>
              <c:pt idx="274">
                <c:v>4.6496969999999997</c:v>
              </c:pt>
              <c:pt idx="275">
                <c:v>4.6861639999999998</c:v>
              </c:pt>
              <c:pt idx="276">
                <c:v>4.7226319999999999</c:v>
              </c:pt>
              <c:pt idx="277">
                <c:v>4.7598120000000002</c:v>
              </c:pt>
              <c:pt idx="278">
                <c:v>4.7969939999999998</c:v>
              </c:pt>
              <c:pt idx="279">
                <c:v>4.8334609999999998</c:v>
              </c:pt>
              <c:pt idx="280">
                <c:v>4.871359</c:v>
              </c:pt>
              <c:pt idx="281">
                <c:v>4.9085409999999996</c:v>
              </c:pt>
              <c:pt idx="282">
                <c:v>4.9450079999999996</c:v>
              </c:pt>
              <c:pt idx="283">
                <c:v>4.9814749999999997</c:v>
              </c:pt>
              <c:pt idx="284">
                <c:v>5.018656</c:v>
              </c:pt>
              <c:pt idx="285">
                <c:v>5.0558379999999996</c:v>
              </c:pt>
              <c:pt idx="286">
                <c:v>5.0930200000000001</c:v>
              </c:pt>
              <c:pt idx="287">
                <c:v>5.1294870000000001</c:v>
              </c:pt>
              <c:pt idx="288">
                <c:v>5.1666670000000003</c:v>
              </c:pt>
              <c:pt idx="289">
                <c:v>5.2038489999999999</c:v>
              </c:pt>
              <c:pt idx="290">
                <c:v>5.2403170000000001</c:v>
              </c:pt>
              <c:pt idx="291">
                <c:v>5.276783</c:v>
              </c:pt>
              <c:pt idx="292">
                <c:v>5.31325</c:v>
              </c:pt>
              <c:pt idx="293">
                <c:v>5.3497170000000001</c:v>
              </c:pt>
              <c:pt idx="294">
                <c:v>5.3868989999999997</c:v>
              </c:pt>
              <c:pt idx="295">
                <c:v>5.4233650000000004</c:v>
              </c:pt>
              <c:pt idx="296">
                <c:v>5.4601119999999996</c:v>
              </c:pt>
              <c:pt idx="297">
                <c:v>5.4970160000000003</c:v>
              </c:pt>
              <c:pt idx="298">
                <c:v>5.5341959999999997</c:v>
              </c:pt>
              <c:pt idx="299">
                <c:v>5.5713780000000002</c:v>
              </c:pt>
              <c:pt idx="300">
                <c:v>5.6085609999999999</c:v>
              </c:pt>
              <c:pt idx="301">
                <c:v>5.6453090000000001</c:v>
              </c:pt>
              <c:pt idx="302">
                <c:v>5.6822080000000001</c:v>
              </c:pt>
              <c:pt idx="303">
                <c:v>5.7203910000000002</c:v>
              </c:pt>
              <c:pt idx="304">
                <c:v>5.7572869999999998</c:v>
              </c:pt>
              <c:pt idx="305">
                <c:v>5.7951839999999999</c:v>
              </c:pt>
              <c:pt idx="306">
                <c:v>5.833081</c:v>
              </c:pt>
              <c:pt idx="307">
                <c:v>5.869548</c:v>
              </c:pt>
              <c:pt idx="308">
                <c:v>5.9074450000000001</c:v>
              </c:pt>
              <c:pt idx="309">
                <c:v>5.9453430000000003</c:v>
              </c:pt>
              <c:pt idx="310">
                <c:v>5.9825249999999999</c:v>
              </c:pt>
              <c:pt idx="311">
                <c:v>6.0204219999999999</c:v>
              </c:pt>
              <c:pt idx="312">
                <c:v>6.0576020000000002</c:v>
              </c:pt>
              <c:pt idx="313">
                <c:v>6.094786</c:v>
              </c:pt>
              <c:pt idx="314">
                <c:v>6.1319670000000004</c:v>
              </c:pt>
              <c:pt idx="315">
                <c:v>6.1691479999999999</c:v>
              </c:pt>
              <c:pt idx="316">
                <c:v>6.2063309999999996</c:v>
              </c:pt>
              <c:pt idx="317">
                <c:v>6.2435109999999998</c:v>
              </c:pt>
              <c:pt idx="318">
                <c:v>6.2806949999999997</c:v>
              </c:pt>
              <c:pt idx="319">
                <c:v>6.3178749999999999</c:v>
              </c:pt>
              <c:pt idx="320">
                <c:v>6.3543419999999999</c:v>
              </c:pt>
              <c:pt idx="321">
                <c:v>6.3915240000000004</c:v>
              </c:pt>
              <c:pt idx="322">
                <c:v>6.4287070000000002</c:v>
              </c:pt>
              <c:pt idx="323">
                <c:v>6.4658889999999998</c:v>
              </c:pt>
              <c:pt idx="324">
                <c:v>6.5023540000000004</c:v>
              </c:pt>
              <c:pt idx="325">
                <c:v>6.539536</c:v>
              </c:pt>
              <c:pt idx="326">
                <c:v>6.5767189999999998</c:v>
              </c:pt>
              <c:pt idx="327">
                <c:v>6.6139010000000003</c:v>
              </c:pt>
              <c:pt idx="328">
                <c:v>6.6510809999999996</c:v>
              </c:pt>
              <c:pt idx="329">
                <c:v>6.6882650000000003</c:v>
              </c:pt>
              <c:pt idx="330">
                <c:v>6.7254449999999997</c:v>
              </c:pt>
              <c:pt idx="331">
                <c:v>6.7626299999999997</c:v>
              </c:pt>
              <c:pt idx="332">
                <c:v>6.7990950000000003</c:v>
              </c:pt>
              <c:pt idx="333">
                <c:v>6.8362769999999999</c:v>
              </c:pt>
              <c:pt idx="334">
                <c:v>6.8734570000000001</c:v>
              </c:pt>
              <c:pt idx="335">
                <c:v>6.9106420000000002</c:v>
              </c:pt>
              <c:pt idx="336">
                <c:v>6.9478220000000004</c:v>
              </c:pt>
              <c:pt idx="337">
                <c:v>6.985004</c:v>
              </c:pt>
              <c:pt idx="338">
                <c:v>7.0221859999999996</c:v>
              </c:pt>
              <c:pt idx="339">
                <c:v>7.0593690000000002</c:v>
              </c:pt>
              <c:pt idx="340">
                <c:v>7.0972650000000002</c:v>
              </c:pt>
              <c:pt idx="341">
                <c:v>7.1344459999999996</c:v>
              </c:pt>
              <c:pt idx="342">
                <c:v>7.1723420000000004</c:v>
              </c:pt>
              <c:pt idx="343">
                <c:v>7.2095269999999996</c:v>
              </c:pt>
              <c:pt idx="344">
                <c:v>7.2474220000000003</c:v>
              </c:pt>
              <c:pt idx="345">
                <c:v>7.2838890000000003</c:v>
              </c:pt>
              <c:pt idx="346">
                <c:v>7.3217860000000003</c:v>
              </c:pt>
              <c:pt idx="347">
                <c:v>7.3596830000000004</c:v>
              </c:pt>
              <c:pt idx="348">
                <c:v>7.3978960000000002</c:v>
              </c:pt>
              <c:pt idx="349">
                <c:v>7.4347620000000001</c:v>
              </c:pt>
              <c:pt idx="350">
                <c:v>7.4726590000000002</c:v>
              </c:pt>
              <c:pt idx="351">
                <c:v>7.5098399999999996</c:v>
              </c:pt>
              <c:pt idx="352">
                <c:v>7.5470240000000004</c:v>
              </c:pt>
              <c:pt idx="353">
                <c:v>7.5842039999999997</c:v>
              </c:pt>
              <c:pt idx="354">
                <c:v>7.6213879999999996</c:v>
              </c:pt>
              <c:pt idx="355">
                <c:v>7.6592830000000003</c:v>
              </c:pt>
              <c:pt idx="356">
                <c:v>7.6964649999999999</c:v>
              </c:pt>
              <c:pt idx="357">
                <c:v>7.7336470000000004</c:v>
              </c:pt>
              <c:pt idx="358">
                <c:v>7.7715439999999996</c:v>
              </c:pt>
              <c:pt idx="359">
                <c:v>7.8087249999999999</c:v>
              </c:pt>
              <c:pt idx="360">
                <c:v>7.846622</c:v>
              </c:pt>
              <c:pt idx="361">
                <c:v>7.8845190000000001</c:v>
              </c:pt>
              <c:pt idx="362">
                <c:v>7.9217009999999997</c:v>
              </c:pt>
              <c:pt idx="363">
                <c:v>7.9603140000000003</c:v>
              </c:pt>
              <c:pt idx="364">
                <c:v>7.9974949999999998</c:v>
              </c:pt>
              <c:pt idx="365">
                <c:v>8.0353919999999999</c:v>
              </c:pt>
              <c:pt idx="366">
                <c:v>8.0732890000000008</c:v>
              </c:pt>
              <c:pt idx="367">
                <c:v>8.1104710000000004</c:v>
              </c:pt>
              <c:pt idx="368">
                <c:v>8.1490829999999992</c:v>
              </c:pt>
              <c:pt idx="369">
                <c:v>8.185549</c:v>
              </c:pt>
              <c:pt idx="370">
                <c:v>8.2230620000000005</c:v>
              </c:pt>
              <c:pt idx="371">
                <c:v>8.2602429999999991</c:v>
              </c:pt>
              <c:pt idx="372">
                <c:v>8.2974250000000005</c:v>
              </c:pt>
              <c:pt idx="373">
                <c:v>8.3342770000000002</c:v>
              </c:pt>
              <c:pt idx="374">
                <c:v>8.3717919999999992</c:v>
              </c:pt>
              <c:pt idx="375">
                <c:v>8.4096890000000002</c:v>
              </c:pt>
              <c:pt idx="376">
                <c:v>8.4468720000000008</c:v>
              </c:pt>
              <c:pt idx="377">
                <c:v>8.4840560000000007</c:v>
              </c:pt>
              <c:pt idx="378">
                <c:v>8.5212369999999993</c:v>
              </c:pt>
              <c:pt idx="379">
                <c:v>8.5584179999999996</c:v>
              </c:pt>
              <c:pt idx="380">
                <c:v>8.5963159999999998</c:v>
              </c:pt>
              <c:pt idx="381">
                <c:v>8.6327839999999991</c:v>
              </c:pt>
              <c:pt idx="382">
                <c:v>8.6706830000000004</c:v>
              </c:pt>
              <c:pt idx="383">
                <c:v>8.7071500000000004</c:v>
              </c:pt>
              <c:pt idx="384">
                <c:v>8.744332</c:v>
              </c:pt>
              <c:pt idx="385">
                <c:v>8.7822289999999992</c:v>
              </c:pt>
              <c:pt idx="386">
                <c:v>8.8201269999999994</c:v>
              </c:pt>
              <c:pt idx="387">
                <c:v>8.8565950000000004</c:v>
              </c:pt>
              <c:pt idx="388">
                <c:v>8.8937760000000008</c:v>
              </c:pt>
              <c:pt idx="389">
                <c:v>8.9302449999999993</c:v>
              </c:pt>
              <c:pt idx="390">
                <c:v>8.9674270000000007</c:v>
              </c:pt>
              <c:pt idx="391">
                <c:v>9.0046090000000003</c:v>
              </c:pt>
              <c:pt idx="392">
                <c:v>9.0417909999999999</c:v>
              </c:pt>
              <c:pt idx="393">
                <c:v>9.0789760000000008</c:v>
              </c:pt>
              <c:pt idx="394">
                <c:v>9.1161580000000004</c:v>
              </c:pt>
              <c:pt idx="395">
                <c:v>9.15334</c:v>
              </c:pt>
              <c:pt idx="396">
                <c:v>9.1905219999999996</c:v>
              </c:pt>
              <c:pt idx="397">
                <c:v>9.2269889999999997</c:v>
              </c:pt>
              <c:pt idx="398">
                <c:v>9.2641720000000003</c:v>
              </c:pt>
              <c:pt idx="399">
                <c:v>9.3020700000000005</c:v>
              </c:pt>
              <c:pt idx="400">
                <c:v>9.3385370000000005</c:v>
              </c:pt>
              <c:pt idx="401">
                <c:v>9.3757199999999994</c:v>
              </c:pt>
              <c:pt idx="402">
                <c:v>9.4129039999999993</c:v>
              </c:pt>
              <c:pt idx="403">
                <c:v>9.4500840000000004</c:v>
              </c:pt>
              <c:pt idx="404">
                <c:v>9.4865530000000007</c:v>
              </c:pt>
              <c:pt idx="405">
                <c:v>9.5244499999999999</c:v>
              </c:pt>
              <c:pt idx="406">
                <c:v>9.5623470000000008</c:v>
              </c:pt>
              <c:pt idx="407">
                <c:v>9.5988170000000004</c:v>
              </c:pt>
              <c:pt idx="408">
                <c:v>9.6352829999999994</c:v>
              </c:pt>
              <c:pt idx="409">
                <c:v>9.672466</c:v>
              </c:pt>
              <c:pt idx="410">
                <c:v>9.7096459999999993</c:v>
              </c:pt>
              <c:pt idx="411">
                <c:v>9.7468299999999992</c:v>
              </c:pt>
              <c:pt idx="412">
                <c:v>9.7840150000000001</c:v>
              </c:pt>
              <c:pt idx="413">
                <c:v>9.8204799999999999</c:v>
              </c:pt>
              <c:pt idx="414">
                <c:v>9.8583780000000001</c:v>
              </c:pt>
              <c:pt idx="415">
                <c:v>9.8948440000000009</c:v>
              </c:pt>
              <c:pt idx="416">
                <c:v>9.9313140000000004</c:v>
              </c:pt>
              <c:pt idx="417">
                <c:v>9.9684930000000005</c:v>
              </c:pt>
              <c:pt idx="418">
                <c:v>10.00568</c:v>
              </c:pt>
              <c:pt idx="419">
                <c:v>10.04214</c:v>
              </c:pt>
              <c:pt idx="420">
                <c:v>10.079330000000001</c:v>
              </c:pt>
              <c:pt idx="421">
                <c:v>10.1158</c:v>
              </c:pt>
              <c:pt idx="422">
                <c:v>10.15226</c:v>
              </c:pt>
              <c:pt idx="423">
                <c:v>10.18873</c:v>
              </c:pt>
              <c:pt idx="424">
                <c:v>10.226279999999999</c:v>
              </c:pt>
              <c:pt idx="425">
                <c:v>10.26418</c:v>
              </c:pt>
              <c:pt idx="426">
                <c:v>10.301360000000001</c:v>
              </c:pt>
              <c:pt idx="427">
                <c:v>10.33783</c:v>
              </c:pt>
              <c:pt idx="428">
                <c:v>10.3743</c:v>
              </c:pt>
              <c:pt idx="429">
                <c:v>10.41076</c:v>
              </c:pt>
              <c:pt idx="430">
                <c:v>10.447229999999999</c:v>
              </c:pt>
              <c:pt idx="431">
                <c:v>10.483700000000001</c:v>
              </c:pt>
              <c:pt idx="432">
                <c:v>10.52017</c:v>
              </c:pt>
              <c:pt idx="433">
                <c:v>10.55735</c:v>
              </c:pt>
              <c:pt idx="434">
                <c:v>10.593819999999999</c:v>
              </c:pt>
              <c:pt idx="435">
                <c:v>10.63029</c:v>
              </c:pt>
              <c:pt idx="436">
                <c:v>10.66676</c:v>
              </c:pt>
              <c:pt idx="437">
                <c:v>10.703939999999999</c:v>
              </c:pt>
              <c:pt idx="438">
                <c:v>10.740410000000001</c:v>
              </c:pt>
              <c:pt idx="439">
                <c:v>10.77688</c:v>
              </c:pt>
              <c:pt idx="440">
                <c:v>10.81334</c:v>
              </c:pt>
              <c:pt idx="441">
                <c:v>10.850529999999999</c:v>
              </c:pt>
              <c:pt idx="442">
                <c:v>10.88771</c:v>
              </c:pt>
              <c:pt idx="443">
                <c:v>10.92489</c:v>
              </c:pt>
              <c:pt idx="444">
                <c:v>10.961360000000001</c:v>
              </c:pt>
              <c:pt idx="445">
                <c:v>10.999599999999999</c:v>
              </c:pt>
              <c:pt idx="446">
                <c:v>11.036060000000001</c:v>
              </c:pt>
              <c:pt idx="447">
                <c:v>11.07253</c:v>
              </c:pt>
              <c:pt idx="448">
                <c:v>11.10971</c:v>
              </c:pt>
              <c:pt idx="449">
                <c:v>11.146179999999999</c:v>
              </c:pt>
              <c:pt idx="450">
                <c:v>11.182650000000001</c:v>
              </c:pt>
              <c:pt idx="451">
                <c:v>11.21983</c:v>
              </c:pt>
              <c:pt idx="452">
                <c:v>11.257020000000001</c:v>
              </c:pt>
              <c:pt idx="453">
                <c:v>11.2942</c:v>
              </c:pt>
              <c:pt idx="454">
                <c:v>11.33066</c:v>
              </c:pt>
              <c:pt idx="455">
                <c:v>11.36713</c:v>
              </c:pt>
              <c:pt idx="456">
                <c:v>11.404310000000001</c:v>
              </c:pt>
              <c:pt idx="457">
                <c:v>11.442600000000001</c:v>
              </c:pt>
              <c:pt idx="458">
                <c:v>11.477959999999999</c:v>
              </c:pt>
              <c:pt idx="459">
                <c:v>11.51515</c:v>
              </c:pt>
              <c:pt idx="460">
                <c:v>11.55233</c:v>
              </c:pt>
              <c:pt idx="461">
                <c:v>11.588800000000001</c:v>
              </c:pt>
              <c:pt idx="462">
                <c:v>11.62565</c:v>
              </c:pt>
              <c:pt idx="463">
                <c:v>11.66245</c:v>
              </c:pt>
              <c:pt idx="464">
                <c:v>11.699630000000001</c:v>
              </c:pt>
              <c:pt idx="465">
                <c:v>11.7372</c:v>
              </c:pt>
              <c:pt idx="466">
                <c:v>11.77328</c:v>
              </c:pt>
              <c:pt idx="467">
                <c:v>11.809749999999999</c:v>
              </c:pt>
              <c:pt idx="468">
                <c:v>11.846209999999999</c:v>
              </c:pt>
              <c:pt idx="469">
                <c:v>11.88308</c:v>
              </c:pt>
              <c:pt idx="470">
                <c:v>11.91915</c:v>
              </c:pt>
              <c:pt idx="471">
                <c:v>11.956329999999999</c:v>
              </c:pt>
              <c:pt idx="472">
                <c:v>11.993510000000001</c:v>
              </c:pt>
              <c:pt idx="473">
                <c:v>12.02998</c:v>
              </c:pt>
              <c:pt idx="474">
                <c:v>12.067159999999999</c:v>
              </c:pt>
              <c:pt idx="475">
                <c:v>12.103630000000001</c:v>
              </c:pt>
              <c:pt idx="476">
                <c:v>12.1401</c:v>
              </c:pt>
              <c:pt idx="477">
                <c:v>12.17728</c:v>
              </c:pt>
              <c:pt idx="478">
                <c:v>12.21447</c:v>
              </c:pt>
              <c:pt idx="479">
                <c:v>12.25093</c:v>
              </c:pt>
              <c:pt idx="480">
                <c:v>12.288119999999999</c:v>
              </c:pt>
              <c:pt idx="481">
                <c:v>12.324579999999999</c:v>
              </c:pt>
              <c:pt idx="482">
                <c:v>12.36176</c:v>
              </c:pt>
              <c:pt idx="483">
                <c:v>12.39894</c:v>
              </c:pt>
              <c:pt idx="484">
                <c:v>12.43684</c:v>
              </c:pt>
              <c:pt idx="485">
                <c:v>12.47331</c:v>
              </c:pt>
              <c:pt idx="486">
                <c:v>12.510490000000001</c:v>
              </c:pt>
            </c:numLit>
          </c:xVal>
          <c:yVal>
            <c:numRef>
              <c:f>[14]TX713S1!$D$14:$D$504</c:f>
              <c:numCache>
                <c:formatCode>General</c:formatCode>
                <c:ptCount val="491"/>
                <c:pt idx="0">
                  <c:v>2.238397296</c:v>
                </c:pt>
                <c:pt idx="1">
                  <c:v>2.2414329359999998</c:v>
                </c:pt>
                <c:pt idx="2">
                  <c:v>2.242300824</c:v>
                </c:pt>
                <c:pt idx="3">
                  <c:v>2.243291712</c:v>
                </c:pt>
                <c:pt idx="4">
                  <c:v>2.2436636640000001</c:v>
                </c:pt>
                <c:pt idx="5">
                  <c:v>2.2440356159999997</c:v>
                </c:pt>
                <c:pt idx="6">
                  <c:v>2.2449654960000003</c:v>
                </c:pt>
                <c:pt idx="7">
                  <c:v>2.2455224399999998</c:v>
                </c:pt>
                <c:pt idx="8">
                  <c:v>2.2470555119999998</c:v>
                </c:pt>
                <c:pt idx="9">
                  <c:v>2.24781516</c:v>
                </c:pt>
                <c:pt idx="10">
                  <c:v>2.2484970720000002</c:v>
                </c:pt>
                <c:pt idx="11">
                  <c:v>2.2492409759999998</c:v>
                </c:pt>
                <c:pt idx="12">
                  <c:v>2.249905176</c:v>
                </c:pt>
                <c:pt idx="13">
                  <c:v>2.2505870880000001</c:v>
                </c:pt>
                <c:pt idx="14">
                  <c:v>2.251330008</c:v>
                </c:pt>
                <c:pt idx="15">
                  <c:v>2.2519499279999997</c:v>
                </c:pt>
                <c:pt idx="16">
                  <c:v>2.2526938319999998</c:v>
                </c:pt>
                <c:pt idx="17">
                  <c:v>2.253437736</c:v>
                </c:pt>
                <c:pt idx="18">
                  <c:v>2.254366632</c:v>
                </c:pt>
                <c:pt idx="19">
                  <c:v>2.2549698239999998</c:v>
                </c:pt>
                <c:pt idx="20">
                  <c:v>2.2559607119999998</c:v>
                </c:pt>
                <c:pt idx="21">
                  <c:v>2.2567046159999999</c:v>
                </c:pt>
                <c:pt idx="22">
                  <c:v>2.2574475359999999</c:v>
                </c:pt>
                <c:pt idx="23">
                  <c:v>2.2582534320000001</c:v>
                </c:pt>
                <c:pt idx="24">
                  <c:v>2.2590593280000002</c:v>
                </c:pt>
                <c:pt idx="25">
                  <c:v>2.2598022479999997</c:v>
                </c:pt>
                <c:pt idx="26">
                  <c:v>2.2605461519999999</c:v>
                </c:pt>
                <c:pt idx="27">
                  <c:v>2.2613510639999999</c:v>
                </c:pt>
                <c:pt idx="28">
                  <c:v>2.262032976</c:v>
                </c:pt>
                <c:pt idx="29">
                  <c:v>2.2627148880000001</c:v>
                </c:pt>
                <c:pt idx="30">
                  <c:v>2.263333824</c:v>
                </c:pt>
                <c:pt idx="31">
                  <c:v>2.2640157360000002</c:v>
                </c:pt>
                <c:pt idx="32">
                  <c:v>2.2646356559999998</c:v>
                </c:pt>
                <c:pt idx="33">
                  <c:v>2.2652555759999999</c:v>
                </c:pt>
                <c:pt idx="34">
                  <c:v>2.2659365039999999</c:v>
                </c:pt>
                <c:pt idx="35">
                  <c:v>2.2664777040000001</c:v>
                </c:pt>
                <c:pt idx="36">
                  <c:v>2.2672216079999998</c:v>
                </c:pt>
                <c:pt idx="37">
                  <c:v>2.2676545680000002</c:v>
                </c:pt>
                <c:pt idx="38">
                  <c:v>2.2682744879999999</c:v>
                </c:pt>
                <c:pt idx="39">
                  <c:v>2.268894408</c:v>
                </c:pt>
                <c:pt idx="40">
                  <c:v>2.2693893599999999</c:v>
                </c:pt>
                <c:pt idx="41">
                  <c:v>2.269885296</c:v>
                </c:pt>
                <c:pt idx="42">
                  <c:v>2.2705052159999997</c:v>
                </c:pt>
                <c:pt idx="43">
                  <c:v>2.271000168</c:v>
                </c:pt>
                <c:pt idx="44">
                  <c:v>2.2715580960000001</c:v>
                </c:pt>
                <c:pt idx="45">
                  <c:v>2.2721160239999998</c:v>
                </c:pt>
                <c:pt idx="46">
                  <c:v>2.2726119599999999</c:v>
                </c:pt>
                <c:pt idx="47">
                  <c:v>2.27323188</c:v>
                </c:pt>
                <c:pt idx="48">
                  <c:v>2.2737888239999999</c:v>
                </c:pt>
                <c:pt idx="49">
                  <c:v>2.274346752</c:v>
                </c:pt>
                <c:pt idx="50">
                  <c:v>2.2749489600000001</c:v>
                </c:pt>
                <c:pt idx="51">
                  <c:v>2.2755856080000001</c:v>
                </c:pt>
                <c:pt idx="52">
                  <c:v>2.2761268079999999</c:v>
                </c:pt>
                <c:pt idx="53">
                  <c:v>2.276622744</c:v>
                </c:pt>
                <c:pt idx="54">
                  <c:v>2.2771806720000001</c:v>
                </c:pt>
                <c:pt idx="55">
                  <c:v>2.277737616</c:v>
                </c:pt>
                <c:pt idx="56">
                  <c:v>2.2782955440000001</c:v>
                </c:pt>
                <c:pt idx="57">
                  <c:v>2.2788524880000001</c:v>
                </c:pt>
                <c:pt idx="58">
                  <c:v>2.2794104160000002</c:v>
                </c:pt>
                <c:pt idx="59">
                  <c:v>2.2799683439999998</c:v>
                </c:pt>
                <c:pt idx="60">
                  <c:v>2.2805882639999999</c:v>
                </c:pt>
                <c:pt idx="61">
                  <c:v>2.2812071999999999</c:v>
                </c:pt>
                <c:pt idx="62">
                  <c:v>2.281889112</c:v>
                </c:pt>
                <c:pt idx="63">
                  <c:v>2.2825090320000001</c:v>
                </c:pt>
                <c:pt idx="64">
                  <c:v>2.2831289519999998</c:v>
                </c:pt>
                <c:pt idx="65">
                  <c:v>2.2836691679999999</c:v>
                </c:pt>
                <c:pt idx="66">
                  <c:v>2.284289088</c:v>
                </c:pt>
                <c:pt idx="67">
                  <c:v>2.2849080239999999</c:v>
                </c:pt>
                <c:pt idx="68">
                  <c:v>2.285527944</c:v>
                </c:pt>
                <c:pt idx="69">
                  <c:v>2.2860858720000001</c:v>
                </c:pt>
                <c:pt idx="70">
                  <c:v>2.2867048080000001</c:v>
                </c:pt>
                <c:pt idx="71">
                  <c:v>2.2873247280000002</c:v>
                </c:pt>
                <c:pt idx="72">
                  <c:v>2.2878206639999998</c:v>
                </c:pt>
                <c:pt idx="73">
                  <c:v>2.2883776080000002</c:v>
                </c:pt>
                <c:pt idx="74">
                  <c:v>2.2889355359999999</c:v>
                </c:pt>
                <c:pt idx="75">
                  <c:v>2.289493464</c:v>
                </c:pt>
                <c:pt idx="76">
                  <c:v>2.2900504079999999</c:v>
                </c:pt>
                <c:pt idx="77">
                  <c:v>2.290608336</c:v>
                </c:pt>
                <c:pt idx="78">
                  <c:v>2.2912902480000001</c:v>
                </c:pt>
                <c:pt idx="79">
                  <c:v>2.2917232079999996</c:v>
                </c:pt>
                <c:pt idx="80">
                  <c:v>2.2922811360000002</c:v>
                </c:pt>
                <c:pt idx="81">
                  <c:v>2.2928390639999998</c:v>
                </c:pt>
                <c:pt idx="82">
                  <c:v>2.2933802640000001</c:v>
                </c:pt>
                <c:pt idx="83">
                  <c:v>2.293937208</c:v>
                </c:pt>
                <c:pt idx="84">
                  <c:v>2.2944951360000001</c:v>
                </c:pt>
                <c:pt idx="85">
                  <c:v>2.2951140719999996</c:v>
                </c:pt>
                <c:pt idx="86">
                  <c:v>2.2956100079999997</c:v>
                </c:pt>
                <c:pt idx="87">
                  <c:v>2.2962919199999998</c:v>
                </c:pt>
                <c:pt idx="88">
                  <c:v>2.2967878559999999</c:v>
                </c:pt>
                <c:pt idx="89">
                  <c:v>2.2974687839999999</c:v>
                </c:pt>
                <c:pt idx="90">
                  <c:v>2.298026712</c:v>
                </c:pt>
                <c:pt idx="91">
                  <c:v>2.2985846400000001</c:v>
                </c:pt>
                <c:pt idx="92">
                  <c:v>2.2991425679999997</c:v>
                </c:pt>
                <c:pt idx="93">
                  <c:v>2.2996995120000001</c:v>
                </c:pt>
                <c:pt idx="94">
                  <c:v>2.3001954479999998</c:v>
                </c:pt>
                <c:pt idx="95">
                  <c:v>2.3007533759999999</c:v>
                </c:pt>
                <c:pt idx="96">
                  <c:v>2.3012483280000002</c:v>
                </c:pt>
                <c:pt idx="97">
                  <c:v>2.3018062559999999</c:v>
                </c:pt>
                <c:pt idx="98">
                  <c:v>2.302222488</c:v>
                </c:pt>
                <c:pt idx="99">
                  <c:v>2.3026731599999999</c:v>
                </c:pt>
                <c:pt idx="100">
                  <c:v>2.3035863119999997</c:v>
                </c:pt>
                <c:pt idx="101">
                  <c:v>2.3045152080000002</c:v>
                </c:pt>
                <c:pt idx="102">
                  <c:v>2.3055070799999999</c:v>
                </c:pt>
                <c:pt idx="103">
                  <c:v>2.30655996</c:v>
                </c:pt>
                <c:pt idx="104">
                  <c:v>2.3076138239999997</c:v>
                </c:pt>
                <c:pt idx="105">
                  <c:v>2.3087109840000002</c:v>
                </c:pt>
                <c:pt idx="106">
                  <c:v>2.3098268399999999</c:v>
                </c:pt>
                <c:pt idx="107">
                  <c:v>2.3107557359999999</c:v>
                </c:pt>
                <c:pt idx="108">
                  <c:v>2.3118096000000001</c:v>
                </c:pt>
                <c:pt idx="109">
                  <c:v>2.3128624800000002</c:v>
                </c:pt>
                <c:pt idx="110">
                  <c:v>2.3138543519999999</c:v>
                </c:pt>
                <c:pt idx="111">
                  <c:v>2.3149072319999999</c:v>
                </c:pt>
                <c:pt idx="112">
                  <c:v>2.3158991040000001</c:v>
                </c:pt>
                <c:pt idx="113">
                  <c:v>2.3169519839999997</c:v>
                </c:pt>
                <c:pt idx="114">
                  <c:v>2.3180048639999997</c:v>
                </c:pt>
                <c:pt idx="115">
                  <c:v>2.3191207199999999</c:v>
                </c:pt>
                <c:pt idx="116">
                  <c:v>2.3201116079999999</c:v>
                </c:pt>
                <c:pt idx="117">
                  <c:v>2.3218916639999998</c:v>
                </c:pt>
                <c:pt idx="118">
                  <c:v>2.324555352</c:v>
                </c:pt>
                <c:pt idx="119">
                  <c:v>2.3273262959999999</c:v>
                </c:pt>
                <c:pt idx="120">
                  <c:v>2.3303009280000002</c:v>
                </c:pt>
                <c:pt idx="121">
                  <c:v>2.333522544</c:v>
                </c:pt>
                <c:pt idx="122">
                  <c:v>2.337594336</c:v>
                </c:pt>
                <c:pt idx="123">
                  <c:v>2.3414358719999999</c:v>
                </c:pt>
                <c:pt idx="124">
                  <c:v>2.3453836799999999</c:v>
                </c:pt>
                <c:pt idx="125">
                  <c:v>2.3492252159999998</c:v>
                </c:pt>
                <c:pt idx="126">
                  <c:v>2.3528630640000001</c:v>
                </c:pt>
                <c:pt idx="127">
                  <c:v>2.356518624</c:v>
                </c:pt>
                <c:pt idx="128">
                  <c:v>2.3601564719999999</c:v>
                </c:pt>
                <c:pt idx="129">
                  <c:v>2.3636260559999998</c:v>
                </c:pt>
                <c:pt idx="130">
                  <c:v>2.3673258959999997</c:v>
                </c:pt>
                <c:pt idx="131">
                  <c:v>2.3706537839999999</c:v>
                </c:pt>
                <c:pt idx="132">
                  <c:v>2.3739383759999999</c:v>
                </c:pt>
                <c:pt idx="133">
                  <c:v>2.3770802879999997</c:v>
                </c:pt>
                <c:pt idx="134">
                  <c:v>2.380301904</c:v>
                </c:pt>
                <c:pt idx="135">
                  <c:v>2.3833818239999998</c:v>
                </c:pt>
                <c:pt idx="136">
                  <c:v>2.386479456</c:v>
                </c:pt>
                <c:pt idx="137">
                  <c:v>2.391480144</c:v>
                </c:pt>
                <c:pt idx="138">
                  <c:v>2.4032950319999999</c:v>
                </c:pt>
                <c:pt idx="139">
                  <c:v>2.414907216</c:v>
                </c:pt>
                <c:pt idx="140">
                  <c:v>2.4254645519999998</c:v>
                </c:pt>
                <c:pt idx="141">
                  <c:v>2.4372174480000002</c:v>
                </c:pt>
                <c:pt idx="142">
                  <c:v>2.4509344079999997</c:v>
                </c:pt>
                <c:pt idx="143">
                  <c:v>2.4670493759999998</c:v>
                </c:pt>
                <c:pt idx="144">
                  <c:v>2.4815525519999997</c:v>
                </c:pt>
                <c:pt idx="145">
                  <c:v>2.4948778800000002</c:v>
                </c:pt>
                <c:pt idx="146">
                  <c:v>2.5076009999999997</c:v>
                </c:pt>
                <c:pt idx="147">
                  <c:v>2.5199344560000001</c:v>
                </c:pt>
                <c:pt idx="148">
                  <c:v>2.5367893920000002</c:v>
                </c:pt>
                <c:pt idx="149">
                  <c:v>2.551784568</c:v>
                </c:pt>
                <c:pt idx="150">
                  <c:v>2.566699056</c:v>
                </c:pt>
                <c:pt idx="151">
                  <c:v>2.5815495839999998</c:v>
                </c:pt>
                <c:pt idx="152">
                  <c:v>2.609945856</c:v>
                </c:pt>
                <c:pt idx="153">
                  <c:v>2.6235132480000001</c:v>
                </c:pt>
                <c:pt idx="154">
                  <c:v>2.7367332719999999</c:v>
                </c:pt>
                <c:pt idx="155">
                  <c:v>2.7838137359999999</c:v>
                </c:pt>
                <c:pt idx="156">
                  <c:v>2.8086489120000002</c:v>
                </c:pt>
                <c:pt idx="157">
                  <c:v>2.8240455599999996</c:v>
                </c:pt>
                <c:pt idx="158">
                  <c:v>2.830464192</c:v>
                </c:pt>
                <c:pt idx="159">
                  <c:v>2.8320582719999998</c:v>
                </c:pt>
                <c:pt idx="160">
                  <c:v>2.8351322880000001</c:v>
                </c:pt>
                <c:pt idx="161">
                  <c:v>2.8364124719999997</c:v>
                </c:pt>
                <c:pt idx="162">
                  <c:v>2.8353044880000002</c:v>
                </c:pt>
                <c:pt idx="163">
                  <c:v>2.835594768</c:v>
                </c:pt>
                <c:pt idx="164">
                  <c:v>2.8331081999999999</c:v>
                </c:pt>
                <c:pt idx="165">
                  <c:v>2.8316095679999997</c:v>
                </c:pt>
                <c:pt idx="166">
                  <c:v>2.8308518880000002</c:v>
                </c:pt>
                <c:pt idx="167">
                  <c:v>2.8271963279999999</c:v>
                </c:pt>
                <c:pt idx="168">
                  <c:v>2.826191664</c:v>
                </c:pt>
                <c:pt idx="169">
                  <c:v>2.823709032</c:v>
                </c:pt>
                <c:pt idx="170">
                  <c:v>2.820037728</c:v>
                </c:pt>
                <c:pt idx="171">
                  <c:v>2.8192190399999997</c:v>
                </c:pt>
                <c:pt idx="172">
                  <c:v>2.8176210239999997</c:v>
                </c:pt>
                <c:pt idx="173">
                  <c:v>2.8128063120000002</c:v>
                </c:pt>
                <c:pt idx="174">
                  <c:v>2.8107595920000001</c:v>
                </c:pt>
                <c:pt idx="175">
                  <c:v>2.8077101760000001</c:v>
                </c:pt>
                <c:pt idx="176">
                  <c:v>2.8051134000000002</c:v>
                </c:pt>
                <c:pt idx="177">
                  <c:v>2.8042553519999998</c:v>
                </c:pt>
                <c:pt idx="178">
                  <c:v>2.7990007920000002</c:v>
                </c:pt>
                <c:pt idx="179">
                  <c:v>2.7963056160000002</c:v>
                </c:pt>
                <c:pt idx="180">
                  <c:v>2.7947341679999997</c:v>
                </c:pt>
                <c:pt idx="181">
                  <c:v>2.7900591839999995</c:v>
                </c:pt>
                <c:pt idx="182">
                  <c:v>2.788266336</c:v>
                </c:pt>
                <c:pt idx="183">
                  <c:v>2.7867588479999998</c:v>
                </c:pt>
                <c:pt idx="184">
                  <c:v>2.7824568000000003</c:v>
                </c:pt>
                <c:pt idx="185">
                  <c:v>2.7806452560000001</c:v>
                </c:pt>
                <c:pt idx="186">
                  <c:v>2.7775712399999999</c:v>
                </c:pt>
                <c:pt idx="187">
                  <c:v>2.7745385519999997</c:v>
                </c:pt>
                <c:pt idx="188">
                  <c:v>2.7722615759999996</c:v>
                </c:pt>
                <c:pt idx="189">
                  <c:v>2.768885472</c:v>
                </c:pt>
                <c:pt idx="190">
                  <c:v>2.7665287919999999</c:v>
                </c:pt>
                <c:pt idx="191">
                  <c:v>2.765639256</c:v>
                </c:pt>
                <c:pt idx="192">
                  <c:v>2.7612092879999999</c:v>
                </c:pt>
                <c:pt idx="193">
                  <c:v>2.75871288</c:v>
                </c:pt>
                <c:pt idx="194">
                  <c:v>2.756035416</c:v>
                </c:pt>
                <c:pt idx="195">
                  <c:v>2.7535222799999999</c:v>
                </c:pt>
                <c:pt idx="196">
                  <c:v>2.7519035999999999</c:v>
                </c:pt>
                <c:pt idx="197">
                  <c:v>2.7490263840000004</c:v>
                </c:pt>
                <c:pt idx="198">
                  <c:v>2.74588644</c:v>
                </c:pt>
                <c:pt idx="199">
                  <c:v>2.7439263120000001</c:v>
                </c:pt>
                <c:pt idx="200">
                  <c:v>2.739915528</c:v>
                </c:pt>
                <c:pt idx="201">
                  <c:v>2.7386874960000003</c:v>
                </c:pt>
                <c:pt idx="202">
                  <c:v>2.7375864000000001</c:v>
                </c:pt>
                <c:pt idx="203">
                  <c:v>2.7333178079999998</c:v>
                </c:pt>
                <c:pt idx="204">
                  <c:v>2.7324951840000002</c:v>
                </c:pt>
                <c:pt idx="205">
                  <c:v>2.729972208</c:v>
                </c:pt>
                <c:pt idx="206">
                  <c:v>2.7276322560000001</c:v>
                </c:pt>
                <c:pt idx="207">
                  <c:v>2.7259614240000003</c:v>
                </c:pt>
                <c:pt idx="208">
                  <c:v>2.7229553040000001</c:v>
                </c:pt>
                <c:pt idx="209">
                  <c:v>2.72152752</c:v>
                </c:pt>
                <c:pt idx="210">
                  <c:v>2.7199196639999998</c:v>
                </c:pt>
                <c:pt idx="211">
                  <c:v>2.7169775039999999</c:v>
                </c:pt>
                <c:pt idx="212">
                  <c:v>2.7154306560000001</c:v>
                </c:pt>
                <c:pt idx="213">
                  <c:v>2.7136417439999998</c:v>
                </c:pt>
                <c:pt idx="214">
                  <c:v>2.70969492</c:v>
                </c:pt>
                <c:pt idx="215">
                  <c:v>2.7098444879999999</c:v>
                </c:pt>
                <c:pt idx="216">
                  <c:v>2.7079975199999997</c:v>
                </c:pt>
                <c:pt idx="217">
                  <c:v>2.7047129279999997</c:v>
                </c:pt>
                <c:pt idx="218">
                  <c:v>2.703721056</c:v>
                </c:pt>
                <c:pt idx="219">
                  <c:v>2.7013919280000001</c:v>
                </c:pt>
                <c:pt idx="220">
                  <c:v>2.6992054799999998</c:v>
                </c:pt>
                <c:pt idx="221">
                  <c:v>2.6982608400000001</c:v>
                </c:pt>
                <c:pt idx="222">
                  <c:v>2.6946662879999996</c:v>
                </c:pt>
                <c:pt idx="223">
                  <c:v>2.6946554640000002</c:v>
                </c:pt>
                <c:pt idx="224">
                  <c:v>2.6934559679999999</c:v>
                </c:pt>
                <c:pt idx="225">
                  <c:v>2.6900060640000003</c:v>
                </c:pt>
                <c:pt idx="226">
                  <c:v>2.689190328</c:v>
                </c:pt>
                <c:pt idx="227">
                  <c:v>2.6872902240000003</c:v>
                </c:pt>
                <c:pt idx="228">
                  <c:v>2.6846275200000003</c:v>
                </c:pt>
                <c:pt idx="229">
                  <c:v>2.6844139920000001</c:v>
                </c:pt>
                <c:pt idx="230">
                  <c:v>2.6824548479999999</c:v>
                </c:pt>
                <c:pt idx="231">
                  <c:v>2.6806167360000002</c:v>
                </c:pt>
                <c:pt idx="232">
                  <c:v>2.6788386479999997</c:v>
                </c:pt>
                <c:pt idx="233">
                  <c:v>2.675278536</c:v>
                </c:pt>
                <c:pt idx="234">
                  <c:v>2.6755461839999999</c:v>
                </c:pt>
                <c:pt idx="235">
                  <c:v>2.6751525840000001</c:v>
                </c:pt>
                <c:pt idx="236">
                  <c:v>2.671115232</c:v>
                </c:pt>
                <c:pt idx="237">
                  <c:v>2.6700613680000003</c:v>
                </c:pt>
                <c:pt idx="238">
                  <c:v>2.6687280480000002</c:v>
                </c:pt>
                <c:pt idx="239">
                  <c:v>2.66701392</c:v>
                </c:pt>
                <c:pt idx="240">
                  <c:v>2.6662601760000002</c:v>
                </c:pt>
                <c:pt idx="241">
                  <c:v>2.6632491359999997</c:v>
                </c:pt>
                <c:pt idx="242">
                  <c:v>2.6626754639999999</c:v>
                </c:pt>
                <c:pt idx="243">
                  <c:v>2.6618616959999999</c:v>
                </c:pt>
                <c:pt idx="244">
                  <c:v>2.6585613600000002</c:v>
                </c:pt>
                <c:pt idx="245">
                  <c:v>2.6590366319999998</c:v>
                </c:pt>
                <c:pt idx="246">
                  <c:v>2.6575124159999999</c:v>
                </c:pt>
                <c:pt idx="247">
                  <c:v>2.6543281919999999</c:v>
                </c:pt>
                <c:pt idx="248">
                  <c:v>2.653933608</c:v>
                </c:pt>
                <c:pt idx="249">
                  <c:v>2.6526229200000002</c:v>
                </c:pt>
                <c:pt idx="250">
                  <c:v>2.6517107520000001</c:v>
                </c:pt>
                <c:pt idx="251">
                  <c:v>2.6506381919999997</c:v>
                </c:pt>
                <c:pt idx="252">
                  <c:v>2.6472798000000002</c:v>
                </c:pt>
                <c:pt idx="253">
                  <c:v>2.6458903920000001</c:v>
                </c:pt>
                <c:pt idx="254">
                  <c:v>2.645376744</c:v>
                </c:pt>
                <c:pt idx="255">
                  <c:v>2.6431135439999998</c:v>
                </c:pt>
                <c:pt idx="256">
                  <c:v>2.6425005119999998</c:v>
                </c:pt>
                <c:pt idx="257">
                  <c:v>2.64087396</c:v>
                </c:pt>
                <c:pt idx="258">
                  <c:v>2.6382958800000003</c:v>
                </c:pt>
                <c:pt idx="259">
                  <c:v>2.6382781680000003</c:v>
                </c:pt>
                <c:pt idx="260">
                  <c:v>2.636751984</c:v>
                </c:pt>
                <c:pt idx="261">
                  <c:v>2.6342555760000002</c:v>
                </c:pt>
                <c:pt idx="262">
                  <c:v>2.6349306000000001</c:v>
                </c:pt>
                <c:pt idx="263">
                  <c:v>2.6325729359999999</c:v>
                </c:pt>
                <c:pt idx="264">
                  <c:v>2.6311274399999998</c:v>
                </c:pt>
                <c:pt idx="265">
                  <c:v>2.630671848</c:v>
                </c:pt>
                <c:pt idx="266">
                  <c:v>2.628508032</c:v>
                </c:pt>
                <c:pt idx="267">
                  <c:v>2.6282295600000003</c:v>
                </c:pt>
                <c:pt idx="268">
                  <c:v>2.626786032</c:v>
                </c:pt>
                <c:pt idx="269">
                  <c:v>2.6243132400000002</c:v>
                </c:pt>
                <c:pt idx="270">
                  <c:v>2.6251614479999996</c:v>
                </c:pt>
                <c:pt idx="271">
                  <c:v>2.6226315839999996</c:v>
                </c:pt>
                <c:pt idx="272">
                  <c:v>2.6200908959999998</c:v>
                </c:pt>
                <c:pt idx="273">
                  <c:v>2.6209371360000002</c:v>
                </c:pt>
                <c:pt idx="274">
                  <c:v>2.6187251039999997</c:v>
                </c:pt>
                <c:pt idx="275">
                  <c:v>2.6170847759999996</c:v>
                </c:pt>
                <c:pt idx="276">
                  <c:v>2.6161755599999998</c:v>
                </c:pt>
                <c:pt idx="277">
                  <c:v>2.6154818400000002</c:v>
                </c:pt>
                <c:pt idx="278">
                  <c:v>2.61425676</c:v>
                </c:pt>
                <c:pt idx="279">
                  <c:v>2.6118115199999998</c:v>
                </c:pt>
                <c:pt idx="280">
                  <c:v>2.6116698240000003</c:v>
                </c:pt>
                <c:pt idx="281">
                  <c:v>2.61091608</c:v>
                </c:pt>
                <c:pt idx="282">
                  <c:v>2.6095739039999999</c:v>
                </c:pt>
                <c:pt idx="283">
                  <c:v>2.6071906559999998</c:v>
                </c:pt>
                <c:pt idx="284">
                  <c:v>2.60830356</c:v>
                </c:pt>
                <c:pt idx="285">
                  <c:v>2.6051931359999996</c:v>
                </c:pt>
                <c:pt idx="286">
                  <c:v>2.6045791199999999</c:v>
                </c:pt>
                <c:pt idx="287">
                  <c:v>2.6033156639999997</c:v>
                </c:pt>
                <c:pt idx="288">
                  <c:v>2.6019744720000002</c:v>
                </c:pt>
                <c:pt idx="289">
                  <c:v>2.6018691839999999</c:v>
                </c:pt>
                <c:pt idx="290">
                  <c:v>2.6011154400000001</c:v>
                </c:pt>
                <c:pt idx="291">
                  <c:v>2.5983828720000002</c:v>
                </c:pt>
                <c:pt idx="292">
                  <c:v>2.5982175600000001</c:v>
                </c:pt>
                <c:pt idx="293">
                  <c:v>2.5980512639999995</c:v>
                </c:pt>
                <c:pt idx="294">
                  <c:v>2.595438744</c:v>
                </c:pt>
                <c:pt idx="295">
                  <c:v>2.5942943519999999</c:v>
                </c:pt>
                <c:pt idx="296">
                  <c:v>2.593091904</c:v>
                </c:pt>
                <c:pt idx="297">
                  <c:v>2.591947512</c:v>
                </c:pt>
                <c:pt idx="298">
                  <c:v>2.592015408</c:v>
                </c:pt>
                <c:pt idx="299">
                  <c:v>2.5900503600000002</c:v>
                </c:pt>
                <c:pt idx="300">
                  <c:v>2.5893084239999999</c:v>
                </c:pt>
                <c:pt idx="301">
                  <c:v>2.5888557840000002</c:v>
                </c:pt>
                <c:pt idx="302">
                  <c:v>2.5870481760000001</c:v>
                </c:pt>
                <c:pt idx="303">
                  <c:v>2.5866447360000002</c:v>
                </c:pt>
                <c:pt idx="304">
                  <c:v>2.5857738960000001</c:v>
                </c:pt>
                <c:pt idx="305">
                  <c:v>2.5840371360000001</c:v>
                </c:pt>
                <c:pt idx="306">
                  <c:v>2.5836996239999999</c:v>
                </c:pt>
                <c:pt idx="307">
                  <c:v>2.5830915119999998</c:v>
                </c:pt>
                <c:pt idx="308">
                  <c:v>2.58094344</c:v>
                </c:pt>
                <c:pt idx="309">
                  <c:v>2.5813360559999996</c:v>
                </c:pt>
                <c:pt idx="310">
                  <c:v>2.5799190959999998</c:v>
                </c:pt>
                <c:pt idx="311">
                  <c:v>2.5781921759999999</c:v>
                </c:pt>
                <c:pt idx="312">
                  <c:v>2.5782915600000003</c:v>
                </c:pt>
                <c:pt idx="313">
                  <c:v>2.5768746</c:v>
                </c:pt>
                <c:pt idx="314">
                  <c:v>2.5757695679999997</c:v>
                </c:pt>
                <c:pt idx="315">
                  <c:v>2.5749351359999997</c:v>
                </c:pt>
                <c:pt idx="316">
                  <c:v>2.573306616</c:v>
                </c:pt>
                <c:pt idx="317">
                  <c:v>2.573539824</c:v>
                </c:pt>
                <c:pt idx="318">
                  <c:v>2.5720854719999999</c:v>
                </c:pt>
                <c:pt idx="319">
                  <c:v>2.5703988959999999</c:v>
                </c:pt>
                <c:pt idx="320">
                  <c:v>2.5709214</c:v>
                </c:pt>
                <c:pt idx="321">
                  <c:v>2.569001616</c:v>
                </c:pt>
                <c:pt idx="322">
                  <c:v>2.5682459040000003</c:v>
                </c:pt>
                <c:pt idx="323">
                  <c:v>2.5679526720000001</c:v>
                </c:pt>
                <c:pt idx="324">
                  <c:v>2.5664619119999998</c:v>
                </c:pt>
                <c:pt idx="325">
                  <c:v>2.565820344</c:v>
                </c:pt>
                <c:pt idx="326">
                  <c:v>2.5653529440000002</c:v>
                </c:pt>
                <c:pt idx="327">
                  <c:v>2.5640737439999999</c:v>
                </c:pt>
                <c:pt idx="328">
                  <c:v>2.562815208</c:v>
                </c:pt>
                <c:pt idx="329">
                  <c:v>2.5617672480000002</c:v>
                </c:pt>
                <c:pt idx="330">
                  <c:v>2.5618203840000002</c:v>
                </c:pt>
                <c:pt idx="331">
                  <c:v>2.5608885360000002</c:v>
                </c:pt>
                <c:pt idx="332">
                  <c:v>2.5601879279999999</c:v>
                </c:pt>
                <c:pt idx="333">
                  <c:v>2.5591980240000001</c:v>
                </c:pt>
                <c:pt idx="334">
                  <c:v>2.5579188239999997</c:v>
                </c:pt>
                <c:pt idx="335">
                  <c:v>2.5557737039999999</c:v>
                </c:pt>
                <c:pt idx="336">
                  <c:v>2.5560167519999997</c:v>
                </c:pt>
                <c:pt idx="337">
                  <c:v>2.5556044559999997</c:v>
                </c:pt>
                <c:pt idx="338">
                  <c:v>2.5544403839999998</c:v>
                </c:pt>
                <c:pt idx="339">
                  <c:v>2.5544305440000001</c:v>
                </c:pt>
                <c:pt idx="340">
                  <c:v>2.553497712</c:v>
                </c:pt>
                <c:pt idx="341">
                  <c:v>2.5520463119999999</c:v>
                </c:pt>
                <c:pt idx="342">
                  <c:v>2.5515169200000001</c:v>
                </c:pt>
                <c:pt idx="343">
                  <c:v>2.5497772080000001</c:v>
                </c:pt>
                <c:pt idx="344">
                  <c:v>2.5500911039999998</c:v>
                </c:pt>
                <c:pt idx="345">
                  <c:v>2.5501353839999998</c:v>
                </c:pt>
                <c:pt idx="346">
                  <c:v>2.5475140079999998</c:v>
                </c:pt>
                <c:pt idx="347">
                  <c:v>2.54761536</c:v>
                </c:pt>
                <c:pt idx="348">
                  <c:v>2.5465467360000003</c:v>
                </c:pt>
                <c:pt idx="349">
                  <c:v>2.5455755280000001</c:v>
                </c:pt>
                <c:pt idx="350">
                  <c:v>2.5463440320000004</c:v>
                </c:pt>
                <c:pt idx="351">
                  <c:v>2.5437246239999998</c:v>
                </c:pt>
                <c:pt idx="352">
                  <c:v>2.5444823040000002</c:v>
                </c:pt>
                <c:pt idx="353">
                  <c:v>2.5426963440000003</c:v>
                </c:pt>
                <c:pt idx="354">
                  <c:v>2.5397354879999998</c:v>
                </c:pt>
                <c:pt idx="355">
                  <c:v>2.540807064</c:v>
                </c:pt>
                <c:pt idx="356">
                  <c:v>2.5405600800000001</c:v>
                </c:pt>
                <c:pt idx="357">
                  <c:v>2.5379072160000002</c:v>
                </c:pt>
                <c:pt idx="358">
                  <c:v>2.5392051119999999</c:v>
                </c:pt>
                <c:pt idx="359">
                  <c:v>2.538020376</c:v>
                </c:pt>
                <c:pt idx="360">
                  <c:v>2.5367421599999997</c:v>
                </c:pt>
                <c:pt idx="361">
                  <c:v>2.5368927119999998</c:v>
                </c:pt>
                <c:pt idx="362">
                  <c:v>2.5345655520000001</c:v>
                </c:pt>
                <c:pt idx="363">
                  <c:v>2.534659032</c:v>
                </c:pt>
                <c:pt idx="364">
                  <c:v>2.534845008</c:v>
                </c:pt>
                <c:pt idx="365">
                  <c:v>2.5321763999999995</c:v>
                </c:pt>
                <c:pt idx="366">
                  <c:v>2.5329517920000004</c:v>
                </c:pt>
                <c:pt idx="367">
                  <c:v>2.5316903040000001</c:v>
                </c:pt>
                <c:pt idx="368">
                  <c:v>2.529614064</c:v>
                </c:pt>
                <c:pt idx="369">
                  <c:v>2.5310507040000001</c:v>
                </c:pt>
                <c:pt idx="370">
                  <c:v>2.5296947520000002</c:v>
                </c:pt>
                <c:pt idx="371">
                  <c:v>2.5290994319999998</c:v>
                </c:pt>
                <c:pt idx="372">
                  <c:v>2.5283496240000001</c:v>
                </c:pt>
                <c:pt idx="373">
                  <c:v>2.5253848319999999</c:v>
                </c:pt>
                <c:pt idx="374">
                  <c:v>2.5258601039999999</c:v>
                </c:pt>
                <c:pt idx="375">
                  <c:v>2.5256042639999996</c:v>
                </c:pt>
                <c:pt idx="376">
                  <c:v>2.5234168319999997</c:v>
                </c:pt>
                <c:pt idx="377">
                  <c:v>2.5240229760000004</c:v>
                </c:pt>
                <c:pt idx="378">
                  <c:v>2.5237572960000003</c:v>
                </c:pt>
                <c:pt idx="379">
                  <c:v>2.5224584160000001</c:v>
                </c:pt>
                <c:pt idx="380">
                  <c:v>2.522711304</c:v>
                </c:pt>
                <c:pt idx="381">
                  <c:v>2.5201853760000001</c:v>
                </c:pt>
                <c:pt idx="382">
                  <c:v>2.5200407279999997</c:v>
                </c:pt>
                <c:pt idx="383">
                  <c:v>2.5201224</c:v>
                </c:pt>
                <c:pt idx="384">
                  <c:v>2.5179733440000001</c:v>
                </c:pt>
                <c:pt idx="385">
                  <c:v>2.5189238879999998</c:v>
                </c:pt>
                <c:pt idx="386">
                  <c:v>2.5184732160000003</c:v>
                </c:pt>
                <c:pt idx="387">
                  <c:v>2.515687512</c:v>
                </c:pt>
                <c:pt idx="388">
                  <c:v>2.5158784079999998</c:v>
                </c:pt>
                <c:pt idx="389">
                  <c:v>2.5162759439999998</c:v>
                </c:pt>
                <c:pt idx="390">
                  <c:v>2.5151463120000002</c:v>
                </c:pt>
                <c:pt idx="391">
                  <c:v>2.5138867919999996</c:v>
                </c:pt>
                <c:pt idx="392">
                  <c:v>2.511536016</c:v>
                </c:pt>
                <c:pt idx="393">
                  <c:v>2.511913872</c:v>
                </c:pt>
                <c:pt idx="394">
                  <c:v>2.511595056</c:v>
                </c:pt>
                <c:pt idx="395">
                  <c:v>2.5093574400000001</c:v>
                </c:pt>
                <c:pt idx="396">
                  <c:v>2.5102213920000001</c:v>
                </c:pt>
                <c:pt idx="397">
                  <c:v>2.5103502959999999</c:v>
                </c:pt>
                <c:pt idx="398">
                  <c:v>2.5081136639999997</c:v>
                </c:pt>
                <c:pt idx="399">
                  <c:v>2.5085800800000002</c:v>
                </c:pt>
                <c:pt idx="400">
                  <c:v>2.507582304</c:v>
                </c:pt>
                <c:pt idx="401">
                  <c:v>2.5062115919999997</c:v>
                </c:pt>
                <c:pt idx="402">
                  <c:v>2.5061692799999995</c:v>
                </c:pt>
                <c:pt idx="403">
                  <c:v>2.5052639999999999</c:v>
                </c:pt>
                <c:pt idx="404">
                  <c:v>2.5046795039999998</c:v>
                </c:pt>
                <c:pt idx="405">
                  <c:v>2.5046352239999998</c:v>
                </c:pt>
                <c:pt idx="406">
                  <c:v>2.5026258960000001</c:v>
                </c:pt>
                <c:pt idx="407">
                  <c:v>2.502357264</c:v>
                </c:pt>
                <c:pt idx="408">
                  <c:v>2.5023877680000002</c:v>
                </c:pt>
                <c:pt idx="409">
                  <c:v>2.502097488</c:v>
                </c:pt>
                <c:pt idx="410">
                  <c:v>2.5011341520000001</c:v>
                </c:pt>
                <c:pt idx="411">
                  <c:v>2.4992586479999996</c:v>
                </c:pt>
                <c:pt idx="412">
                  <c:v>2.4987282719999997</c:v>
                </c:pt>
                <c:pt idx="413">
                  <c:v>2.497895808</c:v>
                </c:pt>
                <c:pt idx="414">
                  <c:v>2.4975130320000001</c:v>
                </c:pt>
                <c:pt idx="415">
                  <c:v>2.4977432880000001</c:v>
                </c:pt>
                <c:pt idx="416">
                  <c:v>2.4946741920000002</c:v>
                </c:pt>
                <c:pt idx="417">
                  <c:v>2.4962102160000001</c:v>
                </c:pt>
                <c:pt idx="418">
                  <c:v>2.4957477359999998</c:v>
                </c:pt>
                <c:pt idx="419">
                  <c:v>2.494655496</c:v>
                </c:pt>
                <c:pt idx="420">
                  <c:v>2.4928380479999999</c:v>
                </c:pt>
                <c:pt idx="421">
                  <c:v>2.4930092639999999</c:v>
                </c:pt>
                <c:pt idx="422">
                  <c:v>2.491060944</c:v>
                </c:pt>
                <c:pt idx="423">
                  <c:v>2.4914181360000001</c:v>
                </c:pt>
                <c:pt idx="424">
                  <c:v>2.4901940399999996</c:v>
                </c:pt>
                <c:pt idx="425">
                  <c:v>2.4897699360000001</c:v>
                </c:pt>
                <c:pt idx="426">
                  <c:v>2.489457024</c:v>
                </c:pt>
                <c:pt idx="427">
                  <c:v>2.4879200159999999</c:v>
                </c:pt>
                <c:pt idx="428">
                  <c:v>2.4880203839999999</c:v>
                </c:pt>
                <c:pt idx="429">
                  <c:v>2.4883323119999998</c:v>
                </c:pt>
                <c:pt idx="430">
                  <c:v>2.4866073599999998</c:v>
                </c:pt>
                <c:pt idx="431">
                  <c:v>2.484125712</c:v>
                </c:pt>
                <c:pt idx="432">
                  <c:v>2.483922024</c:v>
                </c:pt>
                <c:pt idx="433">
                  <c:v>2.4831062880000001</c:v>
                </c:pt>
                <c:pt idx="434">
                  <c:v>2.4819038400000002</c:v>
                </c:pt>
                <c:pt idx="435">
                  <c:v>2.48186448</c:v>
                </c:pt>
                <c:pt idx="436">
                  <c:v>2.4801060720000003</c:v>
                </c:pt>
                <c:pt idx="437">
                  <c:v>2.4797134559999998</c:v>
                </c:pt>
                <c:pt idx="438">
                  <c:v>2.4796740959999997</c:v>
                </c:pt>
                <c:pt idx="439">
                  <c:v>2.4776942880000004</c:v>
                </c:pt>
                <c:pt idx="440">
                  <c:v>2.4772101599999998</c:v>
                </c:pt>
                <c:pt idx="441">
                  <c:v>2.4769267680000002</c:v>
                </c:pt>
                <c:pt idx="442">
                  <c:v>2.474893824</c:v>
                </c:pt>
                <c:pt idx="443">
                  <c:v>2.4756810239999996</c:v>
                </c:pt>
                <c:pt idx="444">
                  <c:v>2.4745317120000001</c:v>
                </c:pt>
                <c:pt idx="445">
                  <c:v>2.473142304</c:v>
                </c:pt>
                <c:pt idx="446">
                  <c:v>2.473133448</c:v>
                </c:pt>
                <c:pt idx="447">
                  <c:v>2.4711910320000001</c:v>
                </c:pt>
                <c:pt idx="448">
                  <c:v>2.472139608</c:v>
                </c:pt>
                <c:pt idx="449">
                  <c:v>2.4712707360000001</c:v>
                </c:pt>
                <c:pt idx="450">
                  <c:v>2.467917264</c:v>
                </c:pt>
                <c:pt idx="451">
                  <c:v>2.4674301839999999</c:v>
                </c:pt>
                <c:pt idx="452">
                  <c:v>2.4672530639999999</c:v>
                </c:pt>
                <c:pt idx="453">
                  <c:v>2.4656639039999999</c:v>
                </c:pt>
                <c:pt idx="454">
                  <c:v>2.4661116239999998</c:v>
                </c:pt>
                <c:pt idx="455">
                  <c:v>2.465163048</c:v>
                </c:pt>
                <c:pt idx="456">
                  <c:v>2.4639940560000002</c:v>
                </c:pt>
                <c:pt idx="457">
                  <c:v>2.4637588799999999</c:v>
                </c:pt>
                <c:pt idx="458">
                  <c:v>2.4620604960000003</c:v>
                </c:pt>
                <c:pt idx="459">
                  <c:v>2.4611867040000002</c:v>
                </c:pt>
                <c:pt idx="460">
                  <c:v>2.4605116799999998</c:v>
                </c:pt>
                <c:pt idx="461">
                  <c:v>2.4596408400000001</c:v>
                </c:pt>
                <c:pt idx="462">
                  <c:v>2.459620176</c:v>
                </c:pt>
                <c:pt idx="463">
                  <c:v>2.4583409760000001</c:v>
                </c:pt>
                <c:pt idx="464">
                  <c:v>2.457007656</c:v>
                </c:pt>
                <c:pt idx="465">
                  <c:v>2.455695</c:v>
                </c:pt>
                <c:pt idx="466">
                  <c:v>2.4545348639999998</c:v>
                </c:pt>
                <c:pt idx="467">
                  <c:v>2.4547464240000001</c:v>
                </c:pt>
                <c:pt idx="468">
                  <c:v>2.4555464159999998</c:v>
                </c:pt>
                <c:pt idx="469">
                  <c:v>2.4522874080000001</c:v>
                </c:pt>
                <c:pt idx="470">
                  <c:v>2.4510947999999999</c:v>
                </c:pt>
                <c:pt idx="471">
                  <c:v>2.4507671279999999</c:v>
                </c:pt>
                <c:pt idx="472">
                  <c:v>2.4493993679999999</c:v>
                </c:pt>
                <c:pt idx="473">
                  <c:v>2.449877592</c:v>
                </c:pt>
                <c:pt idx="474">
                  <c:v>2.4481398479999998</c:v>
                </c:pt>
                <c:pt idx="475">
                  <c:v>2.4482254559999999</c:v>
                </c:pt>
                <c:pt idx="476">
                  <c:v>2.4482008559999997</c:v>
                </c:pt>
                <c:pt idx="477">
                  <c:v>2.4454712400000003</c:v>
                </c:pt>
                <c:pt idx="478">
                  <c:v>2.4458815679999999</c:v>
                </c:pt>
                <c:pt idx="479">
                  <c:v>2.445059928</c:v>
                </c:pt>
                <c:pt idx="480">
                  <c:v>2.4436921680000001</c:v>
                </c:pt>
                <c:pt idx="481">
                  <c:v>2.4434481360000002</c:v>
                </c:pt>
                <c:pt idx="482">
                  <c:v>2.4426589679999999</c:v>
                </c:pt>
                <c:pt idx="483">
                  <c:v>2.4411839519999998</c:v>
                </c:pt>
                <c:pt idx="484">
                  <c:v>2.4413728799999999</c:v>
                </c:pt>
                <c:pt idx="485">
                  <c:v>2.4390821279999999</c:v>
                </c:pt>
                <c:pt idx="486">
                  <c:v>2.4402481680000001</c:v>
                </c:pt>
                <c:pt idx="487">
                  <c:v>2.4400553039999999</c:v>
                </c:pt>
                <c:pt idx="488">
                  <c:v>2.4376159680000002</c:v>
                </c:pt>
                <c:pt idx="489">
                  <c:v>2.4364125359999997</c:v>
                </c:pt>
                <c:pt idx="490">
                  <c:v>2.4351884399999997</c:v>
                </c:pt>
              </c:numCache>
            </c:numRef>
          </c:yVal>
          <c:smooth val="0"/>
          <c:extLst xmlns:c16r2="http://schemas.microsoft.com/office/drawing/2015/06/chart">
            <c:ext xmlns:c16="http://schemas.microsoft.com/office/drawing/2014/chart" uri="{C3380CC4-5D6E-409C-BE32-E72D297353CC}">
              <c16:uniqueId val="{00000002-398A-4D63-8196-B3DE90DB3D4A}"/>
            </c:ext>
          </c:extLst>
        </c:ser>
        <c:ser>
          <c:idx val="3"/>
          <c:order val="3"/>
          <c:tx>
            <c:strRef>
              <c:f>Consolidation!$AN$52</c:f>
              <c:strCache>
                <c:ptCount val="1"/>
                <c:pt idx="0">
                  <c:v>TX798 σ'vc=20ksc </c:v>
                </c:pt>
              </c:strCache>
            </c:strRef>
          </c:tx>
          <c:spPr>
            <a:ln w="12700">
              <a:solidFill>
                <a:srgbClr val="993300"/>
              </a:solidFill>
              <a:prstDash val="solid"/>
            </a:ln>
          </c:spPr>
          <c:marker>
            <c:symbol val="diamond"/>
            <c:size val="5"/>
            <c:spPr>
              <a:solidFill>
                <a:srgbClr val="993300"/>
              </a:solidFill>
              <a:ln>
                <a:solidFill>
                  <a:srgbClr val="993300"/>
                </a:solidFill>
                <a:prstDash val="solid"/>
              </a:ln>
            </c:spPr>
          </c:marker>
          <c:xVal>
            <c:numRef>
              <c:f>[15]TX713S1!$B$14:$B$555</c:f>
              <c:numCache>
                <c:formatCode>General</c:formatCode>
                <c:ptCount val="542"/>
                <c:pt idx="0">
                  <c:v>0</c:v>
                </c:pt>
                <c:pt idx="1">
                  <c:v>7.8841930000000005E-4</c:v>
                </c:pt>
                <c:pt idx="2">
                  <c:v>7.8841930000000005E-4</c:v>
                </c:pt>
                <c:pt idx="3">
                  <c:v>1.576839E-3</c:v>
                </c:pt>
                <c:pt idx="4">
                  <c:v>1.576839E-3</c:v>
                </c:pt>
                <c:pt idx="5">
                  <c:v>7.8841930000000005E-4</c:v>
                </c:pt>
                <c:pt idx="6">
                  <c:v>1.576839E-3</c:v>
                </c:pt>
                <c:pt idx="7">
                  <c:v>2.3652579999999999E-3</c:v>
                </c:pt>
                <c:pt idx="8">
                  <c:v>2.3652579999999999E-3</c:v>
                </c:pt>
                <c:pt idx="9">
                  <c:v>2.3652579999999999E-3</c:v>
                </c:pt>
                <c:pt idx="10">
                  <c:v>3.152892E-3</c:v>
                </c:pt>
                <c:pt idx="11">
                  <c:v>3.9413119999999998E-3</c:v>
                </c:pt>
                <c:pt idx="12">
                  <c:v>4.729731E-3</c:v>
                </c:pt>
                <c:pt idx="13">
                  <c:v>4.729731E-3</c:v>
                </c:pt>
                <c:pt idx="14">
                  <c:v>5.5181500000000003E-3</c:v>
                </c:pt>
                <c:pt idx="15">
                  <c:v>5.5181500000000003E-3</c:v>
                </c:pt>
                <c:pt idx="16">
                  <c:v>4.729731E-3</c:v>
                </c:pt>
                <c:pt idx="17">
                  <c:v>4.729731E-3</c:v>
                </c:pt>
                <c:pt idx="18">
                  <c:v>5.5181500000000003E-3</c:v>
                </c:pt>
                <c:pt idx="19">
                  <c:v>5.5181500000000003E-3</c:v>
                </c:pt>
                <c:pt idx="20">
                  <c:v>5.5181500000000003E-3</c:v>
                </c:pt>
                <c:pt idx="21">
                  <c:v>6.3073549999999997E-3</c:v>
                </c:pt>
                <c:pt idx="22">
                  <c:v>7.095774E-3</c:v>
                </c:pt>
                <c:pt idx="23">
                  <c:v>7.8841929999999994E-3</c:v>
                </c:pt>
                <c:pt idx="24">
                  <c:v>7.8841929999999994E-3</c:v>
                </c:pt>
                <c:pt idx="25">
                  <c:v>8.671827E-3</c:v>
                </c:pt>
                <c:pt idx="26">
                  <c:v>8.671827E-3</c:v>
                </c:pt>
                <c:pt idx="27">
                  <c:v>8.671827E-3</c:v>
                </c:pt>
                <c:pt idx="28">
                  <c:v>9.4602460000000003E-3</c:v>
                </c:pt>
                <c:pt idx="29">
                  <c:v>9.4602460000000003E-3</c:v>
                </c:pt>
                <c:pt idx="30">
                  <c:v>9.4602460000000003E-3</c:v>
                </c:pt>
                <c:pt idx="31">
                  <c:v>9.4602460000000003E-3</c:v>
                </c:pt>
                <c:pt idx="32">
                  <c:v>9.4602460000000003E-3</c:v>
                </c:pt>
                <c:pt idx="33">
                  <c:v>1.024867E-2</c:v>
                </c:pt>
                <c:pt idx="34">
                  <c:v>1.024867E-2</c:v>
                </c:pt>
                <c:pt idx="35">
                  <c:v>1.1825499999999999E-2</c:v>
                </c:pt>
                <c:pt idx="36">
                  <c:v>1.1825499999999999E-2</c:v>
                </c:pt>
                <c:pt idx="37">
                  <c:v>1.2613920000000001E-2</c:v>
                </c:pt>
                <c:pt idx="38">
                  <c:v>1.4978399999999999E-2</c:v>
                </c:pt>
                <c:pt idx="39">
                  <c:v>1.4978399999999999E-2</c:v>
                </c:pt>
                <c:pt idx="40">
                  <c:v>1.4978399999999999E-2</c:v>
                </c:pt>
                <c:pt idx="41">
                  <c:v>1.4978399999999999E-2</c:v>
                </c:pt>
                <c:pt idx="42">
                  <c:v>1.340234E-2</c:v>
                </c:pt>
                <c:pt idx="43">
                  <c:v>1.418998E-2</c:v>
                </c:pt>
                <c:pt idx="44">
                  <c:v>1.418998E-2</c:v>
                </c:pt>
                <c:pt idx="45">
                  <c:v>1.418998E-2</c:v>
                </c:pt>
                <c:pt idx="46">
                  <c:v>1.418998E-2</c:v>
                </c:pt>
                <c:pt idx="47">
                  <c:v>1.4978399999999999E-2</c:v>
                </c:pt>
                <c:pt idx="48">
                  <c:v>1.4978399999999999E-2</c:v>
                </c:pt>
                <c:pt idx="49">
                  <c:v>1.6555230000000001E-2</c:v>
                </c:pt>
                <c:pt idx="50">
                  <c:v>1.6555230000000001E-2</c:v>
                </c:pt>
                <c:pt idx="51">
                  <c:v>1.7344439999999999E-2</c:v>
                </c:pt>
                <c:pt idx="52">
                  <c:v>1.7344439999999999E-2</c:v>
                </c:pt>
                <c:pt idx="53">
                  <c:v>1.7344439999999999E-2</c:v>
                </c:pt>
                <c:pt idx="54">
                  <c:v>1.8132860000000001E-2</c:v>
                </c:pt>
                <c:pt idx="55">
                  <c:v>1.7344439999999999E-2</c:v>
                </c:pt>
                <c:pt idx="56">
                  <c:v>1.8132860000000001E-2</c:v>
                </c:pt>
                <c:pt idx="57">
                  <c:v>1.8132860000000001E-2</c:v>
                </c:pt>
                <c:pt idx="58">
                  <c:v>1.8132860000000001E-2</c:v>
                </c:pt>
                <c:pt idx="59">
                  <c:v>1.8921279999999999E-2</c:v>
                </c:pt>
                <c:pt idx="60">
                  <c:v>1.970891E-2</c:v>
                </c:pt>
                <c:pt idx="61">
                  <c:v>2.0497330000000001E-2</c:v>
                </c:pt>
                <c:pt idx="62">
                  <c:v>2.0497330000000001E-2</c:v>
                </c:pt>
                <c:pt idx="63">
                  <c:v>2.1285749999999999E-2</c:v>
                </c:pt>
                <c:pt idx="64">
                  <c:v>2.1285749999999999E-2</c:v>
                </c:pt>
                <c:pt idx="65">
                  <c:v>2.2074170000000001E-2</c:v>
                </c:pt>
                <c:pt idx="66">
                  <c:v>2.2074170000000001E-2</c:v>
                </c:pt>
                <c:pt idx="67">
                  <c:v>2.2074170000000001E-2</c:v>
                </c:pt>
                <c:pt idx="68">
                  <c:v>2.2074170000000001E-2</c:v>
                </c:pt>
                <c:pt idx="69">
                  <c:v>2.2862589999999999E-2</c:v>
                </c:pt>
                <c:pt idx="70">
                  <c:v>2.2862589999999999E-2</c:v>
                </c:pt>
                <c:pt idx="71">
                  <c:v>2.365101E-2</c:v>
                </c:pt>
                <c:pt idx="72">
                  <c:v>2.6803899999999999E-2</c:v>
                </c:pt>
                <c:pt idx="73">
                  <c:v>2.7593110000000001E-2</c:v>
                </c:pt>
                <c:pt idx="74">
                  <c:v>2.7593110000000001E-2</c:v>
                </c:pt>
                <c:pt idx="75">
                  <c:v>2.838152E-2</c:v>
                </c:pt>
                <c:pt idx="76">
                  <c:v>2.7593110000000001E-2</c:v>
                </c:pt>
                <c:pt idx="77">
                  <c:v>2.7593110000000001E-2</c:v>
                </c:pt>
                <c:pt idx="78">
                  <c:v>2.6803899999999999E-2</c:v>
                </c:pt>
                <c:pt idx="79">
                  <c:v>2.7593110000000001E-2</c:v>
                </c:pt>
                <c:pt idx="80">
                  <c:v>2.6803899999999999E-2</c:v>
                </c:pt>
                <c:pt idx="81">
                  <c:v>2.7593110000000001E-2</c:v>
                </c:pt>
                <c:pt idx="82">
                  <c:v>2.995836E-2</c:v>
                </c:pt>
                <c:pt idx="83">
                  <c:v>2.995836E-2</c:v>
                </c:pt>
                <c:pt idx="84">
                  <c:v>3.1534409999999999E-2</c:v>
                </c:pt>
                <c:pt idx="85">
                  <c:v>3.2322839999999999E-2</c:v>
                </c:pt>
                <c:pt idx="86">
                  <c:v>3.1534409999999999E-2</c:v>
                </c:pt>
                <c:pt idx="87">
                  <c:v>3.2322839999999999E-2</c:v>
                </c:pt>
                <c:pt idx="88">
                  <c:v>3.3111250000000002E-2</c:v>
                </c:pt>
                <c:pt idx="89">
                  <c:v>3.5476510000000003E-2</c:v>
                </c:pt>
                <c:pt idx="90">
                  <c:v>3.6264930000000001E-2</c:v>
                </c:pt>
                <c:pt idx="91">
                  <c:v>3.705257E-2</c:v>
                </c:pt>
                <c:pt idx="92">
                  <c:v>3.7840980000000003E-2</c:v>
                </c:pt>
                <c:pt idx="93">
                  <c:v>4.0995450000000003E-2</c:v>
                </c:pt>
                <c:pt idx="94">
                  <c:v>2.365101E-2</c:v>
                </c:pt>
                <c:pt idx="95">
                  <c:v>4.651359E-2</c:v>
                </c:pt>
                <c:pt idx="96">
                  <c:v>5.4397000000000001E-2</c:v>
                </c:pt>
                <c:pt idx="97">
                  <c:v>5.4397000000000001E-2</c:v>
                </c:pt>
                <c:pt idx="98">
                  <c:v>5.3608589999999998E-2</c:v>
                </c:pt>
                <c:pt idx="99">
                  <c:v>5.5973839999999997E-2</c:v>
                </c:pt>
                <c:pt idx="100">
                  <c:v>5.755068E-2</c:v>
                </c:pt>
                <c:pt idx="101">
                  <c:v>4.3754910000000001E-2</c:v>
                </c:pt>
                <c:pt idx="102">
                  <c:v>6.2281200000000002E-2</c:v>
                </c:pt>
                <c:pt idx="103">
                  <c:v>6.6222500000000004E-2</c:v>
                </c:pt>
                <c:pt idx="104">
                  <c:v>6.779934E-2</c:v>
                </c:pt>
                <c:pt idx="105">
                  <c:v>7.095224E-2</c:v>
                </c:pt>
                <c:pt idx="106">
                  <c:v>7.2529869999999996E-2</c:v>
                </c:pt>
                <c:pt idx="107">
                  <c:v>7.5683539999999994E-2</c:v>
                </c:pt>
                <c:pt idx="108">
                  <c:v>7.7259590000000003E-2</c:v>
                </c:pt>
                <c:pt idx="109">
                  <c:v>8.0413269999999995E-2</c:v>
                </c:pt>
                <c:pt idx="110">
                  <c:v>8.2778530000000003E-2</c:v>
                </c:pt>
                <c:pt idx="111">
                  <c:v>8.5143780000000002E-2</c:v>
                </c:pt>
                <c:pt idx="112">
                  <c:v>8.9085090000000006E-2</c:v>
                </c:pt>
                <c:pt idx="113">
                  <c:v>9.0661939999999996E-2</c:v>
                </c:pt>
                <c:pt idx="114">
                  <c:v>9.1450359999999994E-2</c:v>
                </c:pt>
                <c:pt idx="115">
                  <c:v>9.5392459999999998E-2</c:v>
                </c:pt>
                <c:pt idx="116">
                  <c:v>9.5392459999999998E-2</c:v>
                </c:pt>
                <c:pt idx="117">
                  <c:v>9.7757700000000003E-2</c:v>
                </c:pt>
                <c:pt idx="118">
                  <c:v>0.10501919999999999</c:v>
                </c:pt>
                <c:pt idx="119">
                  <c:v>0.1058076</c:v>
                </c:pt>
                <c:pt idx="120">
                  <c:v>0.1042315</c:v>
                </c:pt>
                <c:pt idx="121">
                  <c:v>0.1064295</c:v>
                </c:pt>
                <c:pt idx="122">
                  <c:v>0.10721799999999999</c:v>
                </c:pt>
                <c:pt idx="123">
                  <c:v>0.10958320000000001</c:v>
                </c:pt>
                <c:pt idx="124">
                  <c:v>0.11037089999999999</c:v>
                </c:pt>
                <c:pt idx="125">
                  <c:v>0.1135245</c:v>
                </c:pt>
                <c:pt idx="126">
                  <c:v>0.1143137</c:v>
                </c:pt>
                <c:pt idx="127">
                  <c:v>0.1174666</c:v>
                </c:pt>
                <c:pt idx="128">
                  <c:v>0.1174666</c:v>
                </c:pt>
                <c:pt idx="129">
                  <c:v>0.12140869999999999</c:v>
                </c:pt>
                <c:pt idx="130">
                  <c:v>0.1221964</c:v>
                </c:pt>
                <c:pt idx="131">
                  <c:v>0.12535080000000001</c:v>
                </c:pt>
                <c:pt idx="132">
                  <c:v>0.13086900000000001</c:v>
                </c:pt>
                <c:pt idx="133">
                  <c:v>0.1324458</c:v>
                </c:pt>
                <c:pt idx="134">
                  <c:v>0.13165740000000001</c:v>
                </c:pt>
                <c:pt idx="135">
                  <c:v>0.1332334</c:v>
                </c:pt>
                <c:pt idx="136">
                  <c:v>0.1340219</c:v>
                </c:pt>
                <c:pt idx="137">
                  <c:v>0.13638790000000001</c:v>
                </c:pt>
                <c:pt idx="138">
                  <c:v>0.1387524</c:v>
                </c:pt>
                <c:pt idx="139">
                  <c:v>0.14032919999999999</c:v>
                </c:pt>
                <c:pt idx="140">
                  <c:v>0.14032919999999999</c:v>
                </c:pt>
                <c:pt idx="141">
                  <c:v>0.1442705</c:v>
                </c:pt>
                <c:pt idx="142">
                  <c:v>0.14505889999999999</c:v>
                </c:pt>
                <c:pt idx="143">
                  <c:v>0.147425</c:v>
                </c:pt>
                <c:pt idx="144">
                  <c:v>0.1537316</c:v>
                </c:pt>
                <c:pt idx="145">
                  <c:v>0.15451999999999999</c:v>
                </c:pt>
                <c:pt idx="146">
                  <c:v>0.15451999999999999</c:v>
                </c:pt>
                <c:pt idx="147">
                  <c:v>0.15530840000000001</c:v>
                </c:pt>
                <c:pt idx="148">
                  <c:v>0.15688440000000001</c:v>
                </c:pt>
                <c:pt idx="149">
                  <c:v>0.15846209999999999</c:v>
                </c:pt>
                <c:pt idx="150">
                  <c:v>0.16082730000000001</c:v>
                </c:pt>
                <c:pt idx="151">
                  <c:v>0.16555710000000001</c:v>
                </c:pt>
                <c:pt idx="152">
                  <c:v>0.16871069999999999</c:v>
                </c:pt>
                <c:pt idx="153">
                  <c:v>0.17422889999999999</c:v>
                </c:pt>
                <c:pt idx="154">
                  <c:v>0.17974780000000001</c:v>
                </c:pt>
                <c:pt idx="155">
                  <c:v>0.18368989999999999</c:v>
                </c:pt>
                <c:pt idx="156">
                  <c:v>0.1876312</c:v>
                </c:pt>
                <c:pt idx="157">
                  <c:v>0.1923617</c:v>
                </c:pt>
                <c:pt idx="158">
                  <c:v>0.1978799</c:v>
                </c:pt>
                <c:pt idx="159">
                  <c:v>0.2026104</c:v>
                </c:pt>
                <c:pt idx="160">
                  <c:v>0.20576410000000001</c:v>
                </c:pt>
                <c:pt idx="161">
                  <c:v>0.21049380000000001</c:v>
                </c:pt>
                <c:pt idx="162">
                  <c:v>0.2160127</c:v>
                </c:pt>
                <c:pt idx="163">
                  <c:v>0.22074250000000001</c:v>
                </c:pt>
                <c:pt idx="164">
                  <c:v>0.22389619999999999</c:v>
                </c:pt>
                <c:pt idx="165">
                  <c:v>0.22783829999999999</c:v>
                </c:pt>
                <c:pt idx="166">
                  <c:v>0.232568</c:v>
                </c:pt>
                <c:pt idx="167">
                  <c:v>0.23808689999999999</c:v>
                </c:pt>
                <c:pt idx="168">
                  <c:v>0.2467588</c:v>
                </c:pt>
                <c:pt idx="169">
                  <c:v>0.24833559999999999</c:v>
                </c:pt>
                <c:pt idx="170">
                  <c:v>0.2507008</c:v>
                </c:pt>
                <c:pt idx="171">
                  <c:v>0.25306529999999999</c:v>
                </c:pt>
                <c:pt idx="172">
                  <c:v>0.25858429999999999</c:v>
                </c:pt>
                <c:pt idx="173">
                  <c:v>0.26252639999999999</c:v>
                </c:pt>
                <c:pt idx="174">
                  <c:v>0.26804529999999999</c:v>
                </c:pt>
                <c:pt idx="175">
                  <c:v>0.27198660000000002</c:v>
                </c:pt>
                <c:pt idx="176">
                  <c:v>0.2759279</c:v>
                </c:pt>
                <c:pt idx="177">
                  <c:v>0.29327229999999999</c:v>
                </c:pt>
                <c:pt idx="178">
                  <c:v>0.32953729999999998</c:v>
                </c:pt>
                <c:pt idx="179">
                  <c:v>0.38850220000000002</c:v>
                </c:pt>
                <c:pt idx="180">
                  <c:v>0.40049030000000002</c:v>
                </c:pt>
                <c:pt idx="181">
                  <c:v>0.43754359999999998</c:v>
                </c:pt>
                <c:pt idx="182">
                  <c:v>0.49036380000000002</c:v>
                </c:pt>
                <c:pt idx="183">
                  <c:v>0.50849670000000002</c:v>
                </c:pt>
                <c:pt idx="184">
                  <c:v>0.54397309999999999</c:v>
                </c:pt>
                <c:pt idx="185">
                  <c:v>0.59679420000000005</c:v>
                </c:pt>
                <c:pt idx="186">
                  <c:v>0.61492619999999998</c:v>
                </c:pt>
                <c:pt idx="187">
                  <c:v>0.65008779999999999</c:v>
                </c:pt>
                <c:pt idx="188">
                  <c:v>0.68658909999999995</c:v>
                </c:pt>
                <c:pt idx="189">
                  <c:v>0.722302</c:v>
                </c:pt>
                <c:pt idx="190">
                  <c:v>0.75793790000000005</c:v>
                </c:pt>
                <c:pt idx="191">
                  <c:v>0.79333600000000004</c:v>
                </c:pt>
                <c:pt idx="192">
                  <c:v>0.82810410000000001</c:v>
                </c:pt>
                <c:pt idx="193">
                  <c:v>0.86341970000000001</c:v>
                </c:pt>
                <c:pt idx="194">
                  <c:v>0.89968459999999995</c:v>
                </c:pt>
                <c:pt idx="195">
                  <c:v>0.93626430000000005</c:v>
                </c:pt>
                <c:pt idx="196">
                  <c:v>0.97292350000000005</c:v>
                </c:pt>
                <c:pt idx="197">
                  <c:v>1.0083219999999999</c:v>
                </c:pt>
                <c:pt idx="198">
                  <c:v>1.04301</c:v>
                </c:pt>
                <c:pt idx="199">
                  <c:v>1.078889</c:v>
                </c:pt>
                <c:pt idx="200">
                  <c:v>1.1140509999999999</c:v>
                </c:pt>
                <c:pt idx="201">
                  <c:v>1.150542</c:v>
                </c:pt>
                <c:pt idx="202">
                  <c:v>1.1863349999999999</c:v>
                </c:pt>
                <c:pt idx="203">
                  <c:v>1.221428</c:v>
                </c:pt>
                <c:pt idx="204">
                  <c:v>1.256669</c:v>
                </c:pt>
                <c:pt idx="205">
                  <c:v>1.2927770000000001</c:v>
                </c:pt>
                <c:pt idx="206">
                  <c:v>1.3290420000000001</c:v>
                </c:pt>
                <c:pt idx="207">
                  <c:v>1.3644400000000001</c:v>
                </c:pt>
                <c:pt idx="208">
                  <c:v>1.400863</c:v>
                </c:pt>
                <c:pt idx="209">
                  <c:v>1.4362619999999999</c:v>
                </c:pt>
                <c:pt idx="210">
                  <c:v>1.4710289999999999</c:v>
                </c:pt>
                <c:pt idx="211">
                  <c:v>1.5074369999999999</c:v>
                </c:pt>
                <c:pt idx="212">
                  <c:v>1.5419830000000001</c:v>
                </c:pt>
                <c:pt idx="213">
                  <c:v>1.5764359999999999</c:v>
                </c:pt>
                <c:pt idx="214">
                  <c:v>1.6127009999999999</c:v>
                </c:pt>
                <c:pt idx="215">
                  <c:v>1.648021</c:v>
                </c:pt>
                <c:pt idx="216">
                  <c:v>1.685468</c:v>
                </c:pt>
                <c:pt idx="217">
                  <c:v>1.7209460000000001</c:v>
                </c:pt>
                <c:pt idx="218">
                  <c:v>1.756975</c:v>
                </c:pt>
                <c:pt idx="219">
                  <c:v>1.7920579999999999</c:v>
                </c:pt>
                <c:pt idx="220">
                  <c:v>1.827062</c:v>
                </c:pt>
                <c:pt idx="221">
                  <c:v>1.8630910000000001</c:v>
                </c:pt>
                <c:pt idx="222">
                  <c:v>1.8978600000000001</c:v>
                </c:pt>
                <c:pt idx="223">
                  <c:v>1.9333359999999999</c:v>
                </c:pt>
                <c:pt idx="224">
                  <c:v>1.968577</c:v>
                </c:pt>
                <c:pt idx="225">
                  <c:v>2.0055519999999998</c:v>
                </c:pt>
                <c:pt idx="226">
                  <c:v>2.0411869999999999</c:v>
                </c:pt>
                <c:pt idx="227">
                  <c:v>2.0772149999999998</c:v>
                </c:pt>
                <c:pt idx="228">
                  <c:v>2.1118260000000002</c:v>
                </c:pt>
                <c:pt idx="229">
                  <c:v>2.1475909999999998</c:v>
                </c:pt>
                <c:pt idx="230">
                  <c:v>2.1825429999999999</c:v>
                </c:pt>
                <c:pt idx="231">
                  <c:v>2.222909</c:v>
                </c:pt>
                <c:pt idx="232">
                  <c:v>2.2534679999999998</c:v>
                </c:pt>
                <c:pt idx="233">
                  <c:v>2.2895759999999998</c:v>
                </c:pt>
                <c:pt idx="234">
                  <c:v>2.3254769999999998</c:v>
                </c:pt>
                <c:pt idx="235">
                  <c:v>2.3612690000000001</c:v>
                </c:pt>
                <c:pt idx="236">
                  <c:v>2.3974570000000002</c:v>
                </c:pt>
                <c:pt idx="237">
                  <c:v>2.4325860000000001</c:v>
                </c:pt>
                <c:pt idx="238">
                  <c:v>2.4674649999999998</c:v>
                </c:pt>
                <c:pt idx="239">
                  <c:v>2.5025140000000001</c:v>
                </c:pt>
                <c:pt idx="240">
                  <c:v>2.540197</c:v>
                </c:pt>
                <c:pt idx="241">
                  <c:v>2.570865</c:v>
                </c:pt>
                <c:pt idx="242">
                  <c:v>2.60989</c:v>
                </c:pt>
                <c:pt idx="243">
                  <c:v>2.6444190000000001</c:v>
                </c:pt>
                <c:pt idx="244">
                  <c:v>2.6774520000000002</c:v>
                </c:pt>
                <c:pt idx="245">
                  <c:v>2.7159249999999999</c:v>
                </c:pt>
                <c:pt idx="246">
                  <c:v>2.7502179999999998</c:v>
                </c:pt>
                <c:pt idx="247">
                  <c:v>2.7869570000000001</c:v>
                </c:pt>
                <c:pt idx="248">
                  <c:v>2.8224330000000002</c:v>
                </c:pt>
                <c:pt idx="249">
                  <c:v>2.8572000000000002</c:v>
                </c:pt>
                <c:pt idx="250">
                  <c:v>2.8940169999999998</c:v>
                </c:pt>
                <c:pt idx="251">
                  <c:v>2.929494</c:v>
                </c:pt>
                <c:pt idx="252">
                  <c:v>2.9655209999999999</c:v>
                </c:pt>
                <c:pt idx="253">
                  <c:v>3.0042309999999999</c:v>
                </c:pt>
                <c:pt idx="254">
                  <c:v>3.0356070000000002</c:v>
                </c:pt>
                <c:pt idx="255">
                  <c:v>3.0716359999999998</c:v>
                </c:pt>
                <c:pt idx="256">
                  <c:v>3.1066400000000001</c:v>
                </c:pt>
                <c:pt idx="257">
                  <c:v>3.1416430000000002</c:v>
                </c:pt>
                <c:pt idx="258">
                  <c:v>3.178112</c:v>
                </c:pt>
                <c:pt idx="259">
                  <c:v>3.2155130000000001</c:v>
                </c:pt>
                <c:pt idx="260">
                  <c:v>3.2499639999999999</c:v>
                </c:pt>
                <c:pt idx="261">
                  <c:v>3.2868599999999999</c:v>
                </c:pt>
                <c:pt idx="262">
                  <c:v>3.320967</c:v>
                </c:pt>
                <c:pt idx="263">
                  <c:v>3.3551030000000002</c:v>
                </c:pt>
                <c:pt idx="264">
                  <c:v>3.3932609999999999</c:v>
                </c:pt>
                <c:pt idx="265">
                  <c:v>3.4291610000000001</c:v>
                </c:pt>
                <c:pt idx="266">
                  <c:v>3.4636130000000001</c:v>
                </c:pt>
                <c:pt idx="267">
                  <c:v>3.500508</c:v>
                </c:pt>
                <c:pt idx="268">
                  <c:v>3.534408</c:v>
                </c:pt>
                <c:pt idx="269">
                  <c:v>3.566967</c:v>
                </c:pt>
                <c:pt idx="270">
                  <c:v>3.6067800000000001</c:v>
                </c:pt>
                <c:pt idx="271">
                  <c:v>3.6433599999999999</c:v>
                </c:pt>
                <c:pt idx="272">
                  <c:v>3.6789149999999999</c:v>
                </c:pt>
                <c:pt idx="273">
                  <c:v>3.714944</c:v>
                </c:pt>
                <c:pt idx="274">
                  <c:v>3.7503410000000001</c:v>
                </c:pt>
                <c:pt idx="275">
                  <c:v>3.7862689999999999</c:v>
                </c:pt>
                <c:pt idx="276">
                  <c:v>3.8207429999999998</c:v>
                </c:pt>
                <c:pt idx="277">
                  <c:v>3.8581110000000001</c:v>
                </c:pt>
                <c:pt idx="278">
                  <c:v>3.8922469999999998</c:v>
                </c:pt>
                <c:pt idx="279">
                  <c:v>3.9288280000000002</c:v>
                </c:pt>
                <c:pt idx="280">
                  <c:v>3.9639890000000002</c:v>
                </c:pt>
                <c:pt idx="281">
                  <c:v>3.9983620000000002</c:v>
                </c:pt>
                <c:pt idx="282">
                  <c:v>4.034942</c:v>
                </c:pt>
                <c:pt idx="283">
                  <c:v>4.071364</c:v>
                </c:pt>
                <c:pt idx="284">
                  <c:v>4.1051859999999998</c:v>
                </c:pt>
                <c:pt idx="285">
                  <c:v>4.1436580000000003</c:v>
                </c:pt>
                <c:pt idx="286">
                  <c:v>4.1788980000000002</c:v>
                </c:pt>
                <c:pt idx="287">
                  <c:v>4.2127179999999997</c:v>
                </c:pt>
                <c:pt idx="288">
                  <c:v>4.2501660000000001</c:v>
                </c:pt>
                <c:pt idx="289">
                  <c:v>4.2863519999999999</c:v>
                </c:pt>
                <c:pt idx="290">
                  <c:v>4.3200940000000001</c:v>
                </c:pt>
                <c:pt idx="291">
                  <c:v>4.3566750000000001</c:v>
                </c:pt>
                <c:pt idx="292">
                  <c:v>4.3934119999999997</c:v>
                </c:pt>
                <c:pt idx="293">
                  <c:v>4.4265239999999997</c:v>
                </c:pt>
                <c:pt idx="294">
                  <c:v>4.4645229999999998</c:v>
                </c:pt>
                <c:pt idx="295">
                  <c:v>4.4974769999999999</c:v>
                </c:pt>
                <c:pt idx="296">
                  <c:v>4.532953</c:v>
                </c:pt>
                <c:pt idx="297">
                  <c:v>4.5707149999999999</c:v>
                </c:pt>
                <c:pt idx="298">
                  <c:v>4.6072959999999998</c:v>
                </c:pt>
                <c:pt idx="299">
                  <c:v>4.6422210000000002</c:v>
                </c:pt>
                <c:pt idx="300">
                  <c:v>4.6779339999999996</c:v>
                </c:pt>
                <c:pt idx="301">
                  <c:v>4.7143560000000004</c:v>
                </c:pt>
                <c:pt idx="302">
                  <c:v>4.7478619999999996</c:v>
                </c:pt>
                <c:pt idx="303">
                  <c:v>4.7853089999999998</c:v>
                </c:pt>
                <c:pt idx="304">
                  <c:v>4.8211019999999998</c:v>
                </c:pt>
                <c:pt idx="305">
                  <c:v>4.8546860000000001</c:v>
                </c:pt>
                <c:pt idx="306">
                  <c:v>4.8923699999999997</c:v>
                </c:pt>
                <c:pt idx="307">
                  <c:v>4.9284759999999999</c:v>
                </c:pt>
                <c:pt idx="308">
                  <c:v>4.9622989999999998</c:v>
                </c:pt>
                <c:pt idx="309">
                  <c:v>4.9992720000000004</c:v>
                </c:pt>
                <c:pt idx="310">
                  <c:v>5.0359319999999999</c:v>
                </c:pt>
                <c:pt idx="311">
                  <c:v>5.0692009999999996</c:v>
                </c:pt>
                <c:pt idx="312">
                  <c:v>5.1055440000000001</c:v>
                </c:pt>
                <c:pt idx="313">
                  <c:v>5.1427560000000003</c:v>
                </c:pt>
                <c:pt idx="314">
                  <c:v>5.1775219999999997</c:v>
                </c:pt>
                <c:pt idx="315">
                  <c:v>5.2136290000000001</c:v>
                </c:pt>
                <c:pt idx="316">
                  <c:v>5.2481549999999997</c:v>
                </c:pt>
                <c:pt idx="317">
                  <c:v>5.2821379999999998</c:v>
                </c:pt>
                <c:pt idx="318">
                  <c:v>5.3186400000000003</c:v>
                </c:pt>
                <c:pt idx="319">
                  <c:v>5.3567970000000003</c:v>
                </c:pt>
                <c:pt idx="320">
                  <c:v>5.3908469999999999</c:v>
                </c:pt>
                <c:pt idx="321">
                  <c:v>5.4286969999999997</c:v>
                </c:pt>
                <c:pt idx="322">
                  <c:v>5.463857</c:v>
                </c:pt>
                <c:pt idx="323">
                  <c:v>5.4963379999999997</c:v>
                </c:pt>
                <c:pt idx="324">
                  <c:v>5.5326810000000002</c:v>
                </c:pt>
                <c:pt idx="325">
                  <c:v>5.5682369999999999</c:v>
                </c:pt>
                <c:pt idx="326">
                  <c:v>5.6028460000000004</c:v>
                </c:pt>
                <c:pt idx="327">
                  <c:v>5.6398989999999998</c:v>
                </c:pt>
                <c:pt idx="328">
                  <c:v>5.6778199999999996</c:v>
                </c:pt>
                <c:pt idx="329">
                  <c:v>5.7114700000000003</c:v>
                </c:pt>
                <c:pt idx="330">
                  <c:v>5.748221</c:v>
                </c:pt>
                <c:pt idx="331">
                  <c:v>5.7850380000000001</c:v>
                </c:pt>
                <c:pt idx="332">
                  <c:v>5.8190949999999999</c:v>
                </c:pt>
                <c:pt idx="333">
                  <c:v>5.856306</c:v>
                </c:pt>
                <c:pt idx="334">
                  <c:v>5.8892600000000002</c:v>
                </c:pt>
                <c:pt idx="335">
                  <c:v>5.9241849999999996</c:v>
                </c:pt>
                <c:pt idx="336">
                  <c:v>5.9603710000000003</c:v>
                </c:pt>
                <c:pt idx="337">
                  <c:v>5.9956889999999996</c:v>
                </c:pt>
                <c:pt idx="338">
                  <c:v>6.0295899999999998</c:v>
                </c:pt>
                <c:pt idx="339">
                  <c:v>6.0680620000000003</c:v>
                </c:pt>
                <c:pt idx="340">
                  <c:v>6.1055099999999998</c:v>
                </c:pt>
                <c:pt idx="341">
                  <c:v>6.1393300000000002</c:v>
                </c:pt>
                <c:pt idx="342">
                  <c:v>6.1772499999999999</c:v>
                </c:pt>
                <c:pt idx="343">
                  <c:v>6.2131220000000003</c:v>
                </c:pt>
                <c:pt idx="344">
                  <c:v>6.2470999999999997</c:v>
                </c:pt>
                <c:pt idx="345">
                  <c:v>6.2847840000000001</c:v>
                </c:pt>
                <c:pt idx="346">
                  <c:v>6.3182109999999998</c:v>
                </c:pt>
                <c:pt idx="347">
                  <c:v>6.3506919999999996</c:v>
                </c:pt>
                <c:pt idx="348">
                  <c:v>6.3877439999999996</c:v>
                </c:pt>
                <c:pt idx="349">
                  <c:v>6.4257439999999999</c:v>
                </c:pt>
                <c:pt idx="350">
                  <c:v>6.4605899999999998</c:v>
                </c:pt>
                <c:pt idx="351">
                  <c:v>6.4966179999999998</c:v>
                </c:pt>
                <c:pt idx="352">
                  <c:v>6.5320939999999998</c:v>
                </c:pt>
                <c:pt idx="353">
                  <c:v>6.5665449999999996</c:v>
                </c:pt>
                <c:pt idx="354">
                  <c:v>6.6054930000000001</c:v>
                </c:pt>
                <c:pt idx="355">
                  <c:v>6.640574</c:v>
                </c:pt>
                <c:pt idx="356">
                  <c:v>6.6730539999999996</c:v>
                </c:pt>
                <c:pt idx="357">
                  <c:v>6.7099489999999999</c:v>
                </c:pt>
                <c:pt idx="358">
                  <c:v>6.7453469999999998</c:v>
                </c:pt>
                <c:pt idx="359">
                  <c:v>6.7792469999999998</c:v>
                </c:pt>
                <c:pt idx="360">
                  <c:v>6.8178770000000002</c:v>
                </c:pt>
                <c:pt idx="361">
                  <c:v>6.85501</c:v>
                </c:pt>
                <c:pt idx="362">
                  <c:v>6.8891460000000002</c:v>
                </c:pt>
                <c:pt idx="363">
                  <c:v>6.9253330000000002</c:v>
                </c:pt>
                <c:pt idx="364">
                  <c:v>6.9612030000000003</c:v>
                </c:pt>
                <c:pt idx="365">
                  <c:v>6.9958539999999996</c:v>
                </c:pt>
                <c:pt idx="366">
                  <c:v>7.0330219999999999</c:v>
                </c:pt>
                <c:pt idx="367">
                  <c:v>7.067634</c:v>
                </c:pt>
                <c:pt idx="368">
                  <c:v>7.1049230000000003</c:v>
                </c:pt>
                <c:pt idx="369">
                  <c:v>7.1427639999999997</c:v>
                </c:pt>
                <c:pt idx="370">
                  <c:v>7.1735490000000004</c:v>
                </c:pt>
                <c:pt idx="371">
                  <c:v>7.2058330000000002</c:v>
                </c:pt>
                <c:pt idx="372">
                  <c:v>7.2429249999999996</c:v>
                </c:pt>
                <c:pt idx="373">
                  <c:v>7.2781269999999996</c:v>
                </c:pt>
                <c:pt idx="374">
                  <c:v>7.3132080000000004</c:v>
                </c:pt>
                <c:pt idx="375">
                  <c:v>7.3537309999999998</c:v>
                </c:pt>
                <c:pt idx="376">
                  <c:v>7.3881819999999996</c:v>
                </c:pt>
                <c:pt idx="377">
                  <c:v>7.4195599999999997</c:v>
                </c:pt>
                <c:pt idx="378">
                  <c:v>7.4573559999999999</c:v>
                </c:pt>
                <c:pt idx="379">
                  <c:v>7.4927530000000004</c:v>
                </c:pt>
                <c:pt idx="380">
                  <c:v>7.5265740000000001</c:v>
                </c:pt>
                <c:pt idx="381">
                  <c:v>7.5644609999999997</c:v>
                </c:pt>
                <c:pt idx="382">
                  <c:v>7.6037540000000003</c:v>
                </c:pt>
                <c:pt idx="383">
                  <c:v>7.6345770000000002</c:v>
                </c:pt>
                <c:pt idx="384">
                  <c:v>7.6717880000000003</c:v>
                </c:pt>
                <c:pt idx="385">
                  <c:v>7.7073130000000001</c:v>
                </c:pt>
                <c:pt idx="386">
                  <c:v>7.7395860000000001</c:v>
                </c:pt>
                <c:pt idx="387">
                  <c:v>7.7768759999999997</c:v>
                </c:pt>
                <c:pt idx="388">
                  <c:v>7.8129549999999997</c:v>
                </c:pt>
                <c:pt idx="389">
                  <c:v>7.8469329999999999</c:v>
                </c:pt>
                <c:pt idx="390">
                  <c:v>7.8827499999999997</c:v>
                </c:pt>
                <c:pt idx="391">
                  <c:v>7.9190950000000004</c:v>
                </c:pt>
                <c:pt idx="392">
                  <c:v>7.9548860000000001</c:v>
                </c:pt>
                <c:pt idx="393">
                  <c:v>7.9909910000000002</c:v>
                </c:pt>
                <c:pt idx="394">
                  <c:v>8.0300150000000006</c:v>
                </c:pt>
                <c:pt idx="395">
                  <c:v>8.0634409999999992</c:v>
                </c:pt>
                <c:pt idx="396">
                  <c:v>8.0960570000000001</c:v>
                </c:pt>
                <c:pt idx="397">
                  <c:v>8.1307460000000003</c:v>
                </c:pt>
                <c:pt idx="398">
                  <c:v>8.1676420000000007</c:v>
                </c:pt>
                <c:pt idx="399">
                  <c:v>8.2033550000000002</c:v>
                </c:pt>
                <c:pt idx="400">
                  <c:v>8.2393049999999999</c:v>
                </c:pt>
                <c:pt idx="401">
                  <c:v>8.2742290000000001</c:v>
                </c:pt>
                <c:pt idx="402">
                  <c:v>8.3104929999999992</c:v>
                </c:pt>
                <c:pt idx="403">
                  <c:v>8.3471530000000005</c:v>
                </c:pt>
                <c:pt idx="404">
                  <c:v>8.3842839999999992</c:v>
                </c:pt>
                <c:pt idx="405">
                  <c:v>8.4195089999999997</c:v>
                </c:pt>
                <c:pt idx="406">
                  <c:v>8.4538030000000006</c:v>
                </c:pt>
                <c:pt idx="407">
                  <c:v>8.4883559999999996</c:v>
                </c:pt>
                <c:pt idx="408">
                  <c:v>8.5255270000000003</c:v>
                </c:pt>
                <c:pt idx="409">
                  <c:v>8.562398</c:v>
                </c:pt>
                <c:pt idx="410">
                  <c:v>8.5958159999999992</c:v>
                </c:pt>
                <c:pt idx="411">
                  <c:v>8.6323830000000008</c:v>
                </c:pt>
                <c:pt idx="412">
                  <c:v>8.6688770000000002</c:v>
                </c:pt>
                <c:pt idx="413">
                  <c:v>8.7030530000000006</c:v>
                </c:pt>
                <c:pt idx="414">
                  <c:v>8.7395779999999998</c:v>
                </c:pt>
                <c:pt idx="415">
                  <c:v>8.7743520000000004</c:v>
                </c:pt>
                <c:pt idx="416">
                  <c:v>8.8088449999999998</c:v>
                </c:pt>
                <c:pt idx="417">
                  <c:v>8.8443520000000007</c:v>
                </c:pt>
                <c:pt idx="418">
                  <c:v>8.8806569999999994</c:v>
                </c:pt>
                <c:pt idx="419">
                  <c:v>8.9153590000000005</c:v>
                </c:pt>
                <c:pt idx="420">
                  <c:v>8.9534909999999996</c:v>
                </c:pt>
                <c:pt idx="421">
                  <c:v>8.9907970000000006</c:v>
                </c:pt>
                <c:pt idx="422">
                  <c:v>9.0248240000000006</c:v>
                </c:pt>
                <c:pt idx="423">
                  <c:v>9.0606840000000002</c:v>
                </c:pt>
                <c:pt idx="424">
                  <c:v>9.0952889999999993</c:v>
                </c:pt>
                <c:pt idx="425">
                  <c:v>9.1299620000000008</c:v>
                </c:pt>
                <c:pt idx="426">
                  <c:v>9.1677409999999995</c:v>
                </c:pt>
                <c:pt idx="427">
                  <c:v>9.2052110000000003</c:v>
                </c:pt>
                <c:pt idx="428">
                  <c:v>9.2374790000000004</c:v>
                </c:pt>
                <c:pt idx="429">
                  <c:v>9.2740980000000004</c:v>
                </c:pt>
                <c:pt idx="430">
                  <c:v>9.3093229999999991</c:v>
                </c:pt>
                <c:pt idx="431">
                  <c:v>9.343159</c:v>
                </c:pt>
                <c:pt idx="432">
                  <c:v>9.3797949999999997</c:v>
                </c:pt>
                <c:pt idx="433">
                  <c:v>9.4152869999999993</c:v>
                </c:pt>
                <c:pt idx="434">
                  <c:v>9.4502880000000005</c:v>
                </c:pt>
                <c:pt idx="435">
                  <c:v>9.4867030000000003</c:v>
                </c:pt>
                <c:pt idx="436">
                  <c:v>9.5235210000000006</c:v>
                </c:pt>
                <c:pt idx="437">
                  <c:v>9.5588660000000001</c:v>
                </c:pt>
                <c:pt idx="438">
                  <c:v>9.5939069999999997</c:v>
                </c:pt>
                <c:pt idx="439">
                  <c:v>9.6290300000000002</c:v>
                </c:pt>
                <c:pt idx="440">
                  <c:v>9.6635059999999999</c:v>
                </c:pt>
                <c:pt idx="441">
                  <c:v>9.7004560000000009</c:v>
                </c:pt>
                <c:pt idx="442">
                  <c:v>9.7348599999999994</c:v>
                </c:pt>
                <c:pt idx="443">
                  <c:v>9.7700200000000006</c:v>
                </c:pt>
                <c:pt idx="444">
                  <c:v>9.80687</c:v>
                </c:pt>
                <c:pt idx="445">
                  <c:v>9.8431110000000004</c:v>
                </c:pt>
                <c:pt idx="446">
                  <c:v>9.8768919999999998</c:v>
                </c:pt>
                <c:pt idx="447">
                  <c:v>9.9145679999999992</c:v>
                </c:pt>
                <c:pt idx="448">
                  <c:v>9.9498999999999995</c:v>
                </c:pt>
                <c:pt idx="449">
                  <c:v>9.9843700000000002</c:v>
                </c:pt>
                <c:pt idx="450">
                  <c:v>10.0219</c:v>
                </c:pt>
                <c:pt idx="451">
                  <c:v>10.05654</c:v>
                </c:pt>
                <c:pt idx="452">
                  <c:v>10.092359999999999</c:v>
                </c:pt>
                <c:pt idx="453">
                  <c:v>10.12811</c:v>
                </c:pt>
                <c:pt idx="454">
                  <c:v>10.16428</c:v>
                </c:pt>
                <c:pt idx="455">
                  <c:v>10.19942</c:v>
                </c:pt>
                <c:pt idx="456">
                  <c:v>10.237130000000001</c:v>
                </c:pt>
                <c:pt idx="457">
                  <c:v>10.272740000000001</c:v>
                </c:pt>
                <c:pt idx="458">
                  <c:v>10.306800000000001</c:v>
                </c:pt>
                <c:pt idx="459">
                  <c:v>10.34172</c:v>
                </c:pt>
                <c:pt idx="460">
                  <c:v>10.37712</c:v>
                </c:pt>
                <c:pt idx="461">
                  <c:v>10.4122</c:v>
                </c:pt>
                <c:pt idx="462">
                  <c:v>10.447889999999999</c:v>
                </c:pt>
                <c:pt idx="463">
                  <c:v>10.484500000000001</c:v>
                </c:pt>
                <c:pt idx="464">
                  <c:v>10.519</c:v>
                </c:pt>
                <c:pt idx="465">
                  <c:v>10.5555</c:v>
                </c:pt>
                <c:pt idx="466">
                  <c:v>10.59122</c:v>
                </c:pt>
                <c:pt idx="467">
                  <c:v>10.62646</c:v>
                </c:pt>
                <c:pt idx="468">
                  <c:v>10.66353</c:v>
                </c:pt>
                <c:pt idx="469">
                  <c:v>10.70082</c:v>
                </c:pt>
                <c:pt idx="470">
                  <c:v>10.73701</c:v>
                </c:pt>
                <c:pt idx="471">
                  <c:v>10.77154</c:v>
                </c:pt>
                <c:pt idx="472">
                  <c:v>10.807539999999999</c:v>
                </c:pt>
                <c:pt idx="473">
                  <c:v>10.84388</c:v>
                </c:pt>
                <c:pt idx="474">
                  <c:v>10.87781</c:v>
                </c:pt>
                <c:pt idx="475">
                  <c:v>10.91263</c:v>
                </c:pt>
                <c:pt idx="476">
                  <c:v>10.948729999999999</c:v>
                </c:pt>
                <c:pt idx="477">
                  <c:v>10.98563</c:v>
                </c:pt>
                <c:pt idx="478">
                  <c:v>11.01984</c:v>
                </c:pt>
                <c:pt idx="479">
                  <c:v>11.05556</c:v>
                </c:pt>
                <c:pt idx="480">
                  <c:v>11.08985</c:v>
                </c:pt>
                <c:pt idx="481">
                  <c:v>11.12635</c:v>
                </c:pt>
                <c:pt idx="482">
                  <c:v>11.16056</c:v>
                </c:pt>
                <c:pt idx="483">
                  <c:v>11.195410000000001</c:v>
                </c:pt>
                <c:pt idx="484">
                  <c:v>11.23207</c:v>
                </c:pt>
                <c:pt idx="485">
                  <c:v>11.267939999999999</c:v>
                </c:pt>
                <c:pt idx="486">
                  <c:v>11.30602</c:v>
                </c:pt>
                <c:pt idx="487">
                  <c:v>11.3407</c:v>
                </c:pt>
                <c:pt idx="488">
                  <c:v>11.375</c:v>
                </c:pt>
                <c:pt idx="489">
                  <c:v>11.412369999999999</c:v>
                </c:pt>
                <c:pt idx="490">
                  <c:v>11.448309999999999</c:v>
                </c:pt>
                <c:pt idx="491">
                  <c:v>11.483790000000001</c:v>
                </c:pt>
                <c:pt idx="492">
                  <c:v>11.520049999999999</c:v>
                </c:pt>
                <c:pt idx="493">
                  <c:v>11.55734</c:v>
                </c:pt>
                <c:pt idx="494">
                  <c:v>11.593999999999999</c:v>
                </c:pt>
                <c:pt idx="495">
                  <c:v>11.63255</c:v>
                </c:pt>
                <c:pt idx="496">
                  <c:v>11.660220000000001</c:v>
                </c:pt>
                <c:pt idx="497">
                  <c:v>11.696009999999999</c:v>
                </c:pt>
                <c:pt idx="498">
                  <c:v>11.738110000000001</c:v>
                </c:pt>
                <c:pt idx="499">
                  <c:v>11.76937</c:v>
                </c:pt>
                <c:pt idx="500">
                  <c:v>11.80181</c:v>
                </c:pt>
                <c:pt idx="501">
                  <c:v>11.83836</c:v>
                </c:pt>
                <c:pt idx="502">
                  <c:v>11.873989999999999</c:v>
                </c:pt>
                <c:pt idx="503">
                  <c:v>11.90915</c:v>
                </c:pt>
                <c:pt idx="504">
                  <c:v>11.9451</c:v>
                </c:pt>
                <c:pt idx="505">
                  <c:v>11.98058</c:v>
                </c:pt>
                <c:pt idx="506">
                  <c:v>12.015499999999999</c:v>
                </c:pt>
                <c:pt idx="507">
                  <c:v>12.05082</c:v>
                </c:pt>
                <c:pt idx="508">
                  <c:v>12.08606</c:v>
                </c:pt>
                <c:pt idx="509">
                  <c:v>12.122170000000001</c:v>
                </c:pt>
                <c:pt idx="510">
                  <c:v>12.157959999999999</c:v>
                </c:pt>
                <c:pt idx="511">
                  <c:v>12.194699999999999</c:v>
                </c:pt>
                <c:pt idx="512">
                  <c:v>12.233169999999999</c:v>
                </c:pt>
                <c:pt idx="513">
                  <c:v>12.265180000000001</c:v>
                </c:pt>
                <c:pt idx="514">
                  <c:v>12.30129</c:v>
                </c:pt>
                <c:pt idx="515">
                  <c:v>12.336690000000001</c:v>
                </c:pt>
                <c:pt idx="516">
                  <c:v>12.372479999999999</c:v>
                </c:pt>
                <c:pt idx="517">
                  <c:v>12.407579999999999</c:v>
                </c:pt>
                <c:pt idx="518">
                  <c:v>12.44469</c:v>
                </c:pt>
                <c:pt idx="519">
                  <c:v>12.48025</c:v>
                </c:pt>
                <c:pt idx="520">
                  <c:v>12.514150000000001</c:v>
                </c:pt>
                <c:pt idx="521">
                  <c:v>12.54907</c:v>
                </c:pt>
                <c:pt idx="522">
                  <c:v>12.58567</c:v>
                </c:pt>
                <c:pt idx="523">
                  <c:v>11.965780000000001</c:v>
                </c:pt>
                <c:pt idx="524">
                  <c:v>12.001250000000001</c:v>
                </c:pt>
                <c:pt idx="525">
                  <c:v>12.03617</c:v>
                </c:pt>
                <c:pt idx="526">
                  <c:v>12.071479999999999</c:v>
                </c:pt>
                <c:pt idx="527">
                  <c:v>12.10671</c:v>
                </c:pt>
                <c:pt idx="528">
                  <c:v>12.142810000000001</c:v>
                </c:pt>
                <c:pt idx="529">
                  <c:v>12.17859</c:v>
                </c:pt>
                <c:pt idx="530">
                  <c:v>12.21532</c:v>
                </c:pt>
                <c:pt idx="531">
                  <c:v>12.25379</c:v>
                </c:pt>
                <c:pt idx="532">
                  <c:v>12.28579</c:v>
                </c:pt>
                <c:pt idx="533">
                  <c:v>12.32188</c:v>
                </c:pt>
                <c:pt idx="534">
                  <c:v>12.35727</c:v>
                </c:pt>
                <c:pt idx="535">
                  <c:v>12.39306</c:v>
                </c:pt>
                <c:pt idx="536">
                  <c:v>12.42815</c:v>
                </c:pt>
                <c:pt idx="537">
                  <c:v>12.465249999999999</c:v>
                </c:pt>
                <c:pt idx="538">
                  <c:v>12.5008</c:v>
                </c:pt>
                <c:pt idx="539">
                  <c:v>12.534689999999999</c:v>
                </c:pt>
                <c:pt idx="540">
                  <c:v>12.569610000000001</c:v>
                </c:pt>
                <c:pt idx="541">
                  <c:v>12.606199999999999</c:v>
                </c:pt>
              </c:numCache>
            </c:numRef>
          </c:xVal>
          <c:yVal>
            <c:numRef>
              <c:f>[15]TX713S1!$R$14:$R$555</c:f>
              <c:numCache>
                <c:formatCode>General</c:formatCode>
                <c:ptCount val="542"/>
                <c:pt idx="0">
                  <c:v>5.0457711380000001</c:v>
                </c:pt>
                <c:pt idx="1">
                  <c:v>5.0535836300000003</c:v>
                </c:pt>
                <c:pt idx="2">
                  <c:v>5.0616992099999996</c:v>
                </c:pt>
                <c:pt idx="3">
                  <c:v>5.0695117019999998</c:v>
                </c:pt>
                <c:pt idx="4">
                  <c:v>5.0771008660000003</c:v>
                </c:pt>
                <c:pt idx="5">
                  <c:v>5.0849971060000003</c:v>
                </c:pt>
                <c:pt idx="6">
                  <c:v>5.0920239620000007</c:v>
                </c:pt>
                <c:pt idx="7">
                  <c:v>5.0990508180000003</c:v>
                </c:pt>
                <c:pt idx="8">
                  <c:v>5.1058563399999999</c:v>
                </c:pt>
                <c:pt idx="9">
                  <c:v>5.1121394340000004</c:v>
                </c:pt>
                <c:pt idx="10">
                  <c:v>5.1186418680000001</c:v>
                </c:pt>
                <c:pt idx="11">
                  <c:v>5.1248830880000007</c:v>
                </c:pt>
                <c:pt idx="12">
                  <c:v>5.1308630940000004</c:v>
                </c:pt>
                <c:pt idx="13">
                  <c:v>5.1374074020000009</c:v>
                </c:pt>
                <c:pt idx="14">
                  <c:v>5.1439098360000006</c:v>
                </c:pt>
                <c:pt idx="15">
                  <c:v>5.1499297219999995</c:v>
                </c:pt>
                <c:pt idx="16">
                  <c:v>5.155730268000001</c:v>
                </c:pt>
                <c:pt idx="17">
                  <c:v>5.1617501539999999</c:v>
                </c:pt>
                <c:pt idx="18">
                  <c:v>5.1674669520000007</c:v>
                </c:pt>
                <c:pt idx="19">
                  <c:v>5.1734868379999996</c:v>
                </c:pt>
                <c:pt idx="20">
                  <c:v>5.1787230820000003</c:v>
                </c:pt>
                <c:pt idx="21">
                  <c:v>5.1839154579999995</c:v>
                </c:pt>
                <c:pt idx="22">
                  <c:v>5.1896342500000001</c:v>
                </c:pt>
                <c:pt idx="23">
                  <c:v>5.1943041980000011</c:v>
                </c:pt>
                <c:pt idx="24">
                  <c:v>5.1995384480000011</c:v>
                </c:pt>
                <c:pt idx="25">
                  <c:v>5.2049940320000001</c:v>
                </c:pt>
                <c:pt idx="26">
                  <c:v>5.2102282820000001</c:v>
                </c:pt>
                <c:pt idx="27">
                  <c:v>5.2154625320000001</c:v>
                </c:pt>
                <c:pt idx="28">
                  <c:v>5.2198712660000002</c:v>
                </c:pt>
                <c:pt idx="29">
                  <c:v>5.2256299380000009</c:v>
                </c:pt>
                <c:pt idx="30">
                  <c:v>5.2308641880000009</c:v>
                </c:pt>
                <c:pt idx="31">
                  <c:v>5.2361004320000006</c:v>
                </c:pt>
                <c:pt idx="32">
                  <c:v>5.2418591040000004</c:v>
                </c:pt>
                <c:pt idx="33">
                  <c:v>5.2460046299999998</c:v>
                </c:pt>
                <c:pt idx="34">
                  <c:v>5.2509776659999998</c:v>
                </c:pt>
                <c:pt idx="35">
                  <c:v>5.2556037460000002</c:v>
                </c:pt>
                <c:pt idx="36">
                  <c:v>5.2605787760000009</c:v>
                </c:pt>
                <c:pt idx="37">
                  <c:v>5.2649855160000003</c:v>
                </c:pt>
                <c:pt idx="38">
                  <c:v>5.2761140300000005</c:v>
                </c:pt>
                <c:pt idx="39">
                  <c:v>5.2761140300000005</c:v>
                </c:pt>
                <c:pt idx="40">
                  <c:v>5.279252586000001</c:v>
                </c:pt>
                <c:pt idx="41">
                  <c:v>5.2839664019999999</c:v>
                </c:pt>
                <c:pt idx="42">
                  <c:v>5.2884987639999999</c:v>
                </c:pt>
                <c:pt idx="43">
                  <c:v>5.293429926</c:v>
                </c:pt>
                <c:pt idx="44">
                  <c:v>5.2981417479999999</c:v>
                </c:pt>
                <c:pt idx="45">
                  <c:v>5.3025903620000001</c:v>
                </c:pt>
                <c:pt idx="46">
                  <c:v>5.3067777620000012</c:v>
                </c:pt>
                <c:pt idx="47">
                  <c:v>5.3114477100000004</c:v>
                </c:pt>
                <c:pt idx="48">
                  <c:v>5.3156351100000006</c:v>
                </c:pt>
                <c:pt idx="49">
                  <c:v>5.3202611900000001</c:v>
                </c:pt>
                <c:pt idx="50">
                  <c:v>5.3252342260000001</c:v>
                </c:pt>
                <c:pt idx="51">
                  <c:v>5.3293797519999995</c:v>
                </c:pt>
                <c:pt idx="52">
                  <c:v>5.3343507939999997</c:v>
                </c:pt>
                <c:pt idx="53">
                  <c:v>5.3393238300000005</c:v>
                </c:pt>
                <c:pt idx="54">
                  <c:v>5.3437305700000008</c:v>
                </c:pt>
                <c:pt idx="55">
                  <c:v>5.3479618380000007</c:v>
                </c:pt>
                <c:pt idx="56">
                  <c:v>5.352891006000001</c:v>
                </c:pt>
                <c:pt idx="57">
                  <c:v>5.3568171920000003</c:v>
                </c:pt>
                <c:pt idx="58">
                  <c:v>5.3612658060000005</c:v>
                </c:pt>
                <c:pt idx="59">
                  <c:v>5.3654113319999999</c:v>
                </c:pt>
                <c:pt idx="60">
                  <c:v>5.3698180720000002</c:v>
                </c:pt>
                <c:pt idx="61">
                  <c:v>5.3744860260000005</c:v>
                </c:pt>
                <c:pt idx="62">
                  <c:v>5.3789346400000007</c:v>
                </c:pt>
                <c:pt idx="63">
                  <c:v>5.3830781720000003</c:v>
                </c:pt>
                <c:pt idx="64">
                  <c:v>5.3875287800000002</c:v>
                </c:pt>
                <c:pt idx="65">
                  <c:v>5.3919335259999999</c:v>
                </c:pt>
                <c:pt idx="66">
                  <c:v>5.3961229200000007</c:v>
                </c:pt>
                <c:pt idx="67">
                  <c:v>5.4000471120000011</c:v>
                </c:pt>
                <c:pt idx="68">
                  <c:v>5.4044957260000004</c:v>
                </c:pt>
                <c:pt idx="69">
                  <c:v>5.4078556160000009</c:v>
                </c:pt>
                <c:pt idx="70">
                  <c:v>5.4120430160000002</c:v>
                </c:pt>
                <c:pt idx="71">
                  <c:v>5.4159253340000006</c:v>
                </c:pt>
                <c:pt idx="72">
                  <c:v>5.4285732760000007</c:v>
                </c:pt>
                <c:pt idx="73">
                  <c:v>5.4251296380000005</c:v>
                </c:pt>
                <c:pt idx="74">
                  <c:v>5.4269621240000001</c:v>
                </c:pt>
                <c:pt idx="75">
                  <c:v>5.4308424480000008</c:v>
                </c:pt>
                <c:pt idx="76">
                  <c:v>5.434549294</c:v>
                </c:pt>
                <c:pt idx="77">
                  <c:v>5.4384754800000001</c:v>
                </c:pt>
                <c:pt idx="78">
                  <c:v>5.442445534</c:v>
                </c:pt>
                <c:pt idx="79">
                  <c:v>5.4455422160000007</c:v>
                </c:pt>
                <c:pt idx="80">
                  <c:v>5.4489878479999998</c:v>
                </c:pt>
                <c:pt idx="81">
                  <c:v>5.4562719300000007</c:v>
                </c:pt>
                <c:pt idx="82">
                  <c:v>5.4629438540000006</c:v>
                </c:pt>
                <c:pt idx="83">
                  <c:v>5.4697493760000002</c:v>
                </c:pt>
                <c:pt idx="84">
                  <c:v>5.4767263820000007</c:v>
                </c:pt>
                <c:pt idx="85">
                  <c:v>5.4829636140000009</c:v>
                </c:pt>
                <c:pt idx="86">
                  <c:v>5.4892885820000004</c:v>
                </c:pt>
                <c:pt idx="87">
                  <c:v>5.4947401780000007</c:v>
                </c:pt>
                <c:pt idx="88">
                  <c:v>5.5004529880000002</c:v>
                </c:pt>
                <c:pt idx="89">
                  <c:v>5.5076473400000001</c:v>
                </c:pt>
                <c:pt idx="90">
                  <c:v>5.5138825779999996</c:v>
                </c:pt>
                <c:pt idx="91">
                  <c:v>5.5195953880000008</c:v>
                </c:pt>
                <c:pt idx="92">
                  <c:v>5.5305424479999994</c:v>
                </c:pt>
                <c:pt idx="93">
                  <c:v>5.5447576740000004</c:v>
                </c:pt>
                <c:pt idx="94">
                  <c:v>5.5598662120000011</c:v>
                </c:pt>
                <c:pt idx="95">
                  <c:v>5.5706098840000005</c:v>
                </c:pt>
                <c:pt idx="96">
                  <c:v>5.5958040740000001</c:v>
                </c:pt>
                <c:pt idx="97">
                  <c:v>5.5866476260000004</c:v>
                </c:pt>
                <c:pt idx="98">
                  <c:v>5.592970600000001</c:v>
                </c:pt>
                <c:pt idx="99">
                  <c:v>5.6012078140000003</c:v>
                </c:pt>
                <c:pt idx="100">
                  <c:v>5.6094888960000011</c:v>
                </c:pt>
                <c:pt idx="101">
                  <c:v>5.6220510959999999</c:v>
                </c:pt>
                <c:pt idx="102">
                  <c:v>5.630934366</c:v>
                </c:pt>
                <c:pt idx="103">
                  <c:v>5.6388186420000004</c:v>
                </c:pt>
                <c:pt idx="104">
                  <c:v>5.6457896660000007</c:v>
                </c:pt>
                <c:pt idx="105">
                  <c:v>5.6513648900000009</c:v>
                </c:pt>
                <c:pt idx="106">
                  <c:v>5.65781548</c:v>
                </c:pt>
                <c:pt idx="107">
                  <c:v>5.6628642880000006</c:v>
                </c:pt>
                <c:pt idx="108">
                  <c:v>5.6674823920000001</c:v>
                </c:pt>
                <c:pt idx="109">
                  <c:v>5.6712231360000009</c:v>
                </c:pt>
                <c:pt idx="110">
                  <c:v>5.6747485280000003</c:v>
                </c:pt>
                <c:pt idx="111">
                  <c:v>5.6774882840000007</c:v>
                </c:pt>
                <c:pt idx="112">
                  <c:v>5.6817075880000001</c:v>
                </c:pt>
                <c:pt idx="113">
                  <c:v>5.6787405159999995</c:v>
                </c:pt>
                <c:pt idx="114">
                  <c:v>5.6802639320000008</c:v>
                </c:pt>
                <c:pt idx="115">
                  <c:v>5.6795141879999997</c:v>
                </c:pt>
                <c:pt idx="116">
                  <c:v>5.6818671080000005</c:v>
                </c:pt>
                <c:pt idx="117">
                  <c:v>5.6853925000000007</c:v>
                </c:pt>
                <c:pt idx="118">
                  <c:v>5.6948221260000009</c:v>
                </c:pt>
                <c:pt idx="119">
                  <c:v>5.6882379380000003</c:v>
                </c:pt>
                <c:pt idx="120">
                  <c:v>5.6857135339999996</c:v>
                </c:pt>
                <c:pt idx="121">
                  <c:v>5.6835839420000012</c:v>
                </c:pt>
                <c:pt idx="122">
                  <c:v>5.6832768660000008</c:v>
                </c:pt>
                <c:pt idx="123">
                  <c:v>5.6847085579999996</c:v>
                </c:pt>
                <c:pt idx="124">
                  <c:v>5.6901541720000006</c:v>
                </c:pt>
                <c:pt idx="125">
                  <c:v>5.6938929220000007</c:v>
                </c:pt>
                <c:pt idx="126">
                  <c:v>5.695679546</c:v>
                </c:pt>
                <c:pt idx="127">
                  <c:v>5.6975878040000003</c:v>
                </c:pt>
                <c:pt idx="128">
                  <c:v>5.700465146</c:v>
                </c:pt>
                <c:pt idx="129">
                  <c:v>5.7033723980000008</c:v>
                </c:pt>
                <c:pt idx="130">
                  <c:v>5.7054182419999995</c:v>
                </c:pt>
                <c:pt idx="131">
                  <c:v>5.7099426280000003</c:v>
                </c:pt>
                <c:pt idx="132">
                  <c:v>5.7132805840000005</c:v>
                </c:pt>
                <c:pt idx="133">
                  <c:v>5.7113603620000006</c:v>
                </c:pt>
                <c:pt idx="134">
                  <c:v>5.7093145180000002</c:v>
                </c:pt>
                <c:pt idx="135">
                  <c:v>5.7081759440000006</c:v>
                </c:pt>
                <c:pt idx="136">
                  <c:v>5.7086545040000001</c:v>
                </c:pt>
                <c:pt idx="137">
                  <c:v>5.7093005600000009</c:v>
                </c:pt>
                <c:pt idx="138">
                  <c:v>5.7149156640000003</c:v>
                </c:pt>
                <c:pt idx="139">
                  <c:v>5.7187441440000004</c:v>
                </c:pt>
                <c:pt idx="140">
                  <c:v>5.7195297800000002</c:v>
                </c:pt>
                <c:pt idx="141">
                  <c:v>5.7211289680000004</c:v>
                </c:pt>
                <c:pt idx="142">
                  <c:v>5.720560678</c:v>
                </c:pt>
                <c:pt idx="143">
                  <c:v>5.7212067339999999</c:v>
                </c:pt>
                <c:pt idx="144">
                  <c:v>5.7216234799999999</c:v>
                </c:pt>
                <c:pt idx="145">
                  <c:v>5.7213164039999995</c:v>
                </c:pt>
                <c:pt idx="146">
                  <c:v>5.7213164039999995</c:v>
                </c:pt>
                <c:pt idx="147">
                  <c:v>5.7202256860000009</c:v>
                </c:pt>
                <c:pt idx="148">
                  <c:v>5.7193503200000011</c:v>
                </c:pt>
                <c:pt idx="149">
                  <c:v>5.7203034520000005</c:v>
                </c:pt>
                <c:pt idx="150">
                  <c:v>5.7227800000000002</c:v>
                </c:pt>
                <c:pt idx="151">
                  <c:v>5.7316513060000007</c:v>
                </c:pt>
                <c:pt idx="152">
                  <c:v>5.7327739280000003</c:v>
                </c:pt>
                <c:pt idx="153">
                  <c:v>5.7342813920000006</c:v>
                </c:pt>
                <c:pt idx="154">
                  <c:v>5.7436272700000002</c:v>
                </c:pt>
                <c:pt idx="155">
                  <c:v>5.7439203880000003</c:v>
                </c:pt>
                <c:pt idx="156">
                  <c:v>5.7442135060000012</c:v>
                </c:pt>
                <c:pt idx="157">
                  <c:v>5.7499462560000003</c:v>
                </c:pt>
                <c:pt idx="158">
                  <c:v>5.751190512</c:v>
                </c:pt>
                <c:pt idx="159">
                  <c:v>5.7514357740000008</c:v>
                </c:pt>
                <c:pt idx="160">
                  <c:v>5.7559541780000005</c:v>
                </c:pt>
                <c:pt idx="161">
                  <c:v>5.7530648720000004</c:v>
                </c:pt>
                <c:pt idx="162">
                  <c:v>5.7527398500000002</c:v>
                </c:pt>
                <c:pt idx="163">
                  <c:v>5.7576869640000012</c:v>
                </c:pt>
                <c:pt idx="164">
                  <c:v>5.7556750180000007</c:v>
                </c:pt>
                <c:pt idx="165">
                  <c:v>5.7541376440000009</c:v>
                </c:pt>
                <c:pt idx="166">
                  <c:v>5.7593459720000002</c:v>
                </c:pt>
                <c:pt idx="167">
                  <c:v>5.7621555180000001</c:v>
                </c:pt>
                <c:pt idx="168">
                  <c:v>5.7731364760000003</c:v>
                </c:pt>
                <c:pt idx="169">
                  <c:v>5.7581595420000005</c:v>
                </c:pt>
                <c:pt idx="170">
                  <c:v>5.754889382</c:v>
                </c:pt>
                <c:pt idx="171">
                  <c:v>5.7550110160000001</c:v>
                </c:pt>
                <c:pt idx="172">
                  <c:v>5.7635652760000005</c:v>
                </c:pt>
                <c:pt idx="173">
                  <c:v>5.7675114020000002</c:v>
                </c:pt>
                <c:pt idx="174">
                  <c:v>5.7671883740000007</c:v>
                </c:pt>
                <c:pt idx="175">
                  <c:v>5.772959010000001</c:v>
                </c:pt>
                <c:pt idx="176">
                  <c:v>5.7745562039999996</c:v>
                </c:pt>
                <c:pt idx="177">
                  <c:v>5.7798004240000003</c:v>
                </c:pt>
                <c:pt idx="178">
                  <c:v>5.768011896</c:v>
                </c:pt>
                <c:pt idx="179">
                  <c:v>5.7894095099999996</c:v>
                </c:pt>
                <c:pt idx="180">
                  <c:v>5.7844424559999998</c:v>
                </c:pt>
                <c:pt idx="181">
                  <c:v>5.7840815420000009</c:v>
                </c:pt>
                <c:pt idx="182">
                  <c:v>5.7807057000000013</c:v>
                </c:pt>
                <c:pt idx="183">
                  <c:v>5.7817206460000001</c:v>
                </c:pt>
                <c:pt idx="184">
                  <c:v>5.7772859900000002</c:v>
                </c:pt>
                <c:pt idx="185">
                  <c:v>5.7809350100000012</c:v>
                </c:pt>
                <c:pt idx="186">
                  <c:v>5.7809051</c:v>
                </c:pt>
                <c:pt idx="187">
                  <c:v>5.7647856040000001</c:v>
                </c:pt>
                <c:pt idx="188">
                  <c:v>5.7810945299999998</c:v>
                </c:pt>
                <c:pt idx="189">
                  <c:v>5.7714475580000002</c:v>
                </c:pt>
                <c:pt idx="190">
                  <c:v>5.7668374300000007</c:v>
                </c:pt>
                <c:pt idx="191">
                  <c:v>5.7670866800000002</c:v>
                </c:pt>
                <c:pt idx="192">
                  <c:v>5.7608813520000011</c:v>
                </c:pt>
                <c:pt idx="193">
                  <c:v>5.7566321380000005</c:v>
                </c:pt>
                <c:pt idx="194">
                  <c:v>5.763316026</c:v>
                </c:pt>
                <c:pt idx="195">
                  <c:v>5.7567477900000004</c:v>
                </c:pt>
                <c:pt idx="196">
                  <c:v>5.7447339400000006</c:v>
                </c:pt>
                <c:pt idx="197">
                  <c:v>5.7480918360000004</c:v>
                </c:pt>
                <c:pt idx="198">
                  <c:v>5.7374997080000005</c:v>
                </c:pt>
                <c:pt idx="199">
                  <c:v>5.7393601100000007</c:v>
                </c:pt>
                <c:pt idx="200">
                  <c:v>5.7365146720000011</c:v>
                </c:pt>
                <c:pt idx="201">
                  <c:v>5.7314299720000008</c:v>
                </c:pt>
                <c:pt idx="202">
                  <c:v>5.7295815340000003</c:v>
                </c:pt>
                <c:pt idx="203">
                  <c:v>5.7224350379999995</c:v>
                </c:pt>
                <c:pt idx="204">
                  <c:v>5.7175178340000006</c:v>
                </c:pt>
                <c:pt idx="205">
                  <c:v>5.7115198820000002</c:v>
                </c:pt>
                <c:pt idx="206">
                  <c:v>5.7166225280000003</c:v>
                </c:pt>
                <c:pt idx="207">
                  <c:v>5.7057612100000012</c:v>
                </c:pt>
                <c:pt idx="208">
                  <c:v>5.7051729800000004</c:v>
                </c:pt>
                <c:pt idx="209">
                  <c:v>5.6971571000000001</c:v>
                </c:pt>
                <c:pt idx="210">
                  <c:v>5.6976994680000006</c:v>
                </c:pt>
                <c:pt idx="211">
                  <c:v>5.6921222500000006</c:v>
                </c:pt>
                <c:pt idx="212">
                  <c:v>5.6873486140000002</c:v>
                </c:pt>
                <c:pt idx="213">
                  <c:v>5.6842977939999999</c:v>
                </c:pt>
                <c:pt idx="214">
                  <c:v>5.6767644620000004</c:v>
                </c:pt>
                <c:pt idx="215">
                  <c:v>5.6757255880000006</c:v>
                </c:pt>
                <c:pt idx="216">
                  <c:v>5.6750755440000002</c:v>
                </c:pt>
                <c:pt idx="217">
                  <c:v>5.673510254</c:v>
                </c:pt>
                <c:pt idx="218">
                  <c:v>5.6662560820000003</c:v>
                </c:pt>
                <c:pt idx="219">
                  <c:v>5.6611175439999997</c:v>
                </c:pt>
                <c:pt idx="220">
                  <c:v>5.6539291739999999</c:v>
                </c:pt>
                <c:pt idx="221">
                  <c:v>5.6556759180000009</c:v>
                </c:pt>
                <c:pt idx="222">
                  <c:v>5.6485074880000008</c:v>
                </c:pt>
                <c:pt idx="223">
                  <c:v>5.6492572320000001</c:v>
                </c:pt>
                <c:pt idx="224">
                  <c:v>5.6369323180000004</c:v>
                </c:pt>
                <c:pt idx="225">
                  <c:v>5.6368266360000003</c:v>
                </c:pt>
                <c:pt idx="226">
                  <c:v>5.6373111780000009</c:v>
                </c:pt>
                <c:pt idx="227">
                  <c:v>5.6321287719999997</c:v>
                </c:pt>
                <c:pt idx="228">
                  <c:v>5.6290839340000005</c:v>
                </c:pt>
                <c:pt idx="229">
                  <c:v>5.6225555780000001</c:v>
                </c:pt>
                <c:pt idx="230">
                  <c:v>5.6262365020000003</c:v>
                </c:pt>
                <c:pt idx="231">
                  <c:v>5.6369343120000011</c:v>
                </c:pt>
                <c:pt idx="232">
                  <c:v>5.6076803380000007</c:v>
                </c:pt>
                <c:pt idx="233">
                  <c:v>5.6150421860000002</c:v>
                </c:pt>
                <c:pt idx="234">
                  <c:v>5.6145696080000009</c:v>
                </c:pt>
                <c:pt idx="235">
                  <c:v>5.6004680400000009</c:v>
                </c:pt>
                <c:pt idx="236">
                  <c:v>5.5970822280000005</c:v>
                </c:pt>
                <c:pt idx="237">
                  <c:v>5.6013374239999996</c:v>
                </c:pt>
                <c:pt idx="238">
                  <c:v>5.586625692000001</c:v>
                </c:pt>
                <c:pt idx="239">
                  <c:v>5.5919038099999998</c:v>
                </c:pt>
                <c:pt idx="240">
                  <c:v>5.5800155819999997</c:v>
                </c:pt>
                <c:pt idx="241">
                  <c:v>5.5789966480000004</c:v>
                </c:pt>
                <c:pt idx="242">
                  <c:v>5.5774951660000003</c:v>
                </c:pt>
                <c:pt idx="243">
                  <c:v>5.5719179480000012</c:v>
                </c:pt>
                <c:pt idx="244">
                  <c:v>5.580191054000001</c:v>
                </c:pt>
                <c:pt idx="245">
                  <c:v>5.5746417520000007</c:v>
                </c:pt>
                <c:pt idx="246">
                  <c:v>5.5721372880000004</c:v>
                </c:pt>
                <c:pt idx="247">
                  <c:v>5.5646557999999997</c:v>
                </c:pt>
                <c:pt idx="248">
                  <c:v>5.5610705879999998</c:v>
                </c:pt>
                <c:pt idx="249">
                  <c:v>5.555997852</c:v>
                </c:pt>
                <c:pt idx="250">
                  <c:v>5.5571663360000008</c:v>
                </c:pt>
                <c:pt idx="251">
                  <c:v>5.5515492380000007</c:v>
                </c:pt>
                <c:pt idx="252">
                  <c:v>5.5616488479999999</c:v>
                </c:pt>
                <c:pt idx="253">
                  <c:v>5.5441634620000011</c:v>
                </c:pt>
                <c:pt idx="254">
                  <c:v>5.5359980320000002</c:v>
                </c:pt>
                <c:pt idx="255">
                  <c:v>5.5407597040000001</c:v>
                </c:pt>
                <c:pt idx="256">
                  <c:v>5.5379681040000008</c:v>
                </c:pt>
                <c:pt idx="257">
                  <c:v>5.5394875319999999</c:v>
                </c:pt>
                <c:pt idx="258">
                  <c:v>5.5346680340000001</c:v>
                </c:pt>
                <c:pt idx="259">
                  <c:v>5.5235455020000002</c:v>
                </c:pt>
                <c:pt idx="260">
                  <c:v>5.527375976000001</c:v>
                </c:pt>
                <c:pt idx="261">
                  <c:v>5.5221975580000002</c:v>
                </c:pt>
                <c:pt idx="262">
                  <c:v>5.5228376320000008</c:v>
                </c:pt>
                <c:pt idx="263">
                  <c:v>5.5228834940000002</c:v>
                </c:pt>
                <c:pt idx="264">
                  <c:v>5.5108058360000003</c:v>
                </c:pt>
                <c:pt idx="265">
                  <c:v>5.5144568500000002</c:v>
                </c:pt>
                <c:pt idx="266">
                  <c:v>5.5089234999999999</c:v>
                </c:pt>
                <c:pt idx="267">
                  <c:v>5.5022396120000003</c:v>
                </c:pt>
                <c:pt idx="268">
                  <c:v>5.4967421540000005</c:v>
                </c:pt>
                <c:pt idx="269">
                  <c:v>5.5049554399999998</c:v>
                </c:pt>
                <c:pt idx="270">
                  <c:v>5.5084529159999995</c:v>
                </c:pt>
                <c:pt idx="271">
                  <c:v>5.4975038620000003</c:v>
                </c:pt>
                <c:pt idx="272">
                  <c:v>5.4898987459999997</c:v>
                </c:pt>
                <c:pt idx="273">
                  <c:v>5.493358336</c:v>
                </c:pt>
                <c:pt idx="274">
                  <c:v>5.4892925699999999</c:v>
                </c:pt>
                <c:pt idx="275">
                  <c:v>5.4837731780000007</c:v>
                </c:pt>
                <c:pt idx="276">
                  <c:v>5.4827024</c:v>
                </c:pt>
                <c:pt idx="277">
                  <c:v>5.4830553379999998</c:v>
                </c:pt>
                <c:pt idx="278">
                  <c:v>5.4793185820000003</c:v>
                </c:pt>
                <c:pt idx="279">
                  <c:v>5.4714183539999999</c:v>
                </c:pt>
                <c:pt idx="280">
                  <c:v>5.4676257660000003</c:v>
                </c:pt>
                <c:pt idx="281">
                  <c:v>5.4656417360000011</c:v>
                </c:pt>
                <c:pt idx="282">
                  <c:v>5.4650335659999998</c:v>
                </c:pt>
                <c:pt idx="283">
                  <c:v>5.4656915860000002</c:v>
                </c:pt>
                <c:pt idx="284">
                  <c:v>5.4569578659999998</c:v>
                </c:pt>
                <c:pt idx="285">
                  <c:v>5.4602579359999996</c:v>
                </c:pt>
                <c:pt idx="286">
                  <c:v>5.45445739</c:v>
                </c:pt>
                <c:pt idx="287">
                  <c:v>5.4530057580000006</c:v>
                </c:pt>
                <c:pt idx="288">
                  <c:v>5.4495880420000011</c:v>
                </c:pt>
                <c:pt idx="289">
                  <c:v>5.4479988240000008</c:v>
                </c:pt>
                <c:pt idx="290">
                  <c:v>5.446299936</c:v>
                </c:pt>
                <c:pt idx="291">
                  <c:v>5.4409340820000001</c:v>
                </c:pt>
                <c:pt idx="292">
                  <c:v>5.4388124660000008</c:v>
                </c:pt>
                <c:pt idx="293">
                  <c:v>5.4336480060000003</c:v>
                </c:pt>
                <c:pt idx="294">
                  <c:v>5.4419589980000005</c:v>
                </c:pt>
                <c:pt idx="295">
                  <c:v>5.4308045620000005</c:v>
                </c:pt>
                <c:pt idx="296">
                  <c:v>5.4307567060000004</c:v>
                </c:pt>
                <c:pt idx="297">
                  <c:v>5.4283280140000008</c:v>
                </c:pt>
                <c:pt idx="298">
                  <c:v>5.4222203920000007</c:v>
                </c:pt>
                <c:pt idx="299">
                  <c:v>5.4261964279999999</c:v>
                </c:pt>
                <c:pt idx="300">
                  <c:v>5.4156501620000004</c:v>
                </c:pt>
                <c:pt idx="301">
                  <c:v>5.4192872180000009</c:v>
                </c:pt>
                <c:pt idx="302">
                  <c:v>5.4138635380000011</c:v>
                </c:pt>
                <c:pt idx="303">
                  <c:v>5.4164397860000006</c:v>
                </c:pt>
                <c:pt idx="304">
                  <c:v>5.411383002</c:v>
                </c:pt>
                <c:pt idx="305">
                  <c:v>5.4069543280000003</c:v>
                </c:pt>
                <c:pt idx="306">
                  <c:v>5.4110061360000001</c:v>
                </c:pt>
                <c:pt idx="307">
                  <c:v>5.4012056260000012</c:v>
                </c:pt>
                <c:pt idx="308">
                  <c:v>5.4019932559999999</c:v>
                </c:pt>
                <c:pt idx="309">
                  <c:v>5.398120908000001</c:v>
                </c:pt>
                <c:pt idx="310">
                  <c:v>5.4017240659999999</c:v>
                </c:pt>
                <c:pt idx="311">
                  <c:v>5.3886214919999995</c:v>
                </c:pt>
                <c:pt idx="312">
                  <c:v>5.3929863579999999</c:v>
                </c:pt>
                <c:pt idx="313">
                  <c:v>5.3963043740000005</c:v>
                </c:pt>
                <c:pt idx="314">
                  <c:v>5.3923103920000006</c:v>
                </c:pt>
                <c:pt idx="315">
                  <c:v>5.384272578</c:v>
                </c:pt>
                <c:pt idx="316">
                  <c:v>5.3764939839999997</c:v>
                </c:pt>
                <c:pt idx="317">
                  <c:v>5.3832995060000011</c:v>
                </c:pt>
                <c:pt idx="318">
                  <c:v>5.380450080000001</c:v>
                </c:pt>
                <c:pt idx="319">
                  <c:v>5.3846913180000007</c:v>
                </c:pt>
                <c:pt idx="320">
                  <c:v>5.3742228179999998</c:v>
                </c:pt>
                <c:pt idx="321">
                  <c:v>5.373608666</c:v>
                </c:pt>
                <c:pt idx="322">
                  <c:v>5.3666316600000004</c:v>
                </c:pt>
                <c:pt idx="323">
                  <c:v>5.3672358420000004</c:v>
                </c:pt>
                <c:pt idx="324">
                  <c:v>5.368601732000001</c:v>
                </c:pt>
                <c:pt idx="325">
                  <c:v>5.3635868220000003</c:v>
                </c:pt>
                <c:pt idx="326">
                  <c:v>5.3648051560000001</c:v>
                </c:pt>
                <c:pt idx="327">
                  <c:v>5.3651381539999994</c:v>
                </c:pt>
                <c:pt idx="328">
                  <c:v>5.3587513719999995</c:v>
                </c:pt>
                <c:pt idx="329">
                  <c:v>5.3574712240000011</c:v>
                </c:pt>
                <c:pt idx="330">
                  <c:v>5.3532140339999996</c:v>
                </c:pt>
                <c:pt idx="331">
                  <c:v>5.3582448960000004</c:v>
                </c:pt>
                <c:pt idx="332">
                  <c:v>5.3511023880000002</c:v>
                </c:pt>
                <c:pt idx="333">
                  <c:v>5.3459997420000009</c:v>
                </c:pt>
                <c:pt idx="334">
                  <c:v>5.341884126000001</c:v>
                </c:pt>
                <c:pt idx="335">
                  <c:v>5.3386398880000003</c:v>
                </c:pt>
                <c:pt idx="336">
                  <c:v>5.3456667439999999</c:v>
                </c:pt>
                <c:pt idx="337">
                  <c:v>5.3392002019999998</c:v>
                </c:pt>
                <c:pt idx="338">
                  <c:v>5.3379838620000006</c:v>
                </c:pt>
                <c:pt idx="339">
                  <c:v>5.3421612920000001</c:v>
                </c:pt>
                <c:pt idx="340">
                  <c:v>5.3355751100000006</c:v>
                </c:pt>
                <c:pt idx="341">
                  <c:v>5.3255173740000004</c:v>
                </c:pt>
                <c:pt idx="342">
                  <c:v>5.3294734699999999</c:v>
                </c:pt>
                <c:pt idx="343">
                  <c:v>5.3278982100000007</c:v>
                </c:pt>
                <c:pt idx="344">
                  <c:v>5.3256948399999997</c:v>
                </c:pt>
                <c:pt idx="345">
                  <c:v>5.3254854700000012</c:v>
                </c:pt>
                <c:pt idx="346">
                  <c:v>5.318408764</c:v>
                </c:pt>
                <c:pt idx="347">
                  <c:v>5.3143310340000003</c:v>
                </c:pt>
                <c:pt idx="348">
                  <c:v>5.3183250160000011</c:v>
                </c:pt>
                <c:pt idx="349">
                  <c:v>5.3227477080000005</c:v>
                </c:pt>
                <c:pt idx="350">
                  <c:v>5.3158404920000004</c:v>
                </c:pt>
                <c:pt idx="351">
                  <c:v>5.304951258</c:v>
                </c:pt>
                <c:pt idx="352">
                  <c:v>5.3166101760000002</c:v>
                </c:pt>
                <c:pt idx="353">
                  <c:v>5.3067957080000001</c:v>
                </c:pt>
                <c:pt idx="354">
                  <c:v>5.3111525980000005</c:v>
                </c:pt>
                <c:pt idx="355">
                  <c:v>5.3022872740000002</c:v>
                </c:pt>
                <c:pt idx="356">
                  <c:v>5.2979722579999997</c:v>
                </c:pt>
                <c:pt idx="357">
                  <c:v>5.2982893039999999</c:v>
                </c:pt>
                <c:pt idx="358">
                  <c:v>5.2962494420000006</c:v>
                </c:pt>
                <c:pt idx="359">
                  <c:v>5.3003969619999998</c:v>
                </c:pt>
                <c:pt idx="360">
                  <c:v>5.2986562000000008</c:v>
                </c:pt>
                <c:pt idx="361">
                  <c:v>5.2931009160000002</c:v>
                </c:pt>
                <c:pt idx="362">
                  <c:v>5.2906463020000007</c:v>
                </c:pt>
                <c:pt idx="363">
                  <c:v>5.2902654480000004</c:v>
                </c:pt>
                <c:pt idx="364">
                  <c:v>5.287222604000001</c:v>
                </c:pt>
                <c:pt idx="365">
                  <c:v>5.2834399860000003</c:v>
                </c:pt>
                <c:pt idx="366">
                  <c:v>5.2808936480000002</c:v>
                </c:pt>
                <c:pt idx="367">
                  <c:v>5.277440040000001</c:v>
                </c:pt>
                <c:pt idx="368">
                  <c:v>5.2925565539999999</c:v>
                </c:pt>
                <c:pt idx="369">
                  <c:v>5.2663055440000006</c:v>
                </c:pt>
                <c:pt idx="370">
                  <c:v>5.2591072040000002</c:v>
                </c:pt>
                <c:pt idx="371">
                  <c:v>5.2687501880000012</c:v>
                </c:pt>
                <c:pt idx="372">
                  <c:v>5.2747880200000008</c:v>
                </c:pt>
                <c:pt idx="373">
                  <c:v>5.2672546879999995</c:v>
                </c:pt>
                <c:pt idx="374">
                  <c:v>5.2666903860000005</c:v>
                </c:pt>
                <c:pt idx="375">
                  <c:v>5.2796334400000005</c:v>
                </c:pt>
                <c:pt idx="376">
                  <c:v>5.2538829240000009</c:v>
                </c:pt>
                <c:pt idx="377">
                  <c:v>5.2583793940000003</c:v>
                </c:pt>
                <c:pt idx="378">
                  <c:v>5.2570892759999994</c:v>
                </c:pt>
                <c:pt idx="379">
                  <c:v>5.258439214</c:v>
                </c:pt>
                <c:pt idx="380">
                  <c:v>5.2518909180000009</c:v>
                </c:pt>
                <c:pt idx="381">
                  <c:v>5.2539028640000005</c:v>
                </c:pt>
                <c:pt idx="382">
                  <c:v>5.2508301099999999</c:v>
                </c:pt>
                <c:pt idx="383">
                  <c:v>5.2485689140000007</c:v>
                </c:pt>
                <c:pt idx="384">
                  <c:v>5.2481162760000011</c:v>
                </c:pt>
                <c:pt idx="385">
                  <c:v>5.244941828</c:v>
                </c:pt>
                <c:pt idx="386">
                  <c:v>5.2434842140000004</c:v>
                </c:pt>
                <c:pt idx="387">
                  <c:v>5.2422997780000005</c:v>
                </c:pt>
                <c:pt idx="388">
                  <c:v>5.2400585220000009</c:v>
                </c:pt>
                <c:pt idx="389">
                  <c:v>5.2349638519999999</c:v>
                </c:pt>
                <c:pt idx="390">
                  <c:v>5.2369179719999996</c:v>
                </c:pt>
                <c:pt idx="391">
                  <c:v>5.2316897039999999</c:v>
                </c:pt>
                <c:pt idx="392">
                  <c:v>5.2310735580000003</c:v>
                </c:pt>
                <c:pt idx="393">
                  <c:v>5.2362160840000005</c:v>
                </c:pt>
                <c:pt idx="394">
                  <c:v>5.2349279600000003</c:v>
                </c:pt>
                <c:pt idx="395">
                  <c:v>5.2154286340000002</c:v>
                </c:pt>
                <c:pt idx="396">
                  <c:v>5.2172411800000011</c:v>
                </c:pt>
                <c:pt idx="397">
                  <c:v>5.2246229680000003</c:v>
                </c:pt>
                <c:pt idx="398">
                  <c:v>5.2220148160000006</c:v>
                </c:pt>
                <c:pt idx="399">
                  <c:v>5.2197157340000002</c:v>
                </c:pt>
                <c:pt idx="400">
                  <c:v>5.2149999240000007</c:v>
                </c:pt>
                <c:pt idx="401">
                  <c:v>5.2144276460000007</c:v>
                </c:pt>
                <c:pt idx="402">
                  <c:v>5.211135552</c:v>
                </c:pt>
                <c:pt idx="403">
                  <c:v>5.2159809719999997</c:v>
                </c:pt>
                <c:pt idx="404">
                  <c:v>5.2102402460000006</c:v>
                </c:pt>
                <c:pt idx="405">
                  <c:v>5.201255282</c:v>
                </c:pt>
                <c:pt idx="406">
                  <c:v>5.2025553699999998</c:v>
                </c:pt>
                <c:pt idx="407">
                  <c:v>5.2015224780000002</c:v>
                </c:pt>
                <c:pt idx="408">
                  <c:v>5.2005773220000009</c:v>
                </c:pt>
                <c:pt idx="409">
                  <c:v>5.1982124380000005</c:v>
                </c:pt>
                <c:pt idx="410">
                  <c:v>5.1979592000000006</c:v>
                </c:pt>
                <c:pt idx="411">
                  <c:v>5.193538502</c:v>
                </c:pt>
                <c:pt idx="412">
                  <c:v>5.1921526719999997</c:v>
                </c:pt>
                <c:pt idx="413">
                  <c:v>5.1897040400000005</c:v>
                </c:pt>
                <c:pt idx="414">
                  <c:v>5.1856861299999997</c:v>
                </c:pt>
                <c:pt idx="415">
                  <c:v>5.1853551260000001</c:v>
                </c:pt>
                <c:pt idx="416">
                  <c:v>5.1811378160000006</c:v>
                </c:pt>
                <c:pt idx="417">
                  <c:v>5.1795705319999996</c:v>
                </c:pt>
                <c:pt idx="418">
                  <c:v>5.1780351520000005</c:v>
                </c:pt>
                <c:pt idx="419">
                  <c:v>5.1769085419999996</c:v>
                </c:pt>
                <c:pt idx="420">
                  <c:v>5.1770939840000008</c:v>
                </c:pt>
                <c:pt idx="421">
                  <c:v>5.1797081180000006</c:v>
                </c:pt>
                <c:pt idx="422">
                  <c:v>5.1680591700000003</c:v>
                </c:pt>
                <c:pt idx="423">
                  <c:v>5.1654390540000001</c:v>
                </c:pt>
                <c:pt idx="424">
                  <c:v>5.1623343960000003</c:v>
                </c:pt>
                <c:pt idx="425">
                  <c:v>5.1648568060000004</c:v>
                </c:pt>
                <c:pt idx="426">
                  <c:v>5.1593513720000006</c:v>
                </c:pt>
                <c:pt idx="427">
                  <c:v>5.16170828</c:v>
                </c:pt>
                <c:pt idx="428">
                  <c:v>5.151770184000001</c:v>
                </c:pt>
                <c:pt idx="429">
                  <c:v>5.1532258040000007</c:v>
                </c:pt>
                <c:pt idx="430">
                  <c:v>5.1526216219999998</c:v>
                </c:pt>
                <c:pt idx="431">
                  <c:v>5.1487732020000001</c:v>
                </c:pt>
                <c:pt idx="432">
                  <c:v>5.1487971300000002</c:v>
                </c:pt>
                <c:pt idx="433">
                  <c:v>5.1462767139999999</c:v>
                </c:pt>
                <c:pt idx="434">
                  <c:v>5.146079308</c:v>
                </c:pt>
                <c:pt idx="435">
                  <c:v>5.1425579040000002</c:v>
                </c:pt>
                <c:pt idx="436">
                  <c:v>5.1452537920000001</c:v>
                </c:pt>
                <c:pt idx="437">
                  <c:v>5.1387174600000005</c:v>
                </c:pt>
                <c:pt idx="438">
                  <c:v>5.1324383540000005</c:v>
                </c:pt>
                <c:pt idx="439">
                  <c:v>5.1363306420000008</c:v>
                </c:pt>
                <c:pt idx="440">
                  <c:v>5.1355270599999994</c:v>
                </c:pt>
                <c:pt idx="441">
                  <c:v>5.1341053379999995</c:v>
                </c:pt>
                <c:pt idx="442">
                  <c:v>5.131650724</c:v>
                </c:pt>
                <c:pt idx="443">
                  <c:v>5.1310405600000006</c:v>
                </c:pt>
                <c:pt idx="444">
                  <c:v>5.126554060000001</c:v>
                </c:pt>
                <c:pt idx="445">
                  <c:v>5.1306018799999995</c:v>
                </c:pt>
                <c:pt idx="446">
                  <c:v>5.1262928460000001</c:v>
                </c:pt>
                <c:pt idx="447">
                  <c:v>5.1238840940000001</c:v>
                </c:pt>
                <c:pt idx="448">
                  <c:v>5.122709628</c:v>
                </c:pt>
                <c:pt idx="449">
                  <c:v>5.1205660780000004</c:v>
                </c:pt>
                <c:pt idx="450">
                  <c:v>5.1212280860000003</c:v>
                </c:pt>
                <c:pt idx="451">
                  <c:v>5.1182869359999996</c:v>
                </c:pt>
                <c:pt idx="452">
                  <c:v>5.1208472320000009</c:v>
                </c:pt>
                <c:pt idx="453">
                  <c:v>5.1096868140000007</c:v>
                </c:pt>
                <c:pt idx="454">
                  <c:v>5.1117565860000003</c:v>
                </c:pt>
                <c:pt idx="455">
                  <c:v>5.1100417460000012</c:v>
                </c:pt>
                <c:pt idx="456">
                  <c:v>5.1127236760000008</c:v>
                </c:pt>
                <c:pt idx="457">
                  <c:v>5.109806454000001</c:v>
                </c:pt>
                <c:pt idx="458">
                  <c:v>5.1033777980000004</c:v>
                </c:pt>
                <c:pt idx="459">
                  <c:v>5.0999560940000004</c:v>
                </c:pt>
                <c:pt idx="460">
                  <c:v>5.0948634180000001</c:v>
                </c:pt>
                <c:pt idx="461">
                  <c:v>5.1001116260000012</c:v>
                </c:pt>
                <c:pt idx="462">
                  <c:v>5.0953958159999999</c:v>
                </c:pt>
                <c:pt idx="463">
                  <c:v>5.099688898000001</c:v>
                </c:pt>
                <c:pt idx="464">
                  <c:v>5.0952741819999998</c:v>
                </c:pt>
                <c:pt idx="465">
                  <c:v>5.090356978</c:v>
                </c:pt>
                <c:pt idx="466">
                  <c:v>5.0908714300000009</c:v>
                </c:pt>
                <c:pt idx="467">
                  <c:v>5.0876670720000003</c:v>
                </c:pt>
                <c:pt idx="468">
                  <c:v>5.0935573480000009</c:v>
                </c:pt>
                <c:pt idx="469">
                  <c:v>5.0869611959999999</c:v>
                </c:pt>
                <c:pt idx="470">
                  <c:v>5.0853380799999996</c:v>
                </c:pt>
                <c:pt idx="471">
                  <c:v>5.0730670040000003</c:v>
                </c:pt>
                <c:pt idx="472">
                  <c:v>5.0795514920000011</c:v>
                </c:pt>
                <c:pt idx="473">
                  <c:v>5.0702175780000003</c:v>
                </c:pt>
                <c:pt idx="474">
                  <c:v>5.0695077140000011</c:v>
                </c:pt>
                <c:pt idx="475">
                  <c:v>5.0683551820000012</c:v>
                </c:pt>
                <c:pt idx="476">
                  <c:v>5.0669713459999999</c:v>
                </c:pt>
                <c:pt idx="477">
                  <c:v>5.0653083500000005</c:v>
                </c:pt>
                <c:pt idx="478">
                  <c:v>5.0570452139999995</c:v>
                </c:pt>
                <c:pt idx="479">
                  <c:v>5.0573163980000002</c:v>
                </c:pt>
                <c:pt idx="480">
                  <c:v>5.0548737480000003</c:v>
                </c:pt>
                <c:pt idx="481">
                  <c:v>5.056492876000001</c:v>
                </c:pt>
                <c:pt idx="482">
                  <c:v>5.0480084060000001</c:v>
                </c:pt>
                <c:pt idx="483">
                  <c:v>5.0501858540000004</c:v>
                </c:pt>
                <c:pt idx="484">
                  <c:v>5.0517890300000001</c:v>
                </c:pt>
                <c:pt idx="485">
                  <c:v>5.045306536</c:v>
                </c:pt>
                <c:pt idx="486">
                  <c:v>5.0452028480000006</c:v>
                </c:pt>
                <c:pt idx="487">
                  <c:v>5.0367044200000004</c:v>
                </c:pt>
                <c:pt idx="488">
                  <c:v>5.0356555759999999</c:v>
                </c:pt>
                <c:pt idx="489">
                  <c:v>5.0372148840000008</c:v>
                </c:pt>
                <c:pt idx="490">
                  <c:v>5.0335200020000013</c:v>
                </c:pt>
                <c:pt idx="491">
                  <c:v>5.0368041200000002</c:v>
                </c:pt>
                <c:pt idx="492">
                  <c:v>5.0291531420000002</c:v>
                </c:pt>
                <c:pt idx="493">
                  <c:v>5.0302458540000012</c:v>
                </c:pt>
                <c:pt idx="494">
                  <c:v>5.0218850120000003</c:v>
                </c:pt>
                <c:pt idx="495">
                  <c:v>5.0101802320000006</c:v>
                </c:pt>
                <c:pt idx="496">
                  <c:v>5.0099788380000003</c:v>
                </c:pt>
                <c:pt idx="497">
                  <c:v>5.0190156459999997</c:v>
                </c:pt>
                <c:pt idx="498">
                  <c:v>5.0295280140000003</c:v>
                </c:pt>
                <c:pt idx="499">
                  <c:v>4.9908464080000003</c:v>
                </c:pt>
                <c:pt idx="500">
                  <c:v>5.0041463880000006</c:v>
                </c:pt>
                <c:pt idx="501">
                  <c:v>5.0046608399999997</c:v>
                </c:pt>
                <c:pt idx="502">
                  <c:v>5.0028423119999994</c:v>
                </c:pt>
                <c:pt idx="503">
                  <c:v>4.9989719580000003</c:v>
                </c:pt>
                <c:pt idx="504">
                  <c:v>4.995291034000001</c:v>
                </c:pt>
                <c:pt idx="505">
                  <c:v>4.9946350080000004</c:v>
                </c:pt>
                <c:pt idx="506">
                  <c:v>4.9933169740000007</c:v>
                </c:pt>
                <c:pt idx="507">
                  <c:v>4.9905931700000004</c:v>
                </c:pt>
                <c:pt idx="508">
                  <c:v>4.9874147339999997</c:v>
                </c:pt>
                <c:pt idx="509">
                  <c:v>4.9814287460000006</c:v>
                </c:pt>
                <c:pt idx="510">
                  <c:v>4.9823619380000004</c:v>
                </c:pt>
                <c:pt idx="511">
                  <c:v>4.9779512100000005</c:v>
                </c:pt>
                <c:pt idx="512">
                  <c:v>4.9764297879999999</c:v>
                </c:pt>
                <c:pt idx="513">
                  <c:v>4.9663222019999997</c:v>
                </c:pt>
                <c:pt idx="514">
                  <c:v>4.9722842620000005</c:v>
                </c:pt>
                <c:pt idx="515">
                  <c:v>4.9677259780000007</c:v>
                </c:pt>
                <c:pt idx="516">
                  <c:v>4.9652115440000006</c:v>
                </c:pt>
                <c:pt idx="517">
                  <c:v>4.9628885340000002</c:v>
                </c:pt>
                <c:pt idx="518">
                  <c:v>4.9612933340000005</c:v>
                </c:pt>
                <c:pt idx="519">
                  <c:v>4.9558138219999996</c:v>
                </c:pt>
                <c:pt idx="520">
                  <c:v>4.9456244820000004</c:v>
                </c:pt>
                <c:pt idx="521">
                  <c:v>4.9498039060000005</c:v>
                </c:pt>
                <c:pt idx="522">
                  <c:v>4.9517460620000007</c:v>
                </c:pt>
                <c:pt idx="523">
                  <c:v>4.9953648120000009</c:v>
                </c:pt>
                <c:pt idx="524">
                  <c:v>4.9947087860000003</c:v>
                </c:pt>
                <c:pt idx="525">
                  <c:v>4.993388758</c:v>
                </c:pt>
                <c:pt idx="526">
                  <c:v>4.9906669480000003</c:v>
                </c:pt>
                <c:pt idx="527">
                  <c:v>4.9874885119999997</c:v>
                </c:pt>
                <c:pt idx="528">
                  <c:v>4.9815005300000008</c:v>
                </c:pt>
                <c:pt idx="529">
                  <c:v>4.9824357160000003</c:v>
                </c:pt>
                <c:pt idx="530">
                  <c:v>4.9780229940000007</c:v>
                </c:pt>
                <c:pt idx="531">
                  <c:v>4.9765035659999999</c:v>
                </c:pt>
                <c:pt idx="532">
                  <c:v>4.9663939860000008</c:v>
                </c:pt>
                <c:pt idx="533">
                  <c:v>4.9723580400000005</c:v>
                </c:pt>
                <c:pt idx="534">
                  <c:v>4.9677997560000007</c:v>
                </c:pt>
                <c:pt idx="535">
                  <c:v>4.9652853219999997</c:v>
                </c:pt>
                <c:pt idx="536">
                  <c:v>4.9629623120000002</c:v>
                </c:pt>
                <c:pt idx="537">
                  <c:v>4.9613651180000007</c:v>
                </c:pt>
                <c:pt idx="538">
                  <c:v>4.9558876000000005</c:v>
                </c:pt>
                <c:pt idx="539">
                  <c:v>4.9456962660000006</c:v>
                </c:pt>
                <c:pt idx="540">
                  <c:v>4.9498776840000005</c:v>
                </c:pt>
                <c:pt idx="541">
                  <c:v>4.9518198400000006</c:v>
                </c:pt>
              </c:numCache>
            </c:numRef>
          </c:yVal>
          <c:smooth val="0"/>
          <c:extLst xmlns:c16r2="http://schemas.microsoft.com/office/drawing/2015/06/chart">
            <c:ext xmlns:c16="http://schemas.microsoft.com/office/drawing/2014/chart" uri="{C3380CC4-5D6E-409C-BE32-E72D297353CC}">
              <c16:uniqueId val="{00000003-398A-4D63-8196-B3DE90DB3D4A}"/>
            </c:ext>
          </c:extLst>
        </c:ser>
        <c:ser>
          <c:idx val="6"/>
          <c:order val="4"/>
          <c:tx>
            <c:strRef>
              <c:f>Consolidation!$AN$55</c:f>
              <c:strCache>
                <c:ptCount val="1"/>
                <c:pt idx="0">
                  <c:v>TX803 σ'vc=40ksc </c:v>
                </c:pt>
              </c:strCache>
            </c:strRef>
          </c:tx>
          <c:spPr>
            <a:ln w="12700">
              <a:solidFill>
                <a:srgbClr val="000080"/>
              </a:solidFill>
              <a:prstDash val="solid"/>
            </a:ln>
          </c:spPr>
          <c:marker>
            <c:symbol val="diamond"/>
            <c:size val="4"/>
            <c:spPr>
              <a:solidFill>
                <a:srgbClr val="0000FF"/>
              </a:solidFill>
              <a:ln>
                <a:solidFill>
                  <a:srgbClr val="0000FF"/>
                </a:solidFill>
                <a:prstDash val="solid"/>
              </a:ln>
            </c:spPr>
          </c:marker>
          <c:xVal>
            <c:numRef>
              <c:f>[16]TX713S1!$B$15:$B$551</c:f>
              <c:numCache>
                <c:formatCode>General</c:formatCode>
                <c:ptCount val="537"/>
                <c:pt idx="0">
                  <c:v>0</c:v>
                </c:pt>
                <c:pt idx="1">
                  <c:v>-4.0208040000000002E-3</c:v>
                </c:pt>
                <c:pt idx="2">
                  <c:v>-3.525191E-3</c:v>
                </c:pt>
                <c:pt idx="3">
                  <c:v>-3.4417549999999999E-3</c:v>
                </c:pt>
                <c:pt idx="4">
                  <c:v>-3.776335E-3</c:v>
                </c:pt>
                <c:pt idx="5">
                  <c:v>-4.4396549999999998E-3</c:v>
                </c:pt>
                <c:pt idx="6">
                  <c:v>-4.1876769999999999E-3</c:v>
                </c:pt>
                <c:pt idx="7">
                  <c:v>-3.6853889999999999E-3</c:v>
                </c:pt>
                <c:pt idx="8">
                  <c:v>-2.7642510000000001E-3</c:v>
                </c:pt>
                <c:pt idx="9">
                  <c:v>-2.8476869999999998E-3</c:v>
                </c:pt>
                <c:pt idx="10">
                  <c:v>-2.1776920000000002E-3</c:v>
                </c:pt>
                <c:pt idx="11">
                  <c:v>-2.5965430000000002E-3</c:v>
                </c:pt>
                <c:pt idx="12">
                  <c:v>-3.10634E-3</c:v>
                </c:pt>
                <c:pt idx="13">
                  <c:v>-3.10634E-3</c:v>
                </c:pt>
                <c:pt idx="14">
                  <c:v>-2.5965430000000002E-3</c:v>
                </c:pt>
                <c:pt idx="15">
                  <c:v>-2.4363449999999999E-3</c:v>
                </c:pt>
                <c:pt idx="16">
                  <c:v>-8.452116E-4</c:v>
                </c:pt>
                <c:pt idx="17">
                  <c:v>-8.452116E-4</c:v>
                </c:pt>
                <c:pt idx="18">
                  <c:v>-7.6094070000000001E-4</c:v>
                </c:pt>
                <c:pt idx="19">
                  <c:v>-1.515207E-3</c:v>
                </c:pt>
                <c:pt idx="20">
                  <c:v>-1.424261E-3</c:v>
                </c:pt>
                <c:pt idx="21">
                  <c:v>-1.1722830000000001E-3</c:v>
                </c:pt>
                <c:pt idx="22">
                  <c:v>-1.424261E-3</c:v>
                </c:pt>
                <c:pt idx="23">
                  <c:v>-7.6094070000000001E-4</c:v>
                </c:pt>
                <c:pt idx="24">
                  <c:v>6.6248570000000001E-4</c:v>
                </c:pt>
                <c:pt idx="25">
                  <c:v>7.4675659999999999E-4</c:v>
                </c:pt>
                <c:pt idx="26">
                  <c:v>1.2565530000000001E-3</c:v>
                </c:pt>
                <c:pt idx="27">
                  <c:v>-1.6770730000000001E-4</c:v>
                </c:pt>
                <c:pt idx="28">
                  <c:v>2.4363450000000001E-4</c:v>
                </c:pt>
                <c:pt idx="29">
                  <c:v>5.7904919999999995E-4</c:v>
                </c:pt>
                <c:pt idx="30">
                  <c:v>2.4288360000000002E-3</c:v>
                </c:pt>
                <c:pt idx="31">
                  <c:v>3.0988309999999998E-3</c:v>
                </c:pt>
                <c:pt idx="32">
                  <c:v>2.9311239999999998E-3</c:v>
                </c:pt>
                <c:pt idx="33">
                  <c:v>4.0199700000000003E-3</c:v>
                </c:pt>
                <c:pt idx="34">
                  <c:v>4.7742360000000003E-3</c:v>
                </c:pt>
                <c:pt idx="35">
                  <c:v>2.6799800000000002E-3</c:v>
                </c:pt>
                <c:pt idx="36">
                  <c:v>2.5122719999999999E-3</c:v>
                </c:pt>
                <c:pt idx="37">
                  <c:v>3.1831020000000002E-3</c:v>
                </c:pt>
                <c:pt idx="38">
                  <c:v>4.1042409999999998E-3</c:v>
                </c:pt>
                <c:pt idx="39">
                  <c:v>4.2719480000000002E-3</c:v>
                </c:pt>
                <c:pt idx="40">
                  <c:v>4.2719480000000002E-3</c:v>
                </c:pt>
                <c:pt idx="41">
                  <c:v>4.4388209999999999E-3</c:v>
                </c:pt>
                <c:pt idx="42">
                  <c:v>4.5230920000000003E-3</c:v>
                </c:pt>
                <c:pt idx="43">
                  <c:v>3.4342460000000002E-3</c:v>
                </c:pt>
                <c:pt idx="44">
                  <c:v>3.6853889999999999E-3</c:v>
                </c:pt>
                <c:pt idx="45">
                  <c:v>4.1876769999999999E-3</c:v>
                </c:pt>
                <c:pt idx="46">
                  <c:v>5.7796449999999999E-3</c:v>
                </c:pt>
                <c:pt idx="47">
                  <c:v>6.3662040000000003E-3</c:v>
                </c:pt>
                <c:pt idx="48">
                  <c:v>7.2039060000000004E-3</c:v>
                </c:pt>
                <c:pt idx="49">
                  <c:v>5.9465179999999996E-3</c:v>
                </c:pt>
                <c:pt idx="50">
                  <c:v>5.7796449999999999E-3</c:v>
                </c:pt>
                <c:pt idx="51">
                  <c:v>5.9465179999999996E-3</c:v>
                </c:pt>
                <c:pt idx="52">
                  <c:v>6.1150600000000003E-3</c:v>
                </c:pt>
                <c:pt idx="53">
                  <c:v>6.3662040000000003E-3</c:v>
                </c:pt>
                <c:pt idx="54">
                  <c:v>8.1250439999999997E-3</c:v>
                </c:pt>
                <c:pt idx="55">
                  <c:v>8.2084819999999996E-3</c:v>
                </c:pt>
                <c:pt idx="56">
                  <c:v>8.2927520000000005E-3</c:v>
                </c:pt>
                <c:pt idx="57">
                  <c:v>7.7896299999999996E-3</c:v>
                </c:pt>
                <c:pt idx="58">
                  <c:v>7.370779E-3</c:v>
                </c:pt>
                <c:pt idx="59">
                  <c:v>7.9573370000000001E-3</c:v>
                </c:pt>
                <c:pt idx="60">
                  <c:v>9.2138910000000001E-3</c:v>
                </c:pt>
                <c:pt idx="61">
                  <c:v>9.7161780000000007E-3</c:v>
                </c:pt>
                <c:pt idx="62">
                  <c:v>9.6327419999999997E-3</c:v>
                </c:pt>
                <c:pt idx="63">
                  <c:v>1.0051589999999999E-2</c:v>
                </c:pt>
                <c:pt idx="64">
                  <c:v>1.038617E-2</c:v>
                </c:pt>
                <c:pt idx="65">
                  <c:v>9.4650350000000001E-3</c:v>
                </c:pt>
                <c:pt idx="66">
                  <c:v>9.8004489999999993E-3</c:v>
                </c:pt>
                <c:pt idx="67">
                  <c:v>1.0302739999999999E-2</c:v>
                </c:pt>
                <c:pt idx="68">
                  <c:v>1.164273E-2</c:v>
                </c:pt>
                <c:pt idx="69">
                  <c:v>1.1893870000000001E-2</c:v>
                </c:pt>
                <c:pt idx="70">
                  <c:v>1.2312719999999999E-2</c:v>
                </c:pt>
                <c:pt idx="71">
                  <c:v>1.2899280000000001E-2</c:v>
                </c:pt>
                <c:pt idx="72">
                  <c:v>1.281501E-2</c:v>
                </c:pt>
                <c:pt idx="73">
                  <c:v>1.2145009999999999E-2</c:v>
                </c:pt>
                <c:pt idx="74">
                  <c:v>1.197814E-2</c:v>
                </c:pt>
                <c:pt idx="75">
                  <c:v>1.281501E-2</c:v>
                </c:pt>
                <c:pt idx="76">
                  <c:v>1.449041E-2</c:v>
                </c:pt>
                <c:pt idx="77">
                  <c:v>1.449041E-2</c:v>
                </c:pt>
                <c:pt idx="78">
                  <c:v>1.482583E-2</c:v>
                </c:pt>
                <c:pt idx="79">
                  <c:v>1.440698E-2</c:v>
                </c:pt>
                <c:pt idx="80">
                  <c:v>1.440698E-2</c:v>
                </c:pt>
                <c:pt idx="81">
                  <c:v>1.465812E-2</c:v>
                </c:pt>
                <c:pt idx="82">
                  <c:v>1.457468E-2</c:v>
                </c:pt>
                <c:pt idx="83">
                  <c:v>1.524468E-2</c:v>
                </c:pt>
                <c:pt idx="84">
                  <c:v>1.666811E-2</c:v>
                </c:pt>
                <c:pt idx="85">
                  <c:v>1.6836650000000002E-2</c:v>
                </c:pt>
                <c:pt idx="86">
                  <c:v>1.7171229999999999E-2</c:v>
                </c:pt>
                <c:pt idx="87">
                  <c:v>1.6500399999999998E-2</c:v>
                </c:pt>
                <c:pt idx="88">
                  <c:v>1.691925E-2</c:v>
                </c:pt>
                <c:pt idx="89">
                  <c:v>1.809237E-2</c:v>
                </c:pt>
                <c:pt idx="90">
                  <c:v>2.1101089999999999E-2</c:v>
                </c:pt>
                <c:pt idx="91">
                  <c:v>1.7841220000000001E-2</c:v>
                </c:pt>
                <c:pt idx="92">
                  <c:v>1.8595489999999999E-2</c:v>
                </c:pt>
                <c:pt idx="93">
                  <c:v>1.8762359999999999E-2</c:v>
                </c:pt>
                <c:pt idx="94">
                  <c:v>2.1024319999999999E-2</c:v>
                </c:pt>
                <c:pt idx="95">
                  <c:v>1.976777E-2</c:v>
                </c:pt>
                <c:pt idx="96">
                  <c:v>1.8762359999999999E-2</c:v>
                </c:pt>
                <c:pt idx="97">
                  <c:v>1.9348919999999999E-2</c:v>
                </c:pt>
                <c:pt idx="98">
                  <c:v>2.0940050000000002E-2</c:v>
                </c:pt>
                <c:pt idx="99">
                  <c:v>2.1275470000000001E-2</c:v>
                </c:pt>
                <c:pt idx="100">
                  <c:v>2.194546E-2</c:v>
                </c:pt>
                <c:pt idx="101">
                  <c:v>2.1610879999999999E-2</c:v>
                </c:pt>
                <c:pt idx="102">
                  <c:v>2.169432E-2</c:v>
                </c:pt>
                <c:pt idx="103">
                  <c:v>2.3872009999999999E-2</c:v>
                </c:pt>
                <c:pt idx="104">
                  <c:v>2.4877420000000001E-2</c:v>
                </c:pt>
                <c:pt idx="105">
                  <c:v>2.563085E-2</c:v>
                </c:pt>
                <c:pt idx="106">
                  <c:v>2.596627E-2</c:v>
                </c:pt>
                <c:pt idx="107">
                  <c:v>2.6970839999999999E-2</c:v>
                </c:pt>
                <c:pt idx="108">
                  <c:v>2.6385120000000001E-2</c:v>
                </c:pt>
                <c:pt idx="109">
                  <c:v>2.688741E-2</c:v>
                </c:pt>
                <c:pt idx="110">
                  <c:v>2.747397E-2</c:v>
                </c:pt>
                <c:pt idx="111">
                  <c:v>2.9735089999999999E-2</c:v>
                </c:pt>
                <c:pt idx="112">
                  <c:v>2.9317079999999999E-2</c:v>
                </c:pt>
                <c:pt idx="113">
                  <c:v>2.9317079999999999E-2</c:v>
                </c:pt>
                <c:pt idx="114">
                  <c:v>3.0740509999999999E-2</c:v>
                </c:pt>
                <c:pt idx="115">
                  <c:v>3.275049E-2</c:v>
                </c:pt>
                <c:pt idx="116">
                  <c:v>3.1997060000000001E-2</c:v>
                </c:pt>
                <c:pt idx="117">
                  <c:v>3.2331640000000002E-2</c:v>
                </c:pt>
                <c:pt idx="118">
                  <c:v>3.4593600000000002E-2</c:v>
                </c:pt>
                <c:pt idx="119">
                  <c:v>3.5347030000000002E-2</c:v>
                </c:pt>
                <c:pt idx="120">
                  <c:v>3.4677039999999999E-2</c:v>
                </c:pt>
                <c:pt idx="121">
                  <c:v>3.5598169999999998E-2</c:v>
                </c:pt>
                <c:pt idx="122">
                  <c:v>3.7776700000000003E-2</c:v>
                </c:pt>
                <c:pt idx="123">
                  <c:v>3.8530130000000003E-2</c:v>
                </c:pt>
                <c:pt idx="124">
                  <c:v>3.8027850000000002E-2</c:v>
                </c:pt>
                <c:pt idx="125">
                  <c:v>3.8865549999999999E-2</c:v>
                </c:pt>
                <c:pt idx="126">
                  <c:v>4.1126679999999999E-2</c:v>
                </c:pt>
                <c:pt idx="127">
                  <c:v>4.2467499999999998E-2</c:v>
                </c:pt>
                <c:pt idx="128">
                  <c:v>4.489634E-2</c:v>
                </c:pt>
                <c:pt idx="129">
                  <c:v>4.7660590000000003E-2</c:v>
                </c:pt>
                <c:pt idx="130">
                  <c:v>5.1512849999999999E-2</c:v>
                </c:pt>
                <c:pt idx="131">
                  <c:v>5.3942520000000001E-2</c:v>
                </c:pt>
                <c:pt idx="132">
                  <c:v>5.5366779999999997E-2</c:v>
                </c:pt>
                <c:pt idx="133">
                  <c:v>5.8214469999999997E-2</c:v>
                </c:pt>
                <c:pt idx="134">
                  <c:v>6.1062150000000003E-2</c:v>
                </c:pt>
                <c:pt idx="135">
                  <c:v>6.5334100000000006E-2</c:v>
                </c:pt>
                <c:pt idx="136">
                  <c:v>6.7762939999999994E-2</c:v>
                </c:pt>
                <c:pt idx="137">
                  <c:v>6.8594799999999997E-2</c:v>
                </c:pt>
                <c:pt idx="138">
                  <c:v>7.1945620000000002E-2</c:v>
                </c:pt>
                <c:pt idx="139">
                  <c:v>7.5295580000000001E-2</c:v>
                </c:pt>
                <c:pt idx="140">
                  <c:v>7.9405669999999998E-2</c:v>
                </c:pt>
                <c:pt idx="141">
                  <c:v>8.2672209999999996E-2</c:v>
                </c:pt>
                <c:pt idx="142">
                  <c:v>8.3845320000000001E-2</c:v>
                </c:pt>
                <c:pt idx="143">
                  <c:v>8.6693850000000003E-2</c:v>
                </c:pt>
                <c:pt idx="144">
                  <c:v>8.9457259999999997E-2</c:v>
                </c:pt>
                <c:pt idx="145">
                  <c:v>9.3226920000000005E-2</c:v>
                </c:pt>
                <c:pt idx="146">
                  <c:v>9.5739190000000002E-2</c:v>
                </c:pt>
                <c:pt idx="147">
                  <c:v>9.733116E-2</c:v>
                </c:pt>
                <c:pt idx="148">
                  <c:v>9.9844260000000004E-2</c:v>
                </c:pt>
                <c:pt idx="149">
                  <c:v>0.1033569</c:v>
                </c:pt>
                <c:pt idx="150">
                  <c:v>0.1062046</c:v>
                </c:pt>
                <c:pt idx="151">
                  <c:v>0.10880620000000001</c:v>
                </c:pt>
                <c:pt idx="152">
                  <c:v>0.1102296</c:v>
                </c:pt>
                <c:pt idx="153">
                  <c:v>0.1130781</c:v>
                </c:pt>
                <c:pt idx="154">
                  <c:v>0.11676350000000001</c:v>
                </c:pt>
                <c:pt idx="155">
                  <c:v>0.11918819999999999</c:v>
                </c:pt>
                <c:pt idx="156">
                  <c:v>0.1198582</c:v>
                </c:pt>
                <c:pt idx="157">
                  <c:v>0.1248001</c:v>
                </c:pt>
                <c:pt idx="158">
                  <c:v>0.13024430000000001</c:v>
                </c:pt>
                <c:pt idx="159">
                  <c:v>0.13652710000000001</c:v>
                </c:pt>
                <c:pt idx="160">
                  <c:v>0.14230680000000001</c:v>
                </c:pt>
                <c:pt idx="161">
                  <c:v>0.14615990000000001</c:v>
                </c:pt>
                <c:pt idx="162">
                  <c:v>0.15118519999999999</c:v>
                </c:pt>
                <c:pt idx="163">
                  <c:v>0.15562490000000001</c:v>
                </c:pt>
                <c:pt idx="164">
                  <c:v>0.1609014</c:v>
                </c:pt>
                <c:pt idx="165">
                  <c:v>0.16534109999999999</c:v>
                </c:pt>
                <c:pt idx="166">
                  <c:v>0.17112160000000001</c:v>
                </c:pt>
                <c:pt idx="167">
                  <c:v>0.17514150000000001</c:v>
                </c:pt>
                <c:pt idx="168">
                  <c:v>0.18033540000000001</c:v>
                </c:pt>
                <c:pt idx="169">
                  <c:v>0.1851931</c:v>
                </c:pt>
                <c:pt idx="170">
                  <c:v>0.18988389999999999</c:v>
                </c:pt>
                <c:pt idx="171">
                  <c:v>0.1948259</c:v>
                </c:pt>
                <c:pt idx="172">
                  <c:v>0.20018659999999999</c:v>
                </c:pt>
                <c:pt idx="173">
                  <c:v>0.2043751</c:v>
                </c:pt>
                <c:pt idx="174">
                  <c:v>0.20940049999999999</c:v>
                </c:pt>
                <c:pt idx="175">
                  <c:v>0.21417559999999999</c:v>
                </c:pt>
                <c:pt idx="176">
                  <c:v>0.2212952</c:v>
                </c:pt>
                <c:pt idx="177">
                  <c:v>0.22347539999999999</c:v>
                </c:pt>
                <c:pt idx="178">
                  <c:v>0.22824720000000001</c:v>
                </c:pt>
                <c:pt idx="179">
                  <c:v>0.2324357</c:v>
                </c:pt>
                <c:pt idx="180">
                  <c:v>0.23763210000000001</c:v>
                </c:pt>
                <c:pt idx="181">
                  <c:v>0.24206839999999999</c:v>
                </c:pt>
                <c:pt idx="182">
                  <c:v>0.24701039999999999</c:v>
                </c:pt>
                <c:pt idx="183">
                  <c:v>0.2516177</c:v>
                </c:pt>
                <c:pt idx="184">
                  <c:v>0.25597310000000001</c:v>
                </c:pt>
                <c:pt idx="185">
                  <c:v>0.2619205</c:v>
                </c:pt>
                <c:pt idx="186">
                  <c:v>0.26560590000000001</c:v>
                </c:pt>
                <c:pt idx="187">
                  <c:v>0.27155319999999999</c:v>
                </c:pt>
                <c:pt idx="188">
                  <c:v>0.27582509999999999</c:v>
                </c:pt>
                <c:pt idx="189">
                  <c:v>0.2812694</c:v>
                </c:pt>
                <c:pt idx="190">
                  <c:v>0.28487129999999999</c:v>
                </c:pt>
                <c:pt idx="191">
                  <c:v>0.2904833</c:v>
                </c:pt>
                <c:pt idx="192">
                  <c:v>0.29525839999999998</c:v>
                </c:pt>
                <c:pt idx="193">
                  <c:v>0.30011599999999999</c:v>
                </c:pt>
                <c:pt idx="194">
                  <c:v>0.30472339999999998</c:v>
                </c:pt>
                <c:pt idx="195">
                  <c:v>0.30974960000000001</c:v>
                </c:pt>
                <c:pt idx="196">
                  <c:v>0.31460729999999998</c:v>
                </c:pt>
                <c:pt idx="197">
                  <c:v>0.31904690000000002</c:v>
                </c:pt>
                <c:pt idx="198">
                  <c:v>0.32340229999999998</c:v>
                </c:pt>
                <c:pt idx="199">
                  <c:v>0.32893080000000002</c:v>
                </c:pt>
                <c:pt idx="200">
                  <c:v>0.33311930000000001</c:v>
                </c:pt>
                <c:pt idx="201">
                  <c:v>0.33772580000000002</c:v>
                </c:pt>
                <c:pt idx="202">
                  <c:v>0.34291890000000003</c:v>
                </c:pt>
                <c:pt idx="203">
                  <c:v>0.34802860000000002</c:v>
                </c:pt>
                <c:pt idx="204">
                  <c:v>0.3523848</c:v>
                </c:pt>
                <c:pt idx="205">
                  <c:v>0.35707559999999999</c:v>
                </c:pt>
                <c:pt idx="206">
                  <c:v>0.361431</c:v>
                </c:pt>
                <c:pt idx="207">
                  <c:v>0.36654059999999999</c:v>
                </c:pt>
                <c:pt idx="208">
                  <c:v>0.37165029999999999</c:v>
                </c:pt>
                <c:pt idx="209">
                  <c:v>0.37575449999999999</c:v>
                </c:pt>
                <c:pt idx="210">
                  <c:v>0.3813665</c:v>
                </c:pt>
                <c:pt idx="211">
                  <c:v>0.38521949999999999</c:v>
                </c:pt>
                <c:pt idx="212">
                  <c:v>0.39058039999999999</c:v>
                </c:pt>
                <c:pt idx="213">
                  <c:v>0.39493660000000003</c:v>
                </c:pt>
                <c:pt idx="214">
                  <c:v>0.39971079999999998</c:v>
                </c:pt>
                <c:pt idx="215">
                  <c:v>0.40289390000000003</c:v>
                </c:pt>
                <c:pt idx="216">
                  <c:v>0.40892469999999997</c:v>
                </c:pt>
                <c:pt idx="217">
                  <c:v>0.41344779999999998</c:v>
                </c:pt>
                <c:pt idx="218">
                  <c:v>0.41738520000000001</c:v>
                </c:pt>
                <c:pt idx="219">
                  <c:v>0.42190739999999999</c:v>
                </c:pt>
                <c:pt idx="220">
                  <c:v>0.42634709999999998</c:v>
                </c:pt>
                <c:pt idx="221">
                  <c:v>0.43120560000000002</c:v>
                </c:pt>
                <c:pt idx="222">
                  <c:v>0.4362318</c:v>
                </c:pt>
                <c:pt idx="223">
                  <c:v>0.44067060000000002</c:v>
                </c:pt>
                <c:pt idx="224">
                  <c:v>0.44603140000000002</c:v>
                </c:pt>
                <c:pt idx="225">
                  <c:v>0.45088990000000001</c:v>
                </c:pt>
                <c:pt idx="226">
                  <c:v>0.45566499999999999</c:v>
                </c:pt>
                <c:pt idx="227">
                  <c:v>0.4606903</c:v>
                </c:pt>
                <c:pt idx="228">
                  <c:v>0.46504580000000001</c:v>
                </c:pt>
                <c:pt idx="229">
                  <c:v>0.47065849999999998</c:v>
                </c:pt>
                <c:pt idx="230">
                  <c:v>0.47534850000000001</c:v>
                </c:pt>
                <c:pt idx="231">
                  <c:v>0.4793693</c:v>
                </c:pt>
                <c:pt idx="232">
                  <c:v>0.50031020000000004</c:v>
                </c:pt>
                <c:pt idx="233">
                  <c:v>0.53791999999999995</c:v>
                </c:pt>
                <c:pt idx="234">
                  <c:v>0.57485900000000001</c:v>
                </c:pt>
                <c:pt idx="235">
                  <c:v>0.61255309999999996</c:v>
                </c:pt>
                <c:pt idx="236">
                  <c:v>0.65066440000000003</c:v>
                </c:pt>
                <c:pt idx="237">
                  <c:v>0.68777189999999999</c:v>
                </c:pt>
                <c:pt idx="238">
                  <c:v>0.72663829999999996</c:v>
                </c:pt>
                <c:pt idx="239">
                  <c:v>0.7647505</c:v>
                </c:pt>
                <c:pt idx="240">
                  <c:v>0.8030311</c:v>
                </c:pt>
                <c:pt idx="241">
                  <c:v>0.83980319999999997</c:v>
                </c:pt>
                <c:pt idx="242">
                  <c:v>0.87757989999999997</c:v>
                </c:pt>
                <c:pt idx="243">
                  <c:v>0.91485430000000001</c:v>
                </c:pt>
                <c:pt idx="244">
                  <c:v>0.95296639999999999</c:v>
                </c:pt>
                <c:pt idx="245">
                  <c:v>0.99535050000000003</c:v>
                </c:pt>
                <c:pt idx="246">
                  <c:v>1.0303640000000001</c:v>
                </c:pt>
                <c:pt idx="247">
                  <c:v>1.06789</c:v>
                </c:pt>
                <c:pt idx="248">
                  <c:v>1.108263</c:v>
                </c:pt>
                <c:pt idx="249">
                  <c:v>1.14202</c:v>
                </c:pt>
                <c:pt idx="250">
                  <c:v>1.179295</c:v>
                </c:pt>
                <c:pt idx="251">
                  <c:v>1.2225999999999999</c:v>
                </c:pt>
                <c:pt idx="252">
                  <c:v>1.25644</c:v>
                </c:pt>
                <c:pt idx="253">
                  <c:v>1.2943849999999999</c:v>
                </c:pt>
                <c:pt idx="254">
                  <c:v>1.33501</c:v>
                </c:pt>
                <c:pt idx="255">
                  <c:v>1.369688</c:v>
                </c:pt>
                <c:pt idx="256">
                  <c:v>1.406879</c:v>
                </c:pt>
                <c:pt idx="257">
                  <c:v>1.4480900000000001</c:v>
                </c:pt>
                <c:pt idx="258">
                  <c:v>1.482434</c:v>
                </c:pt>
                <c:pt idx="259">
                  <c:v>1.5206299999999999</c:v>
                </c:pt>
                <c:pt idx="260">
                  <c:v>1.562343</c:v>
                </c:pt>
                <c:pt idx="261">
                  <c:v>1.5971900000000001</c:v>
                </c:pt>
                <c:pt idx="262">
                  <c:v>1.634045</c:v>
                </c:pt>
                <c:pt idx="263">
                  <c:v>1.6754249999999999</c:v>
                </c:pt>
                <c:pt idx="264">
                  <c:v>1.7089289999999999</c:v>
                </c:pt>
                <c:pt idx="265">
                  <c:v>1.746456</c:v>
                </c:pt>
                <c:pt idx="266">
                  <c:v>1.7895920000000001</c:v>
                </c:pt>
                <c:pt idx="267">
                  <c:v>1.823434</c:v>
                </c:pt>
                <c:pt idx="268">
                  <c:v>1.8594520000000001</c:v>
                </c:pt>
                <c:pt idx="269">
                  <c:v>1.9016679999999999</c:v>
                </c:pt>
                <c:pt idx="270">
                  <c:v>1.9361790000000001</c:v>
                </c:pt>
                <c:pt idx="271">
                  <c:v>1.9737880000000001</c:v>
                </c:pt>
                <c:pt idx="272">
                  <c:v>2.0150830000000002</c:v>
                </c:pt>
                <c:pt idx="273">
                  <c:v>2.0503480000000001</c:v>
                </c:pt>
                <c:pt idx="274">
                  <c:v>2.088041</c:v>
                </c:pt>
                <c:pt idx="275">
                  <c:v>2.1284149999999999</c:v>
                </c:pt>
                <c:pt idx="276">
                  <c:v>2.162674</c:v>
                </c:pt>
                <c:pt idx="277">
                  <c:v>2.2002000000000002</c:v>
                </c:pt>
                <c:pt idx="278">
                  <c:v>2.2413280000000002</c:v>
                </c:pt>
                <c:pt idx="279">
                  <c:v>2.276843</c:v>
                </c:pt>
                <c:pt idx="280">
                  <c:v>2.3147880000000001</c:v>
                </c:pt>
                <c:pt idx="281">
                  <c:v>2.3555799999999998</c:v>
                </c:pt>
                <c:pt idx="282">
                  <c:v>2.3907609999999999</c:v>
                </c:pt>
                <c:pt idx="283">
                  <c:v>2.4269470000000002</c:v>
                </c:pt>
                <c:pt idx="284">
                  <c:v>2.4691640000000001</c:v>
                </c:pt>
                <c:pt idx="285">
                  <c:v>2.50359</c:v>
                </c:pt>
                <c:pt idx="286">
                  <c:v>2.541452</c:v>
                </c:pt>
                <c:pt idx="287">
                  <c:v>2.5817420000000002</c:v>
                </c:pt>
                <c:pt idx="288">
                  <c:v>2.6167549999999999</c:v>
                </c:pt>
                <c:pt idx="289">
                  <c:v>2.654029</c:v>
                </c:pt>
                <c:pt idx="290">
                  <c:v>2.695576</c:v>
                </c:pt>
                <c:pt idx="291">
                  <c:v>2.7294160000000001</c:v>
                </c:pt>
                <c:pt idx="292">
                  <c:v>2.767109</c:v>
                </c:pt>
                <c:pt idx="293">
                  <c:v>2.80966</c:v>
                </c:pt>
                <c:pt idx="294">
                  <c:v>2.843585</c:v>
                </c:pt>
                <c:pt idx="295">
                  <c:v>2.881446</c:v>
                </c:pt>
                <c:pt idx="296">
                  <c:v>2.9219870000000001</c:v>
                </c:pt>
                <c:pt idx="297">
                  <c:v>2.9561630000000001</c:v>
                </c:pt>
                <c:pt idx="298">
                  <c:v>2.994192</c:v>
                </c:pt>
                <c:pt idx="299">
                  <c:v>3.0348169999999999</c:v>
                </c:pt>
                <c:pt idx="300">
                  <c:v>3.070751</c:v>
                </c:pt>
                <c:pt idx="301">
                  <c:v>3.1085280000000002</c:v>
                </c:pt>
                <c:pt idx="302">
                  <c:v>3.149991</c:v>
                </c:pt>
                <c:pt idx="303">
                  <c:v>3.1829930000000002</c:v>
                </c:pt>
                <c:pt idx="304">
                  <c:v>3.2213579999999999</c:v>
                </c:pt>
                <c:pt idx="305">
                  <c:v>3.2615639999999999</c:v>
                </c:pt>
                <c:pt idx="306">
                  <c:v>3.2985030000000002</c:v>
                </c:pt>
                <c:pt idx="307">
                  <c:v>3.335861</c:v>
                </c:pt>
                <c:pt idx="308">
                  <c:v>3.3757320000000002</c:v>
                </c:pt>
                <c:pt idx="309">
                  <c:v>3.4100760000000001</c:v>
                </c:pt>
                <c:pt idx="310">
                  <c:v>3.448188</c:v>
                </c:pt>
                <c:pt idx="311">
                  <c:v>3.4887290000000002</c:v>
                </c:pt>
                <c:pt idx="312">
                  <c:v>3.5228199999999998</c:v>
                </c:pt>
                <c:pt idx="313">
                  <c:v>3.5620219999999998</c:v>
                </c:pt>
                <c:pt idx="314">
                  <c:v>3.6030660000000001</c:v>
                </c:pt>
                <c:pt idx="315">
                  <c:v>3.6382460000000001</c:v>
                </c:pt>
                <c:pt idx="316">
                  <c:v>3.675354</c:v>
                </c:pt>
                <c:pt idx="317">
                  <c:v>3.7145540000000001</c:v>
                </c:pt>
                <c:pt idx="318">
                  <c:v>3.7495669999999999</c:v>
                </c:pt>
                <c:pt idx="319">
                  <c:v>3.7881809999999998</c:v>
                </c:pt>
                <c:pt idx="320">
                  <c:v>3.8299799999999999</c:v>
                </c:pt>
                <c:pt idx="321">
                  <c:v>3.8649930000000001</c:v>
                </c:pt>
                <c:pt idx="322">
                  <c:v>3.903105</c:v>
                </c:pt>
                <c:pt idx="323">
                  <c:v>3.9417200000000001</c:v>
                </c:pt>
                <c:pt idx="324">
                  <c:v>3.9763139999999999</c:v>
                </c:pt>
                <c:pt idx="325">
                  <c:v>4.0135050000000003</c:v>
                </c:pt>
                <c:pt idx="326">
                  <c:v>4.0563919999999998</c:v>
                </c:pt>
                <c:pt idx="327">
                  <c:v>4.0916569999999997</c:v>
                </c:pt>
                <c:pt idx="328">
                  <c:v>4.1295919999999997</c:v>
                </c:pt>
                <c:pt idx="329">
                  <c:v>4.1673869999999997</c:v>
                </c:pt>
                <c:pt idx="330">
                  <c:v>4.2051470000000002</c:v>
                </c:pt>
                <c:pt idx="331">
                  <c:v>4.2407050000000002</c:v>
                </c:pt>
                <c:pt idx="332">
                  <c:v>4.2790179999999998</c:v>
                </c:pt>
                <c:pt idx="333">
                  <c:v>4.3165009999999997</c:v>
                </c:pt>
                <c:pt idx="334">
                  <c:v>4.3561889999999996</c:v>
                </c:pt>
                <c:pt idx="335">
                  <c:v>4.3942170000000003</c:v>
                </c:pt>
                <c:pt idx="336">
                  <c:v>4.4319110000000004</c:v>
                </c:pt>
                <c:pt idx="337">
                  <c:v>4.4684470000000003</c:v>
                </c:pt>
                <c:pt idx="338">
                  <c:v>4.505916</c:v>
                </c:pt>
                <c:pt idx="339">
                  <c:v>4.5443379999999998</c:v>
                </c:pt>
                <c:pt idx="340">
                  <c:v>4.5830529999999996</c:v>
                </c:pt>
                <c:pt idx="341">
                  <c:v>4.6207799999999999</c:v>
                </c:pt>
                <c:pt idx="342">
                  <c:v>4.6589850000000004</c:v>
                </c:pt>
                <c:pt idx="343">
                  <c:v>4.6967359999999996</c:v>
                </c:pt>
                <c:pt idx="344">
                  <c:v>4.7325790000000003</c:v>
                </c:pt>
                <c:pt idx="345">
                  <c:v>4.7700370000000003</c:v>
                </c:pt>
                <c:pt idx="346">
                  <c:v>4.8086599999999997</c:v>
                </c:pt>
                <c:pt idx="347">
                  <c:v>4.8464470000000004</c:v>
                </c:pt>
                <c:pt idx="348">
                  <c:v>4.885732</c:v>
                </c:pt>
                <c:pt idx="349">
                  <c:v>4.9231730000000002</c:v>
                </c:pt>
                <c:pt idx="350">
                  <c:v>4.9607080000000003</c:v>
                </c:pt>
                <c:pt idx="351">
                  <c:v>4.9966090000000003</c:v>
                </c:pt>
                <c:pt idx="352">
                  <c:v>5.0349550000000001</c:v>
                </c:pt>
                <c:pt idx="353">
                  <c:v>5.0728330000000001</c:v>
                </c:pt>
                <c:pt idx="354">
                  <c:v>5.111129</c:v>
                </c:pt>
                <c:pt idx="355">
                  <c:v>5.149762</c:v>
                </c:pt>
                <c:pt idx="356">
                  <c:v>5.1880069999999998</c:v>
                </c:pt>
                <c:pt idx="357">
                  <c:v>5.2270490000000001</c:v>
                </c:pt>
                <c:pt idx="358">
                  <c:v>5.2630410000000003</c:v>
                </c:pt>
                <c:pt idx="359">
                  <c:v>5.2992949999999999</c:v>
                </c:pt>
                <c:pt idx="360">
                  <c:v>5.337415</c:v>
                </c:pt>
                <c:pt idx="361">
                  <c:v>5.3752180000000003</c:v>
                </c:pt>
                <c:pt idx="362">
                  <c:v>5.4149979999999998</c:v>
                </c:pt>
                <c:pt idx="363">
                  <c:v>5.4526409999999998</c:v>
                </c:pt>
                <c:pt idx="364">
                  <c:v>5.4913049999999997</c:v>
                </c:pt>
                <c:pt idx="365">
                  <c:v>5.5275169999999996</c:v>
                </c:pt>
                <c:pt idx="366">
                  <c:v>5.5650579999999996</c:v>
                </c:pt>
                <c:pt idx="367">
                  <c:v>5.6022990000000004</c:v>
                </c:pt>
                <c:pt idx="368">
                  <c:v>5.6413510000000002</c:v>
                </c:pt>
                <c:pt idx="369">
                  <c:v>5.6798729999999997</c:v>
                </c:pt>
                <c:pt idx="370">
                  <c:v>5.7181189999999997</c:v>
                </c:pt>
                <c:pt idx="371">
                  <c:v>5.7557450000000001</c:v>
                </c:pt>
                <c:pt idx="372">
                  <c:v>5.7914960000000004</c:v>
                </c:pt>
                <c:pt idx="373">
                  <c:v>5.8290300000000004</c:v>
                </c:pt>
                <c:pt idx="374">
                  <c:v>5.867235</c:v>
                </c:pt>
                <c:pt idx="375">
                  <c:v>5.9057829999999996</c:v>
                </c:pt>
                <c:pt idx="376">
                  <c:v>5.9441620000000004</c:v>
                </c:pt>
                <c:pt idx="377">
                  <c:v>5.9843679999999999</c:v>
                </c:pt>
                <c:pt idx="378">
                  <c:v>6.0199689999999997</c:v>
                </c:pt>
                <c:pt idx="379">
                  <c:v>6.0580809999999996</c:v>
                </c:pt>
                <c:pt idx="380">
                  <c:v>6.0970310000000003</c:v>
                </c:pt>
                <c:pt idx="381">
                  <c:v>6.1326299999999998</c:v>
                </c:pt>
                <c:pt idx="382">
                  <c:v>6.1692330000000002</c:v>
                </c:pt>
                <c:pt idx="383">
                  <c:v>6.2117019999999998</c:v>
                </c:pt>
                <c:pt idx="384">
                  <c:v>6.2465469999999996</c:v>
                </c:pt>
                <c:pt idx="385">
                  <c:v>6.2847429999999997</c:v>
                </c:pt>
                <c:pt idx="386">
                  <c:v>6.323359</c:v>
                </c:pt>
                <c:pt idx="387">
                  <c:v>6.3581200000000004</c:v>
                </c:pt>
                <c:pt idx="388">
                  <c:v>6.3968179999999997</c:v>
                </c:pt>
                <c:pt idx="389">
                  <c:v>6.4371929999999997</c:v>
                </c:pt>
                <c:pt idx="390">
                  <c:v>6.473128</c:v>
                </c:pt>
                <c:pt idx="391">
                  <c:v>6.511406</c:v>
                </c:pt>
                <c:pt idx="392">
                  <c:v>6.5512779999999999</c:v>
                </c:pt>
                <c:pt idx="393">
                  <c:v>6.5865130000000001</c:v>
                </c:pt>
                <c:pt idx="394">
                  <c:v>6.6228959999999999</c:v>
                </c:pt>
                <c:pt idx="395">
                  <c:v>6.6628499999999997</c:v>
                </c:pt>
                <c:pt idx="396">
                  <c:v>6.6980839999999997</c:v>
                </c:pt>
                <c:pt idx="397">
                  <c:v>6.7372839999999998</c:v>
                </c:pt>
                <c:pt idx="398">
                  <c:v>6.7774049999999999</c:v>
                </c:pt>
                <c:pt idx="399">
                  <c:v>6.8140939999999999</c:v>
                </c:pt>
                <c:pt idx="400">
                  <c:v>6.8504810000000003</c:v>
                </c:pt>
                <c:pt idx="401">
                  <c:v>6.8903160000000003</c:v>
                </c:pt>
                <c:pt idx="402">
                  <c:v>6.9253299999999998</c:v>
                </c:pt>
                <c:pt idx="403">
                  <c:v>6.9649489999999998</c:v>
                </c:pt>
                <c:pt idx="404">
                  <c:v>7.0044360000000001</c:v>
                </c:pt>
                <c:pt idx="405">
                  <c:v>7.0401670000000003</c:v>
                </c:pt>
                <c:pt idx="406">
                  <c:v>7.0788650000000004</c:v>
                </c:pt>
                <c:pt idx="407">
                  <c:v>7.1167239999999996</c:v>
                </c:pt>
                <c:pt idx="408">
                  <c:v>7.154121</c:v>
                </c:pt>
                <c:pt idx="409">
                  <c:v>7.1907259999999997</c:v>
                </c:pt>
                <c:pt idx="410">
                  <c:v>7.230054</c:v>
                </c:pt>
                <c:pt idx="411">
                  <c:v>7.2669090000000001</c:v>
                </c:pt>
                <c:pt idx="412">
                  <c:v>7.3058579999999997</c:v>
                </c:pt>
                <c:pt idx="413">
                  <c:v>7.3446400000000001</c:v>
                </c:pt>
                <c:pt idx="414">
                  <c:v>7.3792350000000004</c:v>
                </c:pt>
                <c:pt idx="415">
                  <c:v>7.4176799999999998</c:v>
                </c:pt>
                <c:pt idx="416">
                  <c:v>7.4578850000000001</c:v>
                </c:pt>
                <c:pt idx="417">
                  <c:v>7.4955780000000001</c:v>
                </c:pt>
                <c:pt idx="418">
                  <c:v>7.5330199999999996</c:v>
                </c:pt>
                <c:pt idx="419">
                  <c:v>7.5724710000000002</c:v>
                </c:pt>
                <c:pt idx="420">
                  <c:v>7.6083210000000001</c:v>
                </c:pt>
                <c:pt idx="421">
                  <c:v>7.6440049999999999</c:v>
                </c:pt>
                <c:pt idx="422">
                  <c:v>7.6834550000000004</c:v>
                </c:pt>
                <c:pt idx="423">
                  <c:v>7.720478</c:v>
                </c:pt>
                <c:pt idx="424">
                  <c:v>7.7575859999999999</c:v>
                </c:pt>
                <c:pt idx="425">
                  <c:v>7.7982089999999999</c:v>
                </c:pt>
                <c:pt idx="426">
                  <c:v>7.834562</c:v>
                </c:pt>
                <c:pt idx="427">
                  <c:v>7.8725059999999996</c:v>
                </c:pt>
                <c:pt idx="428">
                  <c:v>7.9091930000000001</c:v>
                </c:pt>
                <c:pt idx="429">
                  <c:v>7.9473880000000001</c:v>
                </c:pt>
                <c:pt idx="430">
                  <c:v>7.9852489999999996</c:v>
                </c:pt>
                <c:pt idx="431">
                  <c:v>8.025957</c:v>
                </c:pt>
                <c:pt idx="432">
                  <c:v>8.0626440000000006</c:v>
                </c:pt>
                <c:pt idx="433">
                  <c:v>8.1000019999999999</c:v>
                </c:pt>
                <c:pt idx="434">
                  <c:v>8.1381139999999998</c:v>
                </c:pt>
                <c:pt idx="435">
                  <c:v>8.1740480000000009</c:v>
                </c:pt>
                <c:pt idx="436">
                  <c:v>8.2126619999999999</c:v>
                </c:pt>
                <c:pt idx="437">
                  <c:v>8.2513590000000008</c:v>
                </c:pt>
                <c:pt idx="438">
                  <c:v>8.2889689999999998</c:v>
                </c:pt>
                <c:pt idx="439">
                  <c:v>8.3279169999999993</c:v>
                </c:pt>
                <c:pt idx="440">
                  <c:v>8.3659459999999992</c:v>
                </c:pt>
                <c:pt idx="441">
                  <c:v>8.4012930000000008</c:v>
                </c:pt>
                <c:pt idx="442">
                  <c:v>8.4383979999999994</c:v>
                </c:pt>
                <c:pt idx="443">
                  <c:v>8.4770979999999998</c:v>
                </c:pt>
                <c:pt idx="444">
                  <c:v>8.5143710000000006</c:v>
                </c:pt>
                <c:pt idx="445">
                  <c:v>8.5539900000000006</c:v>
                </c:pt>
                <c:pt idx="446">
                  <c:v>8.5929400000000005</c:v>
                </c:pt>
                <c:pt idx="447">
                  <c:v>8.6298790000000007</c:v>
                </c:pt>
                <c:pt idx="448">
                  <c:v>8.6677389999999992</c:v>
                </c:pt>
                <c:pt idx="449">
                  <c:v>8.7045949999999994</c:v>
                </c:pt>
                <c:pt idx="450">
                  <c:v>8.7415330000000004</c:v>
                </c:pt>
                <c:pt idx="451">
                  <c:v>8.7801480000000005</c:v>
                </c:pt>
                <c:pt idx="452">
                  <c:v>8.8208549999999999</c:v>
                </c:pt>
                <c:pt idx="453">
                  <c:v>8.8558679999999992</c:v>
                </c:pt>
                <c:pt idx="454">
                  <c:v>8.8954880000000003</c:v>
                </c:pt>
                <c:pt idx="455">
                  <c:v>8.9344370000000009</c:v>
                </c:pt>
                <c:pt idx="456">
                  <c:v>8.9688630000000007</c:v>
                </c:pt>
                <c:pt idx="457">
                  <c:v>9.0058000000000007</c:v>
                </c:pt>
                <c:pt idx="458">
                  <c:v>9.0458400000000001</c:v>
                </c:pt>
                <c:pt idx="459">
                  <c:v>9.0815219999999997</c:v>
                </c:pt>
                <c:pt idx="460">
                  <c:v>9.1214770000000005</c:v>
                </c:pt>
                <c:pt idx="461">
                  <c:v>9.1597559999999998</c:v>
                </c:pt>
                <c:pt idx="462">
                  <c:v>9.1946840000000005</c:v>
                </c:pt>
                <c:pt idx="463">
                  <c:v>9.2327110000000001</c:v>
                </c:pt>
                <c:pt idx="464">
                  <c:v>9.2710749999999997</c:v>
                </c:pt>
                <c:pt idx="465">
                  <c:v>9.308014</c:v>
                </c:pt>
                <c:pt idx="466">
                  <c:v>9.3469619999999995</c:v>
                </c:pt>
                <c:pt idx="467">
                  <c:v>9.3872520000000002</c:v>
                </c:pt>
                <c:pt idx="468">
                  <c:v>9.4249449999999992</c:v>
                </c:pt>
                <c:pt idx="469">
                  <c:v>9.4631399999999992</c:v>
                </c:pt>
                <c:pt idx="470">
                  <c:v>9.4998269999999998</c:v>
                </c:pt>
                <c:pt idx="471">
                  <c:v>9.5366839999999993</c:v>
                </c:pt>
                <c:pt idx="472">
                  <c:v>9.5733700000000006</c:v>
                </c:pt>
                <c:pt idx="473">
                  <c:v>9.6106429999999996</c:v>
                </c:pt>
                <c:pt idx="474">
                  <c:v>9.6496759999999995</c:v>
                </c:pt>
                <c:pt idx="475">
                  <c:v>9.688542</c:v>
                </c:pt>
                <c:pt idx="476">
                  <c:v>9.7270719999999997</c:v>
                </c:pt>
                <c:pt idx="477">
                  <c:v>9.7624209999999998</c:v>
                </c:pt>
                <c:pt idx="478">
                  <c:v>9.800198</c:v>
                </c:pt>
                <c:pt idx="479">
                  <c:v>9.8386429999999994</c:v>
                </c:pt>
                <c:pt idx="480">
                  <c:v>9.8772570000000002</c:v>
                </c:pt>
                <c:pt idx="481">
                  <c:v>9.9147829999999999</c:v>
                </c:pt>
                <c:pt idx="482">
                  <c:v>9.9533129999999996</c:v>
                </c:pt>
                <c:pt idx="483">
                  <c:v>9.9903359999999992</c:v>
                </c:pt>
                <c:pt idx="484">
                  <c:v>10.026859999999999</c:v>
                </c:pt>
                <c:pt idx="485">
                  <c:v>10.06597</c:v>
                </c:pt>
                <c:pt idx="486">
                  <c:v>10.10366</c:v>
                </c:pt>
                <c:pt idx="487">
                  <c:v>10.13968</c:v>
                </c:pt>
                <c:pt idx="488">
                  <c:v>10.17897</c:v>
                </c:pt>
                <c:pt idx="489">
                  <c:v>10.217079999999999</c:v>
                </c:pt>
                <c:pt idx="490">
                  <c:v>10.254770000000001</c:v>
                </c:pt>
                <c:pt idx="491">
                  <c:v>10.2933</c:v>
                </c:pt>
                <c:pt idx="492">
                  <c:v>10.33024</c:v>
                </c:pt>
                <c:pt idx="493">
                  <c:v>10.367179999999999</c:v>
                </c:pt>
                <c:pt idx="494">
                  <c:v>10.40671</c:v>
                </c:pt>
                <c:pt idx="495">
                  <c:v>10.445830000000001</c:v>
                </c:pt>
                <c:pt idx="496">
                  <c:v>10.483269999999999</c:v>
                </c:pt>
                <c:pt idx="497">
                  <c:v>10.518969999999999</c:v>
                </c:pt>
                <c:pt idx="498">
                  <c:v>10.556480000000001</c:v>
                </c:pt>
                <c:pt idx="499">
                  <c:v>10.595929999999999</c:v>
                </c:pt>
                <c:pt idx="500">
                  <c:v>10.63448</c:v>
                </c:pt>
                <c:pt idx="501">
                  <c:v>10.671900000000001</c:v>
                </c:pt>
                <c:pt idx="502">
                  <c:v>10.70876</c:v>
                </c:pt>
                <c:pt idx="503">
                  <c:v>10.74723</c:v>
                </c:pt>
                <c:pt idx="504">
                  <c:v>10.78392</c:v>
                </c:pt>
                <c:pt idx="505">
                  <c:v>10.82077</c:v>
                </c:pt>
                <c:pt idx="506">
                  <c:v>10.85838</c:v>
                </c:pt>
                <c:pt idx="507">
                  <c:v>10.896800000000001</c:v>
                </c:pt>
                <c:pt idx="508">
                  <c:v>10.935840000000001</c:v>
                </c:pt>
                <c:pt idx="509">
                  <c:v>10.97607</c:v>
                </c:pt>
                <c:pt idx="510">
                  <c:v>11.013070000000001</c:v>
                </c:pt>
                <c:pt idx="511">
                  <c:v>11.049250000000001</c:v>
                </c:pt>
                <c:pt idx="512">
                  <c:v>11.08764</c:v>
                </c:pt>
                <c:pt idx="513">
                  <c:v>11.12358</c:v>
                </c:pt>
                <c:pt idx="514">
                  <c:v>11.160819999999999</c:v>
                </c:pt>
                <c:pt idx="515">
                  <c:v>11.20044</c:v>
                </c:pt>
                <c:pt idx="516">
                  <c:v>11.238049999999999</c:v>
                </c:pt>
                <c:pt idx="517">
                  <c:v>11.2744</c:v>
                </c:pt>
                <c:pt idx="518">
                  <c:v>11.31218</c:v>
                </c:pt>
                <c:pt idx="519">
                  <c:v>11.349069999999999</c:v>
                </c:pt>
                <c:pt idx="520">
                  <c:v>11.38869</c:v>
                </c:pt>
                <c:pt idx="521">
                  <c:v>11.42629</c:v>
                </c:pt>
                <c:pt idx="522">
                  <c:v>11.464880000000001</c:v>
                </c:pt>
                <c:pt idx="523">
                  <c:v>11.50202</c:v>
                </c:pt>
                <c:pt idx="524">
                  <c:v>11.54013</c:v>
                </c:pt>
                <c:pt idx="525">
                  <c:v>11.57682</c:v>
                </c:pt>
                <c:pt idx="526">
                  <c:v>11.61443</c:v>
                </c:pt>
                <c:pt idx="527">
                  <c:v>11.65217</c:v>
                </c:pt>
                <c:pt idx="528">
                  <c:v>11.68965</c:v>
                </c:pt>
                <c:pt idx="529">
                  <c:v>11.73015</c:v>
                </c:pt>
                <c:pt idx="530">
                  <c:v>11.76713</c:v>
                </c:pt>
                <c:pt idx="531">
                  <c:v>11.80457</c:v>
                </c:pt>
                <c:pt idx="532">
                  <c:v>11.842890000000001</c:v>
                </c:pt>
                <c:pt idx="533">
                  <c:v>11.8797</c:v>
                </c:pt>
                <c:pt idx="534">
                  <c:v>11.91572</c:v>
                </c:pt>
                <c:pt idx="535">
                  <c:v>11.954090000000001</c:v>
                </c:pt>
                <c:pt idx="536">
                  <c:v>11.994540000000001</c:v>
                </c:pt>
              </c:numCache>
            </c:numRef>
          </c:xVal>
          <c:yVal>
            <c:numRef>
              <c:f>[16]TX713S1!$R$14:$R$551</c:f>
              <c:numCache>
                <c:formatCode>General</c:formatCode>
                <c:ptCount val="538"/>
                <c:pt idx="0">
                  <c:v>9.1549999999999994</c:v>
                </c:pt>
                <c:pt idx="1">
                  <c:v>9.4877750280000015</c:v>
                </c:pt>
                <c:pt idx="2">
                  <c:v>9.4961857199999997</c:v>
                </c:pt>
                <c:pt idx="3">
                  <c:v>9.5027699080000012</c:v>
                </c:pt>
                <c:pt idx="4">
                  <c:v>9.5097528960000002</c:v>
                </c:pt>
                <c:pt idx="5">
                  <c:v>9.5167757640000001</c:v>
                </c:pt>
                <c:pt idx="6">
                  <c:v>9.523930236</c:v>
                </c:pt>
                <c:pt idx="7">
                  <c:v>9.5314157120000012</c:v>
                </c:pt>
                <c:pt idx="8">
                  <c:v>9.5386180400000011</c:v>
                </c:pt>
                <c:pt idx="9">
                  <c:v>9.5457804880000001</c:v>
                </c:pt>
                <c:pt idx="10">
                  <c:v>9.55329388</c:v>
                </c:pt>
                <c:pt idx="11">
                  <c:v>9.5609986960000004</c:v>
                </c:pt>
                <c:pt idx="12">
                  <c:v>9.5685439920000004</c:v>
                </c:pt>
                <c:pt idx="13">
                  <c:v>9.5757463200000004</c:v>
                </c:pt>
                <c:pt idx="14">
                  <c:v>9.5835149440000009</c:v>
                </c:pt>
                <c:pt idx="15">
                  <c:v>9.5913314239999998</c:v>
                </c:pt>
                <c:pt idx="16">
                  <c:v>9.599502836000001</c:v>
                </c:pt>
                <c:pt idx="17">
                  <c:v>9.606338268</c:v>
                </c:pt>
                <c:pt idx="18">
                  <c:v>9.6133292319999999</c:v>
                </c:pt>
                <c:pt idx="19">
                  <c:v>9.6210898799999995</c:v>
                </c:pt>
                <c:pt idx="20">
                  <c:v>9.6291895080000014</c:v>
                </c:pt>
                <c:pt idx="21">
                  <c:v>9.6362721960000002</c:v>
                </c:pt>
                <c:pt idx="22">
                  <c:v>9.6440129040000002</c:v>
                </c:pt>
                <c:pt idx="23">
                  <c:v>9.6518054559999999</c:v>
                </c:pt>
                <c:pt idx="24">
                  <c:v>9.6591513520000003</c:v>
                </c:pt>
                <c:pt idx="25">
                  <c:v>9.6670396160000003</c:v>
                </c:pt>
                <c:pt idx="26">
                  <c:v>9.6750594840000002</c:v>
                </c:pt>
                <c:pt idx="27">
                  <c:v>9.6831311959999997</c:v>
                </c:pt>
                <c:pt idx="28">
                  <c:v>9.6912986199999995</c:v>
                </c:pt>
                <c:pt idx="29">
                  <c:v>9.7004829840000006</c:v>
                </c:pt>
                <c:pt idx="30">
                  <c:v>9.7141698000000005</c:v>
                </c:pt>
                <c:pt idx="31">
                  <c:v>9.7171927040000003</c:v>
                </c:pt>
                <c:pt idx="32">
                  <c:v>9.7256711920000001</c:v>
                </c:pt>
                <c:pt idx="33">
                  <c:v>9.7339742080000011</c:v>
                </c:pt>
                <c:pt idx="34">
                  <c:v>9.7493997920000002</c:v>
                </c:pt>
                <c:pt idx="35">
                  <c:v>9.7521754400000003</c:v>
                </c:pt>
                <c:pt idx="36">
                  <c:v>9.7609251120000007</c:v>
                </c:pt>
                <c:pt idx="37">
                  <c:v>9.7692241400000004</c:v>
                </c:pt>
                <c:pt idx="38">
                  <c:v>9.7782210680000006</c:v>
                </c:pt>
                <c:pt idx="39">
                  <c:v>9.7861571880000007</c:v>
                </c:pt>
                <c:pt idx="40">
                  <c:v>9.7944243120000003</c:v>
                </c:pt>
                <c:pt idx="41">
                  <c:v>9.8034850480000006</c:v>
                </c:pt>
                <c:pt idx="42">
                  <c:v>9.8127890520000012</c:v>
                </c:pt>
                <c:pt idx="43">
                  <c:v>9.8213273599999997</c:v>
                </c:pt>
                <c:pt idx="44">
                  <c:v>9.8302365520000006</c:v>
                </c:pt>
                <c:pt idx="45">
                  <c:v>9.8387589080000009</c:v>
                </c:pt>
                <c:pt idx="46">
                  <c:v>9.8480270200000017</c:v>
                </c:pt>
                <c:pt idx="47">
                  <c:v>9.8553769040000017</c:v>
                </c:pt>
                <c:pt idx="48">
                  <c:v>9.864381808000001</c:v>
                </c:pt>
                <c:pt idx="49">
                  <c:v>9.8754285680000002</c:v>
                </c:pt>
                <c:pt idx="50">
                  <c:v>9.8817694879999998</c:v>
                </c:pt>
                <c:pt idx="51">
                  <c:v>9.8900685160000013</c:v>
                </c:pt>
                <c:pt idx="52">
                  <c:v>9.8983396280000004</c:v>
                </c:pt>
                <c:pt idx="53">
                  <c:v>9.9063475320000016</c:v>
                </c:pt>
                <c:pt idx="54">
                  <c:v>9.9143474600000001</c:v>
                </c:pt>
                <c:pt idx="55">
                  <c:v>9.9224550640000011</c:v>
                </c:pt>
                <c:pt idx="56">
                  <c:v>9.9315078240000005</c:v>
                </c:pt>
                <c:pt idx="57">
                  <c:v>9.9403053519999993</c:v>
                </c:pt>
                <c:pt idx="58">
                  <c:v>9.9494139440000016</c:v>
                </c:pt>
                <c:pt idx="59">
                  <c:v>9.9582593280000005</c:v>
                </c:pt>
                <c:pt idx="60">
                  <c:v>9.9670050120000013</c:v>
                </c:pt>
                <c:pt idx="61">
                  <c:v>9.9754196920000009</c:v>
                </c:pt>
                <c:pt idx="62">
                  <c:v>9.9839141320000007</c:v>
                </c:pt>
                <c:pt idx="63">
                  <c:v>9.9927236240000017</c:v>
                </c:pt>
                <c:pt idx="64">
                  <c:v>10.002518152000002</c:v>
                </c:pt>
                <c:pt idx="65">
                  <c:v>10.012065424000001</c:v>
                </c:pt>
                <c:pt idx="66">
                  <c:v>10.022254763999999</c:v>
                </c:pt>
                <c:pt idx="67">
                  <c:v>10.031798048000001</c:v>
                </c:pt>
                <c:pt idx="68">
                  <c:v>10.041070148000001</c:v>
                </c:pt>
                <c:pt idx="69">
                  <c:v>10.050254512000002</c:v>
                </c:pt>
                <c:pt idx="70">
                  <c:v>10.059546552</c:v>
                </c:pt>
                <c:pt idx="71">
                  <c:v>10.068567408000002</c:v>
                </c:pt>
                <c:pt idx="72">
                  <c:v>10.077049883999999</c:v>
                </c:pt>
                <c:pt idx="73">
                  <c:v>10.086637036000001</c:v>
                </c:pt>
                <c:pt idx="74">
                  <c:v>10.095506348000001</c:v>
                </c:pt>
                <c:pt idx="75">
                  <c:v>10.104846243999999</c:v>
                </c:pt>
                <c:pt idx="76">
                  <c:v>10.113300804000001</c:v>
                </c:pt>
                <c:pt idx="77">
                  <c:v>10.121934824</c:v>
                </c:pt>
                <c:pt idx="78">
                  <c:v>10.129699460000001</c:v>
                </c:pt>
                <c:pt idx="79">
                  <c:v>10.138465084000002</c:v>
                </c:pt>
                <c:pt idx="80">
                  <c:v>10.147310468000001</c:v>
                </c:pt>
                <c:pt idx="81">
                  <c:v>10.155593544</c:v>
                </c:pt>
                <c:pt idx="82">
                  <c:v>10.163593472000001</c:v>
                </c:pt>
                <c:pt idx="83">
                  <c:v>10.172666172</c:v>
                </c:pt>
                <c:pt idx="84">
                  <c:v>10.180622232000001</c:v>
                </c:pt>
                <c:pt idx="85">
                  <c:v>10.1882433</c:v>
                </c:pt>
                <c:pt idx="86">
                  <c:v>10.197024876</c:v>
                </c:pt>
                <c:pt idx="87">
                  <c:v>10.206049720000001</c:v>
                </c:pt>
                <c:pt idx="88">
                  <c:v>10.214145360000002</c:v>
                </c:pt>
                <c:pt idx="89">
                  <c:v>10.222125348</c:v>
                </c:pt>
                <c:pt idx="90">
                  <c:v>10.231066444000001</c:v>
                </c:pt>
                <c:pt idx="91">
                  <c:v>10.236880948</c:v>
                </c:pt>
                <c:pt idx="92">
                  <c:v>10.245590740000001</c:v>
                </c:pt>
                <c:pt idx="93">
                  <c:v>10.253016396000001</c:v>
                </c:pt>
                <c:pt idx="94">
                  <c:v>10.261024300000001</c:v>
                </c:pt>
                <c:pt idx="95">
                  <c:v>10.270372172</c:v>
                </c:pt>
                <c:pt idx="96">
                  <c:v>10.278268412000001</c:v>
                </c:pt>
                <c:pt idx="97">
                  <c:v>10.285618295999999</c:v>
                </c:pt>
                <c:pt idx="98">
                  <c:v>10.293582332000002</c:v>
                </c:pt>
                <c:pt idx="99">
                  <c:v>10.300924240000002</c:v>
                </c:pt>
                <c:pt idx="100">
                  <c:v>10.309171424000001</c:v>
                </c:pt>
                <c:pt idx="101">
                  <c:v>10.324632900000001</c:v>
                </c:pt>
                <c:pt idx="102">
                  <c:v>10.340720492000001</c:v>
                </c:pt>
                <c:pt idx="103">
                  <c:v>10.356760228000001</c:v>
                </c:pt>
                <c:pt idx="104">
                  <c:v>10.372325392</c:v>
                </c:pt>
                <c:pt idx="105">
                  <c:v>10.388269416</c:v>
                </c:pt>
                <c:pt idx="106">
                  <c:v>10.411224344000001</c:v>
                </c:pt>
                <c:pt idx="107">
                  <c:v>10.418697856000001</c:v>
                </c:pt>
                <c:pt idx="108">
                  <c:v>10.432568120000001</c:v>
                </c:pt>
                <c:pt idx="109">
                  <c:v>10.446865100000002</c:v>
                </c:pt>
                <c:pt idx="110">
                  <c:v>10.461050416000001</c:v>
                </c:pt>
                <c:pt idx="111">
                  <c:v>10.473153996000001</c:v>
                </c:pt>
                <c:pt idx="112">
                  <c:v>10.487151876000002</c:v>
                </c:pt>
                <c:pt idx="113">
                  <c:v>10.501173683999999</c:v>
                </c:pt>
                <c:pt idx="114">
                  <c:v>10.515670064</c:v>
                </c:pt>
                <c:pt idx="115">
                  <c:v>10.528718800000002</c:v>
                </c:pt>
                <c:pt idx="116">
                  <c:v>10.543259048000001</c:v>
                </c:pt>
                <c:pt idx="117">
                  <c:v>10.557057528</c:v>
                </c:pt>
                <c:pt idx="118">
                  <c:v>10.569444256000002</c:v>
                </c:pt>
                <c:pt idx="119">
                  <c:v>10.582919708000002</c:v>
                </c:pt>
                <c:pt idx="120">
                  <c:v>10.597077108000001</c:v>
                </c:pt>
                <c:pt idx="121">
                  <c:v>10.611386052</c:v>
                </c:pt>
                <c:pt idx="122">
                  <c:v>10.624741864000001</c:v>
                </c:pt>
                <c:pt idx="123">
                  <c:v>10.638225292</c:v>
                </c:pt>
                <c:pt idx="124">
                  <c:v>10.652382692</c:v>
                </c:pt>
                <c:pt idx="125">
                  <c:v>10.665375596000002</c:v>
                </c:pt>
                <c:pt idx="126">
                  <c:v>10.677706492</c:v>
                </c:pt>
                <c:pt idx="127">
                  <c:v>10.689630612</c:v>
                </c:pt>
                <c:pt idx="128">
                  <c:v>10.725199584</c:v>
                </c:pt>
                <c:pt idx="129">
                  <c:v>10.758579144</c:v>
                </c:pt>
                <c:pt idx="130">
                  <c:v>10.789853040000002</c:v>
                </c:pt>
                <c:pt idx="131">
                  <c:v>10.818419084000002</c:v>
                </c:pt>
                <c:pt idx="132">
                  <c:v>10.849206444000002</c:v>
                </c:pt>
                <c:pt idx="133">
                  <c:v>10.878809368000001</c:v>
                </c:pt>
                <c:pt idx="134">
                  <c:v>10.905409328000001</c:v>
                </c:pt>
                <c:pt idx="135">
                  <c:v>10.929421076000001</c:v>
                </c:pt>
                <c:pt idx="136">
                  <c:v>10.950944312000001</c:v>
                </c:pt>
                <c:pt idx="137">
                  <c:v>10.971889288</c:v>
                </c:pt>
                <c:pt idx="138">
                  <c:v>10.992427488000001</c:v>
                </c:pt>
                <c:pt idx="139">
                  <c:v>11.011717444000002</c:v>
                </c:pt>
                <c:pt idx="140">
                  <c:v>11.03152584</c:v>
                </c:pt>
                <c:pt idx="141">
                  <c:v>11.04977094</c:v>
                </c:pt>
                <c:pt idx="142">
                  <c:v>11.062081896000002</c:v>
                </c:pt>
                <c:pt idx="143">
                  <c:v>11.073332043999999</c:v>
                </c:pt>
                <c:pt idx="144">
                  <c:v>11.086464528</c:v>
                </c:pt>
                <c:pt idx="145">
                  <c:v>11.098316864000001</c:v>
                </c:pt>
                <c:pt idx="146">
                  <c:v>11.109016668000001</c:v>
                </c:pt>
                <c:pt idx="147">
                  <c:v>11.118563940000001</c:v>
                </c:pt>
                <c:pt idx="148">
                  <c:v>11.126408336000001</c:v>
                </c:pt>
                <c:pt idx="149">
                  <c:v>11.133881848000001</c:v>
                </c:pt>
                <c:pt idx="150">
                  <c:v>11.141953560000001</c:v>
                </c:pt>
                <c:pt idx="151">
                  <c:v>11.150168839999999</c:v>
                </c:pt>
                <c:pt idx="152">
                  <c:v>11.1582246</c:v>
                </c:pt>
                <c:pt idx="153">
                  <c:v>11.16582174</c:v>
                </c:pt>
                <c:pt idx="154">
                  <c:v>11.170934356000002</c:v>
                </c:pt>
                <c:pt idx="155">
                  <c:v>11.175169612000001</c:v>
                </c:pt>
                <c:pt idx="156">
                  <c:v>11.179480640000001</c:v>
                </c:pt>
                <c:pt idx="157">
                  <c:v>11.187165516</c:v>
                </c:pt>
                <c:pt idx="158">
                  <c:v>11.193075732</c:v>
                </c:pt>
                <c:pt idx="159">
                  <c:v>11.197630028000001</c:v>
                </c:pt>
                <c:pt idx="160">
                  <c:v>11.205713704000001</c:v>
                </c:pt>
                <c:pt idx="161">
                  <c:v>11.209972888000001</c:v>
                </c:pt>
                <c:pt idx="162">
                  <c:v>11.209019756000002</c:v>
                </c:pt>
                <c:pt idx="163">
                  <c:v>11.214136359999999</c:v>
                </c:pt>
                <c:pt idx="164">
                  <c:v>11.218028648000001</c:v>
                </c:pt>
                <c:pt idx="165">
                  <c:v>11.217434436000001</c:v>
                </c:pt>
                <c:pt idx="166">
                  <c:v>11.223906960000003</c:v>
                </c:pt>
                <c:pt idx="167">
                  <c:v>11.230495136</c:v>
                </c:pt>
                <c:pt idx="168">
                  <c:v>11.230036516</c:v>
                </c:pt>
                <c:pt idx="169">
                  <c:v>11.241338508</c:v>
                </c:pt>
                <c:pt idx="170">
                  <c:v>11.246215832000001</c:v>
                </c:pt>
                <c:pt idx="171">
                  <c:v>11.249816996000002</c:v>
                </c:pt>
                <c:pt idx="172">
                  <c:v>11.258817912000001</c:v>
                </c:pt>
                <c:pt idx="173">
                  <c:v>11.260273532000001</c:v>
                </c:pt>
                <c:pt idx="174">
                  <c:v>11.261091072000001</c:v>
                </c:pt>
                <c:pt idx="175">
                  <c:v>11.269820804</c:v>
                </c:pt>
                <c:pt idx="176">
                  <c:v>11.2723811</c:v>
                </c:pt>
                <c:pt idx="177">
                  <c:v>11.279579439999999</c:v>
                </c:pt>
                <c:pt idx="178">
                  <c:v>11.276556536000001</c:v>
                </c:pt>
                <c:pt idx="179">
                  <c:v>11.281629272000002</c:v>
                </c:pt>
                <c:pt idx="180">
                  <c:v>11.281409932000001</c:v>
                </c:pt>
                <c:pt idx="181">
                  <c:v>11.291990096000001</c:v>
                </c:pt>
                <c:pt idx="182">
                  <c:v>11.297102712000001</c:v>
                </c:pt>
                <c:pt idx="183">
                  <c:v>11.296021964000001</c:v>
                </c:pt>
                <c:pt idx="184">
                  <c:v>11.304795564000001</c:v>
                </c:pt>
                <c:pt idx="185">
                  <c:v>11.310749648000002</c:v>
                </c:pt>
                <c:pt idx="186">
                  <c:v>11.311623020000001</c:v>
                </c:pt>
                <c:pt idx="187">
                  <c:v>11.32049632</c:v>
                </c:pt>
                <c:pt idx="188">
                  <c:v>11.323431488000001</c:v>
                </c:pt>
                <c:pt idx="189">
                  <c:v>11.324751516000001</c:v>
                </c:pt>
                <c:pt idx="190">
                  <c:v>11.331359632000002</c:v>
                </c:pt>
                <c:pt idx="191">
                  <c:v>11.332496212000001</c:v>
                </c:pt>
                <c:pt idx="192">
                  <c:v>11.3346936</c:v>
                </c:pt>
                <c:pt idx="193">
                  <c:v>11.344472176</c:v>
                </c:pt>
                <c:pt idx="194">
                  <c:v>11.346238860000001</c:v>
                </c:pt>
                <c:pt idx="195">
                  <c:v>11.350872916</c:v>
                </c:pt>
                <c:pt idx="196">
                  <c:v>11.356232788000002</c:v>
                </c:pt>
                <c:pt idx="197">
                  <c:v>11.356452128000001</c:v>
                </c:pt>
                <c:pt idx="198">
                  <c:v>11.359554792000001</c:v>
                </c:pt>
                <c:pt idx="199">
                  <c:v>11.36705622</c:v>
                </c:pt>
                <c:pt idx="200">
                  <c:v>11.367710252000002</c:v>
                </c:pt>
                <c:pt idx="201">
                  <c:v>11.367746144</c:v>
                </c:pt>
                <c:pt idx="202">
                  <c:v>11.375474888000001</c:v>
                </c:pt>
                <c:pt idx="203">
                  <c:v>11.371004340000001</c:v>
                </c:pt>
                <c:pt idx="204">
                  <c:v>11.368097088000001</c:v>
                </c:pt>
                <c:pt idx="205">
                  <c:v>11.377915544</c:v>
                </c:pt>
                <c:pt idx="206">
                  <c:v>11.374541696000001</c:v>
                </c:pt>
                <c:pt idx="207">
                  <c:v>11.372232644</c:v>
                </c:pt>
                <c:pt idx="208">
                  <c:v>11.380930472000001</c:v>
                </c:pt>
                <c:pt idx="209">
                  <c:v>11.379570564000002</c:v>
                </c:pt>
                <c:pt idx="210">
                  <c:v>11.381935448000002</c:v>
                </c:pt>
                <c:pt idx="211">
                  <c:v>11.387737988</c:v>
                </c:pt>
                <c:pt idx="212">
                  <c:v>11.386262428000002</c:v>
                </c:pt>
                <c:pt idx="213">
                  <c:v>11.390804760000002</c:v>
                </c:pt>
                <c:pt idx="214">
                  <c:v>11.39339696</c:v>
                </c:pt>
                <c:pt idx="215">
                  <c:v>11.392587396</c:v>
                </c:pt>
                <c:pt idx="216">
                  <c:v>11.391450816000001</c:v>
                </c:pt>
                <c:pt idx="217">
                  <c:v>11.392818699999999</c:v>
                </c:pt>
                <c:pt idx="218">
                  <c:v>11.393325176000001</c:v>
                </c:pt>
                <c:pt idx="219">
                  <c:v>11.393903436</c:v>
                </c:pt>
                <c:pt idx="220">
                  <c:v>11.392611324000001</c:v>
                </c:pt>
                <c:pt idx="221">
                  <c:v>11.399059919999999</c:v>
                </c:pt>
                <c:pt idx="222">
                  <c:v>11.401851520000001</c:v>
                </c:pt>
                <c:pt idx="223">
                  <c:v>11.403075835999999</c:v>
                </c:pt>
                <c:pt idx="224">
                  <c:v>11.40514162</c:v>
                </c:pt>
                <c:pt idx="225">
                  <c:v>11.408647072000001</c:v>
                </c:pt>
                <c:pt idx="226">
                  <c:v>11.412726796000001</c:v>
                </c:pt>
                <c:pt idx="227">
                  <c:v>11.410369888000002</c:v>
                </c:pt>
                <c:pt idx="228">
                  <c:v>11.41417444</c:v>
                </c:pt>
                <c:pt idx="229">
                  <c:v>11.413667964000002</c:v>
                </c:pt>
                <c:pt idx="230">
                  <c:v>11.415338936000001</c:v>
                </c:pt>
                <c:pt idx="231">
                  <c:v>11.418146488</c:v>
                </c:pt>
                <c:pt idx="232">
                  <c:v>11.414593180000001</c:v>
                </c:pt>
                <c:pt idx="233">
                  <c:v>11.415007932</c:v>
                </c:pt>
                <c:pt idx="234">
                  <c:v>11.421990920000002</c:v>
                </c:pt>
                <c:pt idx="235">
                  <c:v>11.434198188</c:v>
                </c:pt>
                <c:pt idx="236">
                  <c:v>11.425970944000001</c:v>
                </c:pt>
                <c:pt idx="237">
                  <c:v>11.434417528000001</c:v>
                </c:pt>
                <c:pt idx="238">
                  <c:v>11.422146452000002</c:v>
                </c:pt>
                <c:pt idx="239">
                  <c:v>11.435123404</c:v>
                </c:pt>
                <c:pt idx="240">
                  <c:v>11.429675796000001</c:v>
                </c:pt>
                <c:pt idx="241">
                  <c:v>11.432941968</c:v>
                </c:pt>
                <c:pt idx="242">
                  <c:v>11.425592084000002</c:v>
                </c:pt>
                <c:pt idx="243">
                  <c:v>11.423003872000001</c:v>
                </c:pt>
                <c:pt idx="244">
                  <c:v>11.419191344000001</c:v>
                </c:pt>
                <c:pt idx="245">
                  <c:v>11.414509432000001</c:v>
                </c:pt>
                <c:pt idx="246">
                  <c:v>11.419075692</c:v>
                </c:pt>
                <c:pt idx="247">
                  <c:v>11.409628120000001</c:v>
                </c:pt>
                <c:pt idx="248">
                  <c:v>11.406553372000001</c:v>
                </c:pt>
                <c:pt idx="249">
                  <c:v>11.397257344000002</c:v>
                </c:pt>
                <c:pt idx="250">
                  <c:v>11.397177584000001</c:v>
                </c:pt>
                <c:pt idx="251">
                  <c:v>11.386453852000001</c:v>
                </c:pt>
                <c:pt idx="252">
                  <c:v>11.390637264</c:v>
                </c:pt>
                <c:pt idx="253">
                  <c:v>11.37878094</c:v>
                </c:pt>
                <c:pt idx="254">
                  <c:v>11.379490804000001</c:v>
                </c:pt>
                <c:pt idx="255">
                  <c:v>11.3706853</c:v>
                </c:pt>
                <c:pt idx="256">
                  <c:v>11.368192799999999</c:v>
                </c:pt>
                <c:pt idx="257">
                  <c:v>11.358003460000001</c:v>
                </c:pt>
                <c:pt idx="258">
                  <c:v>11.345058412</c:v>
                </c:pt>
                <c:pt idx="259">
                  <c:v>11.353832012000002</c:v>
                </c:pt>
                <c:pt idx="260">
                  <c:v>11.337923880000002</c:v>
                </c:pt>
                <c:pt idx="261">
                  <c:v>11.338952784</c:v>
                </c:pt>
                <c:pt idx="262">
                  <c:v>11.330573996</c:v>
                </c:pt>
                <c:pt idx="263">
                  <c:v>11.325030676000001</c:v>
                </c:pt>
                <c:pt idx="264">
                  <c:v>11.313868264</c:v>
                </c:pt>
                <c:pt idx="265">
                  <c:v>11.304129568</c:v>
                </c:pt>
                <c:pt idx="266">
                  <c:v>11.311232196000001</c:v>
                </c:pt>
                <c:pt idx="267">
                  <c:v>11.296057855999999</c:v>
                </c:pt>
                <c:pt idx="268">
                  <c:v>11.295192460000001</c:v>
                </c:pt>
                <c:pt idx="269">
                  <c:v>11.283651188000002</c:v>
                </c:pt>
                <c:pt idx="270">
                  <c:v>11.281557488000001</c:v>
                </c:pt>
                <c:pt idx="271">
                  <c:v>11.274004216000002</c:v>
                </c:pt>
                <c:pt idx="272">
                  <c:v>11.268636368000001</c:v>
                </c:pt>
                <c:pt idx="273">
                  <c:v>11.256752128</c:v>
                </c:pt>
                <c:pt idx="274">
                  <c:v>11.254702296000001</c:v>
                </c:pt>
                <c:pt idx="275">
                  <c:v>11.246790104</c:v>
                </c:pt>
                <c:pt idx="276">
                  <c:v>11.242120156</c:v>
                </c:pt>
                <c:pt idx="277">
                  <c:v>11.241701416</c:v>
                </c:pt>
                <c:pt idx="278">
                  <c:v>11.226726476000001</c:v>
                </c:pt>
                <c:pt idx="279">
                  <c:v>11.224505160000001</c:v>
                </c:pt>
                <c:pt idx="280">
                  <c:v>11.216094468000001</c:v>
                </c:pt>
                <c:pt idx="281">
                  <c:v>11.213482328000001</c:v>
                </c:pt>
                <c:pt idx="282">
                  <c:v>11.201685824</c:v>
                </c:pt>
                <c:pt idx="283">
                  <c:v>11.203939044</c:v>
                </c:pt>
                <c:pt idx="284">
                  <c:v>11.190407760000001</c:v>
                </c:pt>
                <c:pt idx="285">
                  <c:v>11.188314060000002</c:v>
                </c:pt>
                <c:pt idx="286">
                  <c:v>11.177016056000001</c:v>
                </c:pt>
                <c:pt idx="287">
                  <c:v>11.163309300000002</c:v>
                </c:pt>
                <c:pt idx="288">
                  <c:v>11.159919500000001</c:v>
                </c:pt>
                <c:pt idx="289">
                  <c:v>11.163951367999999</c:v>
                </c:pt>
                <c:pt idx="290">
                  <c:v>11.165195624000001</c:v>
                </c:pt>
                <c:pt idx="291">
                  <c:v>11.148553700000001</c:v>
                </c:pt>
                <c:pt idx="292">
                  <c:v>11.142133020000001</c:v>
                </c:pt>
                <c:pt idx="293">
                  <c:v>11.138791076</c:v>
                </c:pt>
                <c:pt idx="294">
                  <c:v>11.129606711999999</c:v>
                </c:pt>
                <c:pt idx="295">
                  <c:v>11.117642712</c:v>
                </c:pt>
                <c:pt idx="296">
                  <c:v>11.119564928000001</c:v>
                </c:pt>
                <c:pt idx="297">
                  <c:v>11.117909908</c:v>
                </c:pt>
                <c:pt idx="298">
                  <c:v>11.101403576000001</c:v>
                </c:pt>
                <c:pt idx="299">
                  <c:v>11.100286936</c:v>
                </c:pt>
                <c:pt idx="300">
                  <c:v>11.094855280000001</c:v>
                </c:pt>
                <c:pt idx="301">
                  <c:v>11.085942100000002</c:v>
                </c:pt>
                <c:pt idx="302">
                  <c:v>11.080845436000001</c:v>
                </c:pt>
                <c:pt idx="303">
                  <c:v>11.075314080000002</c:v>
                </c:pt>
                <c:pt idx="304">
                  <c:v>11.065248368000001</c:v>
                </c:pt>
                <c:pt idx="305">
                  <c:v>11.067346056</c:v>
                </c:pt>
                <c:pt idx="306">
                  <c:v>11.058460792000002</c:v>
                </c:pt>
                <c:pt idx="307">
                  <c:v>11.057711048</c:v>
                </c:pt>
                <c:pt idx="308">
                  <c:v>11.041647384000001</c:v>
                </c:pt>
                <c:pt idx="309">
                  <c:v>11.040064148000003</c:v>
                </c:pt>
                <c:pt idx="310">
                  <c:v>11.03561354</c:v>
                </c:pt>
                <c:pt idx="311">
                  <c:v>11.028981496</c:v>
                </c:pt>
                <c:pt idx="312">
                  <c:v>11.024315536</c:v>
                </c:pt>
                <c:pt idx="313">
                  <c:v>11.018146100000001</c:v>
                </c:pt>
                <c:pt idx="314">
                  <c:v>11.018134136</c:v>
                </c:pt>
                <c:pt idx="315">
                  <c:v>11.002178148000002</c:v>
                </c:pt>
                <c:pt idx="316">
                  <c:v>11.002876048000001</c:v>
                </c:pt>
                <c:pt idx="317">
                  <c:v>10.9911274</c:v>
                </c:pt>
                <c:pt idx="318">
                  <c:v>10.987123448</c:v>
                </c:pt>
                <c:pt idx="319">
                  <c:v>10.988084556</c:v>
                </c:pt>
                <c:pt idx="320">
                  <c:v>10.977915156000002</c:v>
                </c:pt>
                <c:pt idx="321">
                  <c:v>10.978593116000001</c:v>
                </c:pt>
                <c:pt idx="322">
                  <c:v>10.963614188000001</c:v>
                </c:pt>
                <c:pt idx="323">
                  <c:v>10.966952144</c:v>
                </c:pt>
                <c:pt idx="324">
                  <c:v>10.953313184000001</c:v>
                </c:pt>
                <c:pt idx="325">
                  <c:v>10.955307184</c:v>
                </c:pt>
                <c:pt idx="326">
                  <c:v>10.942086964</c:v>
                </c:pt>
                <c:pt idx="327">
                  <c:v>10.942629332000001</c:v>
                </c:pt>
                <c:pt idx="328">
                  <c:v>10.936591500000002</c:v>
                </c:pt>
                <c:pt idx="329">
                  <c:v>10.927271544000002</c:v>
                </c:pt>
                <c:pt idx="330">
                  <c:v>10.927403148000002</c:v>
                </c:pt>
                <c:pt idx="331">
                  <c:v>10.918103132000001</c:v>
                </c:pt>
                <c:pt idx="332">
                  <c:v>10.917991468</c:v>
                </c:pt>
                <c:pt idx="333">
                  <c:v>10.911610668</c:v>
                </c:pt>
                <c:pt idx="334">
                  <c:v>10.901361508000001</c:v>
                </c:pt>
                <c:pt idx="335">
                  <c:v>10.901269784</c:v>
                </c:pt>
                <c:pt idx="336">
                  <c:v>10.892201072000001</c:v>
                </c:pt>
                <c:pt idx="337">
                  <c:v>10.892081432000001</c:v>
                </c:pt>
                <c:pt idx="338">
                  <c:v>10.881704656000002</c:v>
                </c:pt>
                <c:pt idx="339">
                  <c:v>10.877904092000001</c:v>
                </c:pt>
                <c:pt idx="340">
                  <c:v>10.873250096</c:v>
                </c:pt>
                <c:pt idx="341">
                  <c:v>10.869549231999999</c:v>
                </c:pt>
                <c:pt idx="342">
                  <c:v>10.858554315999999</c:v>
                </c:pt>
                <c:pt idx="343">
                  <c:v>10.860344928</c:v>
                </c:pt>
                <c:pt idx="344">
                  <c:v>10.847627195999999</c:v>
                </c:pt>
                <c:pt idx="345">
                  <c:v>10.845493616000001</c:v>
                </c:pt>
                <c:pt idx="346">
                  <c:v>10.839722980000001</c:v>
                </c:pt>
                <c:pt idx="347">
                  <c:v>10.839974224000002</c:v>
                </c:pt>
                <c:pt idx="348">
                  <c:v>10.831703112000001</c:v>
                </c:pt>
                <c:pt idx="349">
                  <c:v>10.824492808000002</c:v>
                </c:pt>
                <c:pt idx="350">
                  <c:v>10.817246612000002</c:v>
                </c:pt>
                <c:pt idx="351">
                  <c:v>10.806299552</c:v>
                </c:pt>
                <c:pt idx="352">
                  <c:v>10.810802004000001</c:v>
                </c:pt>
                <c:pt idx="353">
                  <c:v>10.802965584000001</c:v>
                </c:pt>
                <c:pt idx="354">
                  <c:v>10.795675520000001</c:v>
                </c:pt>
                <c:pt idx="355">
                  <c:v>10.783185103999999</c:v>
                </c:pt>
                <c:pt idx="356">
                  <c:v>10.7920265</c:v>
                </c:pt>
                <c:pt idx="357">
                  <c:v>10.779544060000001</c:v>
                </c:pt>
                <c:pt idx="358">
                  <c:v>10.770168271999999</c:v>
                </c:pt>
                <c:pt idx="359">
                  <c:v>10.761877220000001</c:v>
                </c:pt>
                <c:pt idx="360">
                  <c:v>10.752337924000001</c:v>
                </c:pt>
                <c:pt idx="361">
                  <c:v>10.755089644</c:v>
                </c:pt>
                <c:pt idx="362">
                  <c:v>10.746108668000002</c:v>
                </c:pt>
                <c:pt idx="363">
                  <c:v>10.741558360000001</c:v>
                </c:pt>
                <c:pt idx="364">
                  <c:v>10.737012040000002</c:v>
                </c:pt>
                <c:pt idx="365">
                  <c:v>10.735281248</c:v>
                </c:pt>
                <c:pt idx="366">
                  <c:v>10.721845676000001</c:v>
                </c:pt>
                <c:pt idx="367">
                  <c:v>10.713399092000001</c:v>
                </c:pt>
                <c:pt idx="368">
                  <c:v>10.712322332000001</c:v>
                </c:pt>
                <c:pt idx="369">
                  <c:v>10.702240668000002</c:v>
                </c:pt>
                <c:pt idx="370">
                  <c:v>10.699305500000001</c:v>
                </c:pt>
                <c:pt idx="371">
                  <c:v>10.68981406</c:v>
                </c:pt>
                <c:pt idx="372">
                  <c:v>10.683808132000001</c:v>
                </c:pt>
                <c:pt idx="373">
                  <c:v>10.668510164000001</c:v>
                </c:pt>
                <c:pt idx="374">
                  <c:v>10.673981700000001</c:v>
                </c:pt>
                <c:pt idx="375">
                  <c:v>10.664749480000001</c:v>
                </c:pt>
                <c:pt idx="376">
                  <c:v>10.660107448000002</c:v>
                </c:pt>
                <c:pt idx="377">
                  <c:v>10.659381632000001</c:v>
                </c:pt>
                <c:pt idx="378">
                  <c:v>10.647736672000001</c:v>
                </c:pt>
                <c:pt idx="379">
                  <c:v>10.642460548000001</c:v>
                </c:pt>
                <c:pt idx="380">
                  <c:v>10.636171472000001</c:v>
                </c:pt>
                <c:pt idx="381">
                  <c:v>10.628809623999999</c:v>
                </c:pt>
                <c:pt idx="382">
                  <c:v>10.616004156000001</c:v>
                </c:pt>
                <c:pt idx="383">
                  <c:v>10.625930288000001</c:v>
                </c:pt>
                <c:pt idx="384">
                  <c:v>10.611856636000001</c:v>
                </c:pt>
                <c:pt idx="385">
                  <c:v>10.616626284000001</c:v>
                </c:pt>
                <c:pt idx="386">
                  <c:v>10.606935444000001</c:v>
                </c:pt>
                <c:pt idx="387">
                  <c:v>10.603262495999999</c:v>
                </c:pt>
                <c:pt idx="388">
                  <c:v>10.594935551999999</c:v>
                </c:pt>
                <c:pt idx="389">
                  <c:v>10.593922600000001</c:v>
                </c:pt>
                <c:pt idx="390">
                  <c:v>10.590776068000002</c:v>
                </c:pt>
                <c:pt idx="391">
                  <c:v>10.584985492000001</c:v>
                </c:pt>
                <c:pt idx="392">
                  <c:v>10.587884768</c:v>
                </c:pt>
                <c:pt idx="393">
                  <c:v>10.578740284</c:v>
                </c:pt>
                <c:pt idx="394">
                  <c:v>10.575757260000001</c:v>
                </c:pt>
                <c:pt idx="395">
                  <c:v>10.571059396000001</c:v>
                </c:pt>
                <c:pt idx="396">
                  <c:v>10.56409236</c:v>
                </c:pt>
                <c:pt idx="397">
                  <c:v>10.554341700000002</c:v>
                </c:pt>
                <c:pt idx="398">
                  <c:v>10.55856898</c:v>
                </c:pt>
                <c:pt idx="399">
                  <c:v>10.552790368</c:v>
                </c:pt>
                <c:pt idx="400">
                  <c:v>10.553436424000001</c:v>
                </c:pt>
                <c:pt idx="401">
                  <c:v>10.547777452</c:v>
                </c:pt>
                <c:pt idx="402">
                  <c:v>10.54016436</c:v>
                </c:pt>
                <c:pt idx="403">
                  <c:v>10.531837416</c:v>
                </c:pt>
                <c:pt idx="404">
                  <c:v>10.534309976000001</c:v>
                </c:pt>
                <c:pt idx="405">
                  <c:v>10.53143064</c:v>
                </c:pt>
                <c:pt idx="406">
                  <c:v>10.525731788</c:v>
                </c:pt>
                <c:pt idx="407">
                  <c:v>10.520599232</c:v>
                </c:pt>
                <c:pt idx="408">
                  <c:v>10.517488591999999</c:v>
                </c:pt>
                <c:pt idx="409">
                  <c:v>10.516527484000001</c:v>
                </c:pt>
                <c:pt idx="410">
                  <c:v>10.503462796000001</c:v>
                </c:pt>
                <c:pt idx="411">
                  <c:v>10.504328191999999</c:v>
                </c:pt>
                <c:pt idx="412">
                  <c:v>10.497728052000001</c:v>
                </c:pt>
                <c:pt idx="413">
                  <c:v>10.494250515999999</c:v>
                </c:pt>
                <c:pt idx="414">
                  <c:v>10.49246788</c:v>
                </c:pt>
                <c:pt idx="415">
                  <c:v>10.490198708000001</c:v>
                </c:pt>
                <c:pt idx="416">
                  <c:v>10.488695232</c:v>
                </c:pt>
                <c:pt idx="417">
                  <c:v>10.475961548000001</c:v>
                </c:pt>
                <c:pt idx="418">
                  <c:v>10.479092128</c:v>
                </c:pt>
                <c:pt idx="419">
                  <c:v>10.470749232000001</c:v>
                </c:pt>
                <c:pt idx="420">
                  <c:v>10.466254756000001</c:v>
                </c:pt>
                <c:pt idx="421">
                  <c:v>10.456667604</c:v>
                </c:pt>
                <c:pt idx="422">
                  <c:v>10.457860016000001</c:v>
                </c:pt>
                <c:pt idx="423">
                  <c:v>10.453840112</c:v>
                </c:pt>
                <c:pt idx="424">
                  <c:v>10.45129178</c:v>
                </c:pt>
                <c:pt idx="425">
                  <c:v>10.443240008</c:v>
                </c:pt>
                <c:pt idx="426">
                  <c:v>10.441716592000001</c:v>
                </c:pt>
                <c:pt idx="427">
                  <c:v>10.432799424000002</c:v>
                </c:pt>
                <c:pt idx="428">
                  <c:v>10.434917052000001</c:v>
                </c:pt>
                <c:pt idx="429">
                  <c:v>10.433593036</c:v>
                </c:pt>
                <c:pt idx="430">
                  <c:v>10.431618976000001</c:v>
                </c:pt>
                <c:pt idx="431">
                  <c:v>10.424679856000001</c:v>
                </c:pt>
                <c:pt idx="432">
                  <c:v>10.41789228</c:v>
                </c:pt>
                <c:pt idx="433">
                  <c:v>10.410378888</c:v>
                </c:pt>
                <c:pt idx="434">
                  <c:v>10.402075872000001</c:v>
                </c:pt>
                <c:pt idx="435">
                  <c:v>10.401062920000001</c:v>
                </c:pt>
                <c:pt idx="436">
                  <c:v>10.400767808000001</c:v>
                </c:pt>
                <c:pt idx="437">
                  <c:v>10.398267332</c:v>
                </c:pt>
                <c:pt idx="438">
                  <c:v>10.389342188000001</c:v>
                </c:pt>
                <c:pt idx="439">
                  <c:v>10.390044076000001</c:v>
                </c:pt>
                <c:pt idx="440">
                  <c:v>10.379667300000001</c:v>
                </c:pt>
                <c:pt idx="441">
                  <c:v>10.377465924000001</c:v>
                </c:pt>
                <c:pt idx="442">
                  <c:v>10.36798246</c:v>
                </c:pt>
                <c:pt idx="443">
                  <c:v>10.373238644000001</c:v>
                </c:pt>
                <c:pt idx="444">
                  <c:v>10.364560756000001</c:v>
                </c:pt>
                <c:pt idx="445">
                  <c:v>10.367890736000001</c:v>
                </c:pt>
                <c:pt idx="446">
                  <c:v>10.357924724</c:v>
                </c:pt>
                <c:pt idx="447">
                  <c:v>10.350168064000002</c:v>
                </c:pt>
                <c:pt idx="448">
                  <c:v>10.353529948</c:v>
                </c:pt>
                <c:pt idx="449">
                  <c:v>10.347320632000001</c:v>
                </c:pt>
                <c:pt idx="450">
                  <c:v>10.337442356</c:v>
                </c:pt>
                <c:pt idx="451">
                  <c:v>10.336066496000001</c:v>
                </c:pt>
                <c:pt idx="452">
                  <c:v>10.333083472000002</c:v>
                </c:pt>
                <c:pt idx="453">
                  <c:v>10.329621888000002</c:v>
                </c:pt>
                <c:pt idx="454">
                  <c:v>10.319021784</c:v>
                </c:pt>
                <c:pt idx="455">
                  <c:v>10.322997820000001</c:v>
                </c:pt>
                <c:pt idx="456">
                  <c:v>10.318319896000002</c:v>
                </c:pt>
                <c:pt idx="457">
                  <c:v>10.302607176000002</c:v>
                </c:pt>
                <c:pt idx="458">
                  <c:v>10.309945096</c:v>
                </c:pt>
                <c:pt idx="459">
                  <c:v>10.305378836000001</c:v>
                </c:pt>
                <c:pt idx="460">
                  <c:v>10.297777708</c:v>
                </c:pt>
                <c:pt idx="461">
                  <c:v>10.292517536000002</c:v>
                </c:pt>
                <c:pt idx="462">
                  <c:v>10.290974180000001</c:v>
                </c:pt>
                <c:pt idx="463">
                  <c:v>10.282758899999999</c:v>
                </c:pt>
                <c:pt idx="464">
                  <c:v>10.290176580000001</c:v>
                </c:pt>
                <c:pt idx="465">
                  <c:v>10.273817804000002</c:v>
                </c:pt>
                <c:pt idx="466">
                  <c:v>10.27524152</c:v>
                </c:pt>
                <c:pt idx="467">
                  <c:v>10.267281472000002</c:v>
                </c:pt>
                <c:pt idx="468">
                  <c:v>10.280988228</c:v>
                </c:pt>
                <c:pt idx="469">
                  <c:v>10.260972455999999</c:v>
                </c:pt>
                <c:pt idx="470">
                  <c:v>10.26224064</c:v>
                </c:pt>
                <c:pt idx="471">
                  <c:v>10.249152024000001</c:v>
                </c:pt>
                <c:pt idx="472">
                  <c:v>10.24752492</c:v>
                </c:pt>
                <c:pt idx="473">
                  <c:v>10.236083348000001</c:v>
                </c:pt>
                <c:pt idx="474">
                  <c:v>10.237686524000001</c:v>
                </c:pt>
                <c:pt idx="475">
                  <c:v>10.237917828</c:v>
                </c:pt>
                <c:pt idx="476">
                  <c:v>10.233251868000002</c:v>
                </c:pt>
                <c:pt idx="477">
                  <c:v>10.222779380000002</c:v>
                </c:pt>
                <c:pt idx="478">
                  <c:v>10.221555064</c:v>
                </c:pt>
                <c:pt idx="479">
                  <c:v>10.219581004</c:v>
                </c:pt>
                <c:pt idx="480">
                  <c:v>10.213096516</c:v>
                </c:pt>
                <c:pt idx="481">
                  <c:v>10.212661824000001</c:v>
                </c:pt>
                <c:pt idx="482">
                  <c:v>10.19905078</c:v>
                </c:pt>
                <c:pt idx="483">
                  <c:v>10.200957044000001</c:v>
                </c:pt>
                <c:pt idx="484">
                  <c:v>10.196267156000001</c:v>
                </c:pt>
                <c:pt idx="485">
                  <c:v>10.195597172000001</c:v>
                </c:pt>
                <c:pt idx="486">
                  <c:v>10.191836488</c:v>
                </c:pt>
                <c:pt idx="487">
                  <c:v>10.182416832000001</c:v>
                </c:pt>
                <c:pt idx="488">
                  <c:v>10.170165696000002</c:v>
                </c:pt>
                <c:pt idx="489">
                  <c:v>10.171039068000001</c:v>
                </c:pt>
                <c:pt idx="490">
                  <c:v>10.16971904</c:v>
                </c:pt>
                <c:pt idx="491">
                  <c:v>10.172159696000001</c:v>
                </c:pt>
                <c:pt idx="492">
                  <c:v>10.164279408000001</c:v>
                </c:pt>
                <c:pt idx="493">
                  <c:v>10.157049164</c:v>
                </c:pt>
                <c:pt idx="494">
                  <c:v>10.144020368000001</c:v>
                </c:pt>
                <c:pt idx="495">
                  <c:v>10.150879728</c:v>
                </c:pt>
                <c:pt idx="496">
                  <c:v>10.154074116</c:v>
                </c:pt>
                <c:pt idx="497">
                  <c:v>10.14192268</c:v>
                </c:pt>
                <c:pt idx="498">
                  <c:v>10.128519012</c:v>
                </c:pt>
                <c:pt idx="499">
                  <c:v>10.131490072</c:v>
                </c:pt>
                <c:pt idx="500">
                  <c:v>10.136479060000001</c:v>
                </c:pt>
                <c:pt idx="501">
                  <c:v>10.119294768000001</c:v>
                </c:pt>
                <c:pt idx="502">
                  <c:v>10.107920992</c:v>
                </c:pt>
                <c:pt idx="503">
                  <c:v>10.107885100000001</c:v>
                </c:pt>
                <c:pt idx="504">
                  <c:v>10.107143332000001</c:v>
                </c:pt>
                <c:pt idx="505">
                  <c:v>10.105268972000001</c:v>
                </c:pt>
                <c:pt idx="506">
                  <c:v>10.093444552000001</c:v>
                </c:pt>
                <c:pt idx="507">
                  <c:v>10.099318876</c:v>
                </c:pt>
                <c:pt idx="508">
                  <c:v>10.090381768</c:v>
                </c:pt>
                <c:pt idx="509">
                  <c:v>10.091697807999999</c:v>
                </c:pt>
                <c:pt idx="510">
                  <c:v>10.086130560000001</c:v>
                </c:pt>
                <c:pt idx="511">
                  <c:v>10.074828567999999</c:v>
                </c:pt>
                <c:pt idx="512">
                  <c:v>10.064256380000002</c:v>
                </c:pt>
                <c:pt idx="513">
                  <c:v>10.066497636000001</c:v>
                </c:pt>
                <c:pt idx="514">
                  <c:v>10.055040112</c:v>
                </c:pt>
                <c:pt idx="515">
                  <c:v>10.058222536000001</c:v>
                </c:pt>
                <c:pt idx="516">
                  <c:v>10.056467816000001</c:v>
                </c:pt>
                <c:pt idx="517">
                  <c:v>10.048041172</c:v>
                </c:pt>
                <c:pt idx="518">
                  <c:v>10.040455996</c:v>
                </c:pt>
                <c:pt idx="519">
                  <c:v>10.037760108000001</c:v>
                </c:pt>
                <c:pt idx="520">
                  <c:v>10.043139920000002</c:v>
                </c:pt>
                <c:pt idx="521">
                  <c:v>10.031279608</c:v>
                </c:pt>
                <c:pt idx="522">
                  <c:v>10.030665456000001</c:v>
                </c:pt>
                <c:pt idx="523">
                  <c:v>10.014865</c:v>
                </c:pt>
                <c:pt idx="524">
                  <c:v>10.011263836000001</c:v>
                </c:pt>
                <c:pt idx="525">
                  <c:v>10.012424344000001</c:v>
                </c:pt>
                <c:pt idx="526">
                  <c:v>10.0054932</c:v>
                </c:pt>
                <c:pt idx="527">
                  <c:v>10.001441392000002</c:v>
                </c:pt>
                <c:pt idx="528">
                  <c:v>9.9917146600000013</c:v>
                </c:pt>
                <c:pt idx="529">
                  <c:v>9.9903587400000013</c:v>
                </c:pt>
                <c:pt idx="530">
                  <c:v>9.9912919319999993</c:v>
                </c:pt>
                <c:pt idx="531">
                  <c:v>9.9717148400000006</c:v>
                </c:pt>
                <c:pt idx="532">
                  <c:v>9.9745383440000008</c:v>
                </c:pt>
                <c:pt idx="533">
                  <c:v>9.9700039880000002</c:v>
                </c:pt>
                <c:pt idx="534">
                  <c:v>9.9577727920000019</c:v>
                </c:pt>
                <c:pt idx="535">
                  <c:v>9.9511646759999994</c:v>
                </c:pt>
                <c:pt idx="536">
                  <c:v>9.9511367600000007</c:v>
                </c:pt>
                <c:pt idx="537">
                  <c:v>9.9504069560000001</c:v>
                </c:pt>
              </c:numCache>
            </c:numRef>
          </c:yVal>
          <c:smooth val="0"/>
          <c:extLst xmlns:c16r2="http://schemas.microsoft.com/office/drawing/2015/06/chart">
            <c:ext xmlns:c16="http://schemas.microsoft.com/office/drawing/2014/chart" uri="{C3380CC4-5D6E-409C-BE32-E72D297353CC}">
              <c16:uniqueId val="{00000004-398A-4D63-8196-B3DE90DB3D4A}"/>
            </c:ext>
          </c:extLst>
        </c:ser>
        <c:ser>
          <c:idx val="5"/>
          <c:order val="5"/>
          <c:tx>
            <c:strRef>
              <c:f>Consolidation!$AN$53</c:f>
              <c:strCache>
                <c:ptCount val="1"/>
                <c:pt idx="0">
                  <c:v>TX793 σ'vc=60ksc </c:v>
                </c:pt>
              </c:strCache>
            </c:strRef>
          </c:tx>
          <c:spPr>
            <a:ln w="12700">
              <a:solidFill>
                <a:srgbClr val="FF8080"/>
              </a:solidFill>
              <a:prstDash val="solid"/>
            </a:ln>
          </c:spPr>
          <c:marker>
            <c:symbol val="circle"/>
            <c:size val="5"/>
            <c:spPr>
              <a:solidFill>
                <a:srgbClr val="FF8080"/>
              </a:solidFill>
              <a:ln>
                <a:solidFill>
                  <a:srgbClr val="FF8080"/>
                </a:solidFill>
                <a:prstDash val="solid"/>
              </a:ln>
            </c:spPr>
          </c:marker>
          <c:xVal>
            <c:numRef>
              <c:f>[17]TX713S1!$B$14:$B$469</c:f>
              <c:numCache>
                <c:formatCode>General</c:formatCode>
                <c:ptCount val="456"/>
                <c:pt idx="0">
                  <c:v>0</c:v>
                </c:pt>
                <c:pt idx="1">
                  <c:v>2.8837589999999998E-4</c:v>
                </c:pt>
                <c:pt idx="2">
                  <c:v>2.7628830000000001E-5</c:v>
                </c:pt>
                <c:pt idx="3">
                  <c:v>4.6105609999999998E-4</c:v>
                </c:pt>
                <c:pt idx="4">
                  <c:v>8.9448329999999995E-4</c:v>
                </c:pt>
                <c:pt idx="5">
                  <c:v>9.8082339999999994E-4</c:v>
                </c:pt>
                <c:pt idx="6">
                  <c:v>8.9448329999999995E-4</c:v>
                </c:pt>
                <c:pt idx="7">
                  <c:v>4.6105609999999998E-4</c:v>
                </c:pt>
                <c:pt idx="8">
                  <c:v>3.7471599999999998E-4</c:v>
                </c:pt>
                <c:pt idx="9">
                  <c:v>7.2180319999999999E-4</c:v>
                </c:pt>
                <c:pt idx="10">
                  <c:v>9.8082339999999994E-4</c:v>
                </c:pt>
                <c:pt idx="11">
                  <c:v>9.8082339999999994E-4</c:v>
                </c:pt>
                <c:pt idx="12">
                  <c:v>1.327911E-3</c:v>
                </c:pt>
                <c:pt idx="13">
                  <c:v>9.8082339999999994E-4</c:v>
                </c:pt>
                <c:pt idx="14">
                  <c:v>1.935745E-3</c:v>
                </c:pt>
                <c:pt idx="15">
                  <c:v>2.3691720000000001E-3</c:v>
                </c:pt>
                <c:pt idx="16">
                  <c:v>2.3691720000000001E-3</c:v>
                </c:pt>
                <c:pt idx="17">
                  <c:v>2.6005630000000002E-3</c:v>
                </c:pt>
                <c:pt idx="18">
                  <c:v>2.427883E-3</c:v>
                </c:pt>
                <c:pt idx="19">
                  <c:v>2.3398160000000002E-3</c:v>
                </c:pt>
                <c:pt idx="20">
                  <c:v>2.1671360000000001E-3</c:v>
                </c:pt>
                <c:pt idx="21">
                  <c:v>2.5142229999999999E-3</c:v>
                </c:pt>
                <c:pt idx="22">
                  <c:v>2.5418519999999998E-3</c:v>
                </c:pt>
                <c:pt idx="23">
                  <c:v>3.0339910000000002E-3</c:v>
                </c:pt>
                <c:pt idx="24">
                  <c:v>2.8613100000000002E-3</c:v>
                </c:pt>
                <c:pt idx="25">
                  <c:v>3.640098E-3</c:v>
                </c:pt>
                <c:pt idx="26">
                  <c:v>3.900845E-3</c:v>
                </c:pt>
                <c:pt idx="27">
                  <c:v>3.900845E-3</c:v>
                </c:pt>
                <c:pt idx="28">
                  <c:v>3.640098E-3</c:v>
                </c:pt>
                <c:pt idx="29">
                  <c:v>3.9871849999999999E-3</c:v>
                </c:pt>
                <c:pt idx="30">
                  <c:v>4.420612E-3</c:v>
                </c:pt>
                <c:pt idx="31">
                  <c:v>4.7676999999999997E-3</c:v>
                </c:pt>
                <c:pt idx="32">
                  <c:v>5.0284470000000001E-3</c:v>
                </c:pt>
                <c:pt idx="33">
                  <c:v>5.2011269999999998E-3</c:v>
                </c:pt>
                <c:pt idx="34">
                  <c:v>5.2874669999999997E-3</c:v>
                </c:pt>
                <c:pt idx="35">
                  <c:v>5.5482140000000001E-3</c:v>
                </c:pt>
                <c:pt idx="36">
                  <c:v>6.0679810000000001E-3</c:v>
                </c:pt>
                <c:pt idx="37">
                  <c:v>6.328729E-3</c:v>
                </c:pt>
                <c:pt idx="38">
                  <c:v>6.4150689999999998E-3</c:v>
                </c:pt>
                <c:pt idx="39">
                  <c:v>6.5877490000000004E-3</c:v>
                </c:pt>
                <c:pt idx="40">
                  <c:v>7.0211759999999996E-3</c:v>
                </c:pt>
                <c:pt idx="41">
                  <c:v>7.4546029999999998E-3</c:v>
                </c:pt>
                <c:pt idx="42">
                  <c:v>7.4546029999999998E-3</c:v>
                </c:pt>
                <c:pt idx="43">
                  <c:v>7.281923E-3</c:v>
                </c:pt>
                <c:pt idx="44">
                  <c:v>7.8880300000000007E-3</c:v>
                </c:pt>
                <c:pt idx="45">
                  <c:v>7.9743699999999997E-3</c:v>
                </c:pt>
                <c:pt idx="46">
                  <c:v>8.1487769999999994E-3</c:v>
                </c:pt>
                <c:pt idx="47">
                  <c:v>8.494138E-3</c:v>
                </c:pt>
                <c:pt idx="48">
                  <c:v>9.1019719999999998E-3</c:v>
                </c:pt>
                <c:pt idx="49">
                  <c:v>8.9275650000000002E-3</c:v>
                </c:pt>
                <c:pt idx="50">
                  <c:v>9.3609920000000003E-3</c:v>
                </c:pt>
                <c:pt idx="51">
                  <c:v>9.7080799999999991E-3</c:v>
                </c:pt>
                <c:pt idx="52">
                  <c:v>9.535399E-3</c:v>
                </c:pt>
                <c:pt idx="53">
                  <c:v>1.022785E-2</c:v>
                </c:pt>
                <c:pt idx="54">
                  <c:v>1.0141509999999999E-2</c:v>
                </c:pt>
                <c:pt idx="55">
                  <c:v>1.0315909999999999E-2</c:v>
                </c:pt>
                <c:pt idx="56">
                  <c:v>1.0922019999999999E-2</c:v>
                </c:pt>
                <c:pt idx="57">
                  <c:v>1.100836E-2</c:v>
                </c:pt>
                <c:pt idx="58">
                  <c:v>1.083568E-2</c:v>
                </c:pt>
                <c:pt idx="59">
                  <c:v>1.1528129999999999E-2</c:v>
                </c:pt>
                <c:pt idx="60">
                  <c:v>1.1702540000000001E-2</c:v>
                </c:pt>
                <c:pt idx="61">
                  <c:v>1.2135959999999999E-2</c:v>
                </c:pt>
                <c:pt idx="62">
                  <c:v>1.22223E-2</c:v>
                </c:pt>
                <c:pt idx="63">
                  <c:v>1.2308639999999999E-2</c:v>
                </c:pt>
                <c:pt idx="64">
                  <c:v>1.256939E-2</c:v>
                </c:pt>
                <c:pt idx="65">
                  <c:v>1.300282E-2</c:v>
                </c:pt>
                <c:pt idx="66">
                  <c:v>1.326184E-2</c:v>
                </c:pt>
                <c:pt idx="67">
                  <c:v>1.343624E-2</c:v>
                </c:pt>
                <c:pt idx="68">
                  <c:v>1.3522579999999999E-2</c:v>
                </c:pt>
                <c:pt idx="69">
                  <c:v>1.465019E-2</c:v>
                </c:pt>
                <c:pt idx="70">
                  <c:v>1.465019E-2</c:v>
                </c:pt>
                <c:pt idx="71">
                  <c:v>1.476416E-2</c:v>
                </c:pt>
                <c:pt idx="72">
                  <c:v>1.519758E-2</c:v>
                </c:pt>
                <c:pt idx="73">
                  <c:v>1.5342629999999999E-2</c:v>
                </c:pt>
                <c:pt idx="74">
                  <c:v>1.537026E-2</c:v>
                </c:pt>
                <c:pt idx="75">
                  <c:v>1.5950470000000001E-2</c:v>
                </c:pt>
                <c:pt idx="76">
                  <c:v>1.5862399999999999E-2</c:v>
                </c:pt>
                <c:pt idx="77">
                  <c:v>1.6556580000000001E-2</c:v>
                </c:pt>
                <c:pt idx="78">
                  <c:v>1.742343E-2</c:v>
                </c:pt>
                <c:pt idx="79">
                  <c:v>1.898273E-2</c:v>
                </c:pt>
                <c:pt idx="80">
                  <c:v>2.0110329999999999E-2</c:v>
                </c:pt>
                <c:pt idx="81">
                  <c:v>2.201672E-2</c:v>
                </c:pt>
                <c:pt idx="82">
                  <c:v>2.3432700000000001E-2</c:v>
                </c:pt>
                <c:pt idx="83">
                  <c:v>2.551177E-2</c:v>
                </c:pt>
                <c:pt idx="84">
                  <c:v>2.681205E-2</c:v>
                </c:pt>
                <c:pt idx="85">
                  <c:v>2.8951560000000001E-2</c:v>
                </c:pt>
                <c:pt idx="86">
                  <c:v>3.059893E-2</c:v>
                </c:pt>
                <c:pt idx="87">
                  <c:v>3.2532949999999998E-2</c:v>
                </c:pt>
                <c:pt idx="88">
                  <c:v>3.4093970000000001E-2</c:v>
                </c:pt>
                <c:pt idx="89">
                  <c:v>3.5827680000000001E-2</c:v>
                </c:pt>
                <c:pt idx="90">
                  <c:v>3.7475050000000003E-2</c:v>
                </c:pt>
                <c:pt idx="91">
                  <c:v>3.9353810000000003E-2</c:v>
                </c:pt>
                <c:pt idx="92">
                  <c:v>4.1434609999999997E-2</c:v>
                </c:pt>
                <c:pt idx="93">
                  <c:v>4.325466E-2</c:v>
                </c:pt>
                <c:pt idx="94">
                  <c:v>4.5768879999999998E-2</c:v>
                </c:pt>
                <c:pt idx="95">
                  <c:v>4.7502589999999997E-2</c:v>
                </c:pt>
                <c:pt idx="96">
                  <c:v>4.9842409999999997E-2</c:v>
                </c:pt>
                <c:pt idx="97">
                  <c:v>5.1662449999999999E-2</c:v>
                </c:pt>
                <c:pt idx="98">
                  <c:v>5.4349359999999999E-2</c:v>
                </c:pt>
                <c:pt idx="99">
                  <c:v>5.677724E-2</c:v>
                </c:pt>
                <c:pt idx="100">
                  <c:v>5.9291459999999997E-2</c:v>
                </c:pt>
                <c:pt idx="101">
                  <c:v>6.1372259999999998E-2</c:v>
                </c:pt>
                <c:pt idx="102">
                  <c:v>6.3884759999999999E-2</c:v>
                </c:pt>
                <c:pt idx="103">
                  <c:v>6.6138230000000006E-2</c:v>
                </c:pt>
                <c:pt idx="104">
                  <c:v>6.8305370000000004E-2</c:v>
                </c:pt>
                <c:pt idx="105">
                  <c:v>7.125302E-2</c:v>
                </c:pt>
                <c:pt idx="106">
                  <c:v>7.3680910000000002E-2</c:v>
                </c:pt>
                <c:pt idx="107">
                  <c:v>7.6714889999999994E-2</c:v>
                </c:pt>
                <c:pt idx="108">
                  <c:v>7.9141050000000004E-2</c:v>
                </c:pt>
                <c:pt idx="109">
                  <c:v>8.2175049999999999E-2</c:v>
                </c:pt>
                <c:pt idx="110">
                  <c:v>8.4628830000000002E-2</c:v>
                </c:pt>
                <c:pt idx="111">
                  <c:v>8.7315729999999994E-2</c:v>
                </c:pt>
                <c:pt idx="112">
                  <c:v>9.0323819999999999E-2</c:v>
                </c:pt>
                <c:pt idx="113">
                  <c:v>9.3530489999999994E-2</c:v>
                </c:pt>
                <c:pt idx="114">
                  <c:v>9.5438599999999998E-2</c:v>
                </c:pt>
                <c:pt idx="115">
                  <c:v>0.1026325</c:v>
                </c:pt>
                <c:pt idx="116">
                  <c:v>0.10956730000000001</c:v>
                </c:pt>
                <c:pt idx="117">
                  <c:v>0.1172827</c:v>
                </c:pt>
                <c:pt idx="118">
                  <c:v>0.12473720000000001</c:v>
                </c:pt>
                <c:pt idx="119">
                  <c:v>0.13184480000000001</c:v>
                </c:pt>
                <c:pt idx="120">
                  <c:v>0.13869329999999999</c:v>
                </c:pt>
                <c:pt idx="121">
                  <c:v>0.14571439999999999</c:v>
                </c:pt>
                <c:pt idx="122">
                  <c:v>0.1524749</c:v>
                </c:pt>
                <c:pt idx="123">
                  <c:v>0.15897629999999999</c:v>
                </c:pt>
                <c:pt idx="124">
                  <c:v>0.1656504</c:v>
                </c:pt>
                <c:pt idx="125">
                  <c:v>0.1718047</c:v>
                </c:pt>
                <c:pt idx="126">
                  <c:v>0.1777</c:v>
                </c:pt>
                <c:pt idx="127">
                  <c:v>0.1842877</c:v>
                </c:pt>
                <c:pt idx="128">
                  <c:v>0.1898601</c:v>
                </c:pt>
                <c:pt idx="129">
                  <c:v>0.1957295</c:v>
                </c:pt>
                <c:pt idx="130">
                  <c:v>0.20130190000000001</c:v>
                </c:pt>
                <c:pt idx="131">
                  <c:v>0.20639250000000001</c:v>
                </c:pt>
                <c:pt idx="132">
                  <c:v>0.21133289999999999</c:v>
                </c:pt>
                <c:pt idx="133">
                  <c:v>0.21740090000000001</c:v>
                </c:pt>
                <c:pt idx="134">
                  <c:v>0.22164880000000001</c:v>
                </c:pt>
                <c:pt idx="135">
                  <c:v>0.22684989999999999</c:v>
                </c:pt>
                <c:pt idx="136">
                  <c:v>0.23204929999999999</c:v>
                </c:pt>
                <c:pt idx="137">
                  <c:v>0.2366444</c:v>
                </c:pt>
                <c:pt idx="138">
                  <c:v>0.2417591</c:v>
                </c:pt>
                <c:pt idx="139">
                  <c:v>0.24704660000000001</c:v>
                </c:pt>
                <c:pt idx="140">
                  <c:v>0.25138090000000002</c:v>
                </c:pt>
                <c:pt idx="141">
                  <c:v>0.2566908</c:v>
                </c:pt>
                <c:pt idx="142">
                  <c:v>0.26059169999999998</c:v>
                </c:pt>
                <c:pt idx="143">
                  <c:v>0.26553199999999999</c:v>
                </c:pt>
                <c:pt idx="144">
                  <c:v>0.27099390000000001</c:v>
                </c:pt>
                <c:pt idx="145">
                  <c:v>0.27532820000000002</c:v>
                </c:pt>
                <c:pt idx="146">
                  <c:v>0.28035490000000002</c:v>
                </c:pt>
                <c:pt idx="147">
                  <c:v>0.30148229999999998</c:v>
                </c:pt>
                <c:pt idx="148">
                  <c:v>0.34101049999999999</c:v>
                </c:pt>
                <c:pt idx="149">
                  <c:v>0.3808841</c:v>
                </c:pt>
                <c:pt idx="150">
                  <c:v>0.4219716</c:v>
                </c:pt>
                <c:pt idx="151">
                  <c:v>0.4609801</c:v>
                </c:pt>
                <c:pt idx="152">
                  <c:v>0.49990050000000003</c:v>
                </c:pt>
                <c:pt idx="153">
                  <c:v>0.53882090000000005</c:v>
                </c:pt>
                <c:pt idx="154">
                  <c:v>0.57739410000000002</c:v>
                </c:pt>
                <c:pt idx="155">
                  <c:v>0.61830039999999997</c:v>
                </c:pt>
                <c:pt idx="156">
                  <c:v>0.65761970000000003</c:v>
                </c:pt>
                <c:pt idx="157">
                  <c:v>0.69719100000000001</c:v>
                </c:pt>
                <c:pt idx="158">
                  <c:v>0.73661390000000004</c:v>
                </c:pt>
                <c:pt idx="159">
                  <c:v>0.77534440000000004</c:v>
                </c:pt>
                <c:pt idx="160">
                  <c:v>0.81456700000000004</c:v>
                </c:pt>
                <c:pt idx="161">
                  <c:v>0.85312460000000001</c:v>
                </c:pt>
                <c:pt idx="162">
                  <c:v>0.89279960000000003</c:v>
                </c:pt>
                <c:pt idx="163">
                  <c:v>0.93284599999999995</c:v>
                </c:pt>
                <c:pt idx="164">
                  <c:v>0.97261600000000004</c:v>
                </c:pt>
                <c:pt idx="165">
                  <c:v>1.01217</c:v>
                </c:pt>
                <c:pt idx="166">
                  <c:v>1.0506139999999999</c:v>
                </c:pt>
                <c:pt idx="167">
                  <c:v>1.0891869999999999</c:v>
                </c:pt>
                <c:pt idx="168">
                  <c:v>1.129062</c:v>
                </c:pt>
                <c:pt idx="169">
                  <c:v>1.1681619999999999</c:v>
                </c:pt>
                <c:pt idx="170">
                  <c:v>1.2072069999999999</c:v>
                </c:pt>
                <c:pt idx="171">
                  <c:v>1.2477469999999999</c:v>
                </c:pt>
                <c:pt idx="172">
                  <c:v>1.286279</c:v>
                </c:pt>
                <c:pt idx="173">
                  <c:v>1.3253459999999999</c:v>
                </c:pt>
                <c:pt idx="174">
                  <c:v>1.364215</c:v>
                </c:pt>
                <c:pt idx="175">
                  <c:v>1.403508</c:v>
                </c:pt>
                <c:pt idx="176">
                  <c:v>1.4421440000000001</c:v>
                </c:pt>
                <c:pt idx="177">
                  <c:v>1.4826919999999999</c:v>
                </c:pt>
                <c:pt idx="178">
                  <c:v>1.5229839999999999</c:v>
                </c:pt>
                <c:pt idx="179">
                  <c:v>1.5615049999999999</c:v>
                </c:pt>
                <c:pt idx="180">
                  <c:v>1.599307</c:v>
                </c:pt>
                <c:pt idx="181">
                  <c:v>1.638158</c:v>
                </c:pt>
                <c:pt idx="182">
                  <c:v>1.677702</c:v>
                </c:pt>
                <c:pt idx="183">
                  <c:v>1.716985</c:v>
                </c:pt>
                <c:pt idx="184">
                  <c:v>1.7572829999999999</c:v>
                </c:pt>
                <c:pt idx="185">
                  <c:v>1.796038</c:v>
                </c:pt>
                <c:pt idx="186">
                  <c:v>1.836031</c:v>
                </c:pt>
                <c:pt idx="187">
                  <c:v>1.8748910000000001</c:v>
                </c:pt>
                <c:pt idx="188">
                  <c:v>1.91466</c:v>
                </c:pt>
                <c:pt idx="189">
                  <c:v>1.9527490000000001</c:v>
                </c:pt>
                <c:pt idx="190">
                  <c:v>1.9911920000000001</c:v>
                </c:pt>
                <c:pt idx="191">
                  <c:v>2.0322710000000002</c:v>
                </c:pt>
                <c:pt idx="192">
                  <c:v>2.0712259999999998</c:v>
                </c:pt>
                <c:pt idx="193">
                  <c:v>2.1102859999999999</c:v>
                </c:pt>
                <c:pt idx="194">
                  <c:v>2.148946</c:v>
                </c:pt>
                <c:pt idx="195">
                  <c:v>2.1881149999999998</c:v>
                </c:pt>
                <c:pt idx="196">
                  <c:v>2.2265069999999998</c:v>
                </c:pt>
                <c:pt idx="197">
                  <c:v>2.2658680000000002</c:v>
                </c:pt>
                <c:pt idx="198">
                  <c:v>2.305879</c:v>
                </c:pt>
                <c:pt idx="199">
                  <c:v>2.3455029999999999</c:v>
                </c:pt>
                <c:pt idx="200">
                  <c:v>2.385211</c:v>
                </c:pt>
                <c:pt idx="201">
                  <c:v>2.424105</c:v>
                </c:pt>
                <c:pt idx="202">
                  <c:v>2.4636749999999998</c:v>
                </c:pt>
                <c:pt idx="203">
                  <c:v>2.5017369999999999</c:v>
                </c:pt>
                <c:pt idx="204">
                  <c:v>2.5407440000000001</c:v>
                </c:pt>
                <c:pt idx="205">
                  <c:v>2.5804429999999998</c:v>
                </c:pt>
                <c:pt idx="206">
                  <c:v>2.619624</c:v>
                </c:pt>
                <c:pt idx="207">
                  <c:v>2.6593230000000001</c:v>
                </c:pt>
                <c:pt idx="208">
                  <c:v>2.6984159999999999</c:v>
                </c:pt>
                <c:pt idx="209">
                  <c:v>2.7359499999999999</c:v>
                </c:pt>
                <c:pt idx="210">
                  <c:v>2.773396</c:v>
                </c:pt>
                <c:pt idx="211">
                  <c:v>2.8150029999999999</c:v>
                </c:pt>
                <c:pt idx="212">
                  <c:v>2.8553959999999998</c:v>
                </c:pt>
                <c:pt idx="213">
                  <c:v>2.895184</c:v>
                </c:pt>
                <c:pt idx="214">
                  <c:v>2.9342769999999998</c:v>
                </c:pt>
                <c:pt idx="215">
                  <c:v>2.9725030000000001</c:v>
                </c:pt>
                <c:pt idx="216">
                  <c:v>3.0123760000000002</c:v>
                </c:pt>
                <c:pt idx="217">
                  <c:v>3.0516420000000002</c:v>
                </c:pt>
                <c:pt idx="218">
                  <c:v>3.0907369999999998</c:v>
                </c:pt>
                <c:pt idx="219">
                  <c:v>3.1292219999999999</c:v>
                </c:pt>
                <c:pt idx="220">
                  <c:v>3.1685759999999998</c:v>
                </c:pt>
                <c:pt idx="221">
                  <c:v>3.2085360000000001</c:v>
                </c:pt>
                <c:pt idx="222">
                  <c:v>3.2477149999999999</c:v>
                </c:pt>
                <c:pt idx="223">
                  <c:v>3.2873299999999999</c:v>
                </c:pt>
                <c:pt idx="224">
                  <c:v>3.3252950000000001</c:v>
                </c:pt>
                <c:pt idx="225">
                  <c:v>3.3643879999999999</c:v>
                </c:pt>
                <c:pt idx="226">
                  <c:v>3.4033950000000002</c:v>
                </c:pt>
                <c:pt idx="227">
                  <c:v>3.4425759999999999</c:v>
                </c:pt>
                <c:pt idx="228">
                  <c:v>3.4827949999999999</c:v>
                </c:pt>
                <c:pt idx="229">
                  <c:v>3.5222349999999998</c:v>
                </c:pt>
                <c:pt idx="230">
                  <c:v>3.561242</c:v>
                </c:pt>
                <c:pt idx="231">
                  <c:v>3.6000760000000001</c:v>
                </c:pt>
                <c:pt idx="232">
                  <c:v>3.6393420000000001</c:v>
                </c:pt>
                <c:pt idx="233">
                  <c:v>3.677915</c:v>
                </c:pt>
                <c:pt idx="234">
                  <c:v>3.7171829999999999</c:v>
                </c:pt>
                <c:pt idx="235">
                  <c:v>3.756535</c:v>
                </c:pt>
                <c:pt idx="236">
                  <c:v>3.7958880000000002</c:v>
                </c:pt>
                <c:pt idx="237">
                  <c:v>3.8355009999999998</c:v>
                </c:pt>
                <c:pt idx="238">
                  <c:v>3.8757220000000001</c:v>
                </c:pt>
                <c:pt idx="239">
                  <c:v>3.9136890000000002</c:v>
                </c:pt>
                <c:pt idx="240">
                  <c:v>3.9526080000000001</c:v>
                </c:pt>
                <c:pt idx="241">
                  <c:v>3.9910079999999999</c:v>
                </c:pt>
                <c:pt idx="242">
                  <c:v>4.0313150000000002</c:v>
                </c:pt>
                <c:pt idx="243">
                  <c:v>4.0708419999999998</c:v>
                </c:pt>
                <c:pt idx="244">
                  <c:v>4.110455</c:v>
                </c:pt>
                <c:pt idx="245">
                  <c:v>4.1498949999999999</c:v>
                </c:pt>
                <c:pt idx="246">
                  <c:v>4.187341</c:v>
                </c:pt>
                <c:pt idx="247">
                  <c:v>4.2234020000000001</c:v>
                </c:pt>
                <c:pt idx="248">
                  <c:v>4.2656150000000004</c:v>
                </c:pt>
                <c:pt idx="249">
                  <c:v>4.3062670000000001</c:v>
                </c:pt>
                <c:pt idx="250">
                  <c:v>4.3455339999999998</c:v>
                </c:pt>
                <c:pt idx="251">
                  <c:v>4.3852339999999996</c:v>
                </c:pt>
                <c:pt idx="252">
                  <c:v>4.424067</c:v>
                </c:pt>
                <c:pt idx="253">
                  <c:v>4.463247</c:v>
                </c:pt>
                <c:pt idx="254">
                  <c:v>4.5017339999999999</c:v>
                </c:pt>
                <c:pt idx="255">
                  <c:v>4.5416939999999997</c:v>
                </c:pt>
                <c:pt idx="256">
                  <c:v>4.5813069999999998</c:v>
                </c:pt>
                <c:pt idx="257">
                  <c:v>4.6197080000000001</c:v>
                </c:pt>
                <c:pt idx="258">
                  <c:v>4.6588010000000004</c:v>
                </c:pt>
                <c:pt idx="259">
                  <c:v>4.6981539999999997</c:v>
                </c:pt>
                <c:pt idx="260">
                  <c:v>4.7376810000000003</c:v>
                </c:pt>
                <c:pt idx="261">
                  <c:v>4.776427</c:v>
                </c:pt>
                <c:pt idx="262">
                  <c:v>4.8163869999999998</c:v>
                </c:pt>
                <c:pt idx="263">
                  <c:v>4.856001</c:v>
                </c:pt>
                <c:pt idx="264">
                  <c:v>4.8943139999999996</c:v>
                </c:pt>
                <c:pt idx="265">
                  <c:v>4.9334930000000004</c:v>
                </c:pt>
                <c:pt idx="266">
                  <c:v>4.9731940000000003</c:v>
                </c:pt>
                <c:pt idx="267">
                  <c:v>5.0123730000000002</c:v>
                </c:pt>
                <c:pt idx="268">
                  <c:v>5.0518140000000002</c:v>
                </c:pt>
                <c:pt idx="269">
                  <c:v>5.0909069999999996</c:v>
                </c:pt>
                <c:pt idx="270">
                  <c:v>5.12948</c:v>
                </c:pt>
                <c:pt idx="271">
                  <c:v>5.168139</c:v>
                </c:pt>
                <c:pt idx="272">
                  <c:v>5.2065400000000004</c:v>
                </c:pt>
                <c:pt idx="273">
                  <c:v>5.2463259999999998</c:v>
                </c:pt>
                <c:pt idx="274">
                  <c:v>5.2868940000000002</c:v>
                </c:pt>
                <c:pt idx="275">
                  <c:v>5.3269399999999996</c:v>
                </c:pt>
                <c:pt idx="276">
                  <c:v>5.366466</c:v>
                </c:pt>
                <c:pt idx="277">
                  <c:v>5.4065130000000003</c:v>
                </c:pt>
                <c:pt idx="278">
                  <c:v>5.4449129999999997</c:v>
                </c:pt>
                <c:pt idx="279">
                  <c:v>5.483053</c:v>
                </c:pt>
                <c:pt idx="280">
                  <c:v>5.5213660000000004</c:v>
                </c:pt>
                <c:pt idx="281">
                  <c:v>5.5610670000000004</c:v>
                </c:pt>
                <c:pt idx="282">
                  <c:v>5.6012849999999998</c:v>
                </c:pt>
                <c:pt idx="283">
                  <c:v>5.6404670000000001</c:v>
                </c:pt>
                <c:pt idx="284">
                  <c:v>5.6784319999999999</c:v>
                </c:pt>
                <c:pt idx="285">
                  <c:v>5.7177860000000003</c:v>
                </c:pt>
                <c:pt idx="286">
                  <c:v>5.7572260000000002</c:v>
                </c:pt>
                <c:pt idx="287">
                  <c:v>5.7953659999999996</c:v>
                </c:pt>
                <c:pt idx="288">
                  <c:v>5.8345450000000003</c:v>
                </c:pt>
                <c:pt idx="289">
                  <c:v>5.874072</c:v>
                </c:pt>
                <c:pt idx="290">
                  <c:v>5.9162869999999996</c:v>
                </c:pt>
                <c:pt idx="291">
                  <c:v>5.9540800000000003</c:v>
                </c:pt>
                <c:pt idx="292">
                  <c:v>5.9929119999999996</c:v>
                </c:pt>
                <c:pt idx="293">
                  <c:v>6.0311380000000003</c:v>
                </c:pt>
                <c:pt idx="294">
                  <c:v>6.0720520000000002</c:v>
                </c:pt>
                <c:pt idx="295">
                  <c:v>6.1110600000000002</c:v>
                </c:pt>
                <c:pt idx="296">
                  <c:v>6.1506720000000001</c:v>
                </c:pt>
                <c:pt idx="297">
                  <c:v>6.1891579999999999</c:v>
                </c:pt>
                <c:pt idx="298">
                  <c:v>6.2296399999999998</c:v>
                </c:pt>
                <c:pt idx="299">
                  <c:v>6.2675190000000001</c:v>
                </c:pt>
                <c:pt idx="300">
                  <c:v>6.3066979999999999</c:v>
                </c:pt>
                <c:pt idx="301">
                  <c:v>6.3463120000000002</c:v>
                </c:pt>
                <c:pt idx="302">
                  <c:v>6.3854059999999997</c:v>
                </c:pt>
                <c:pt idx="303">
                  <c:v>6.4237169999999999</c:v>
                </c:pt>
                <c:pt idx="304">
                  <c:v>6.4632440000000004</c:v>
                </c:pt>
                <c:pt idx="305">
                  <c:v>6.5040719999999999</c:v>
                </c:pt>
                <c:pt idx="306">
                  <c:v>6.5420379999999998</c:v>
                </c:pt>
                <c:pt idx="307">
                  <c:v>6.5815650000000003</c:v>
                </c:pt>
                <c:pt idx="308">
                  <c:v>6.6203110000000001</c:v>
                </c:pt>
                <c:pt idx="309">
                  <c:v>6.6598369999999996</c:v>
                </c:pt>
                <c:pt idx="310">
                  <c:v>6.6991909999999999</c:v>
                </c:pt>
                <c:pt idx="311">
                  <c:v>6.7386309999999998</c:v>
                </c:pt>
                <c:pt idx="312">
                  <c:v>6.7781580000000003</c:v>
                </c:pt>
                <c:pt idx="313">
                  <c:v>6.8174250000000001</c:v>
                </c:pt>
                <c:pt idx="314">
                  <c:v>6.8572110000000004</c:v>
                </c:pt>
                <c:pt idx="315">
                  <c:v>6.8944840000000003</c:v>
                </c:pt>
                <c:pt idx="316">
                  <c:v>6.9328839999999996</c:v>
                </c:pt>
                <c:pt idx="317">
                  <c:v>6.9729299999999999</c:v>
                </c:pt>
                <c:pt idx="318">
                  <c:v>7.0139300000000002</c:v>
                </c:pt>
                <c:pt idx="319">
                  <c:v>7.0531980000000001</c:v>
                </c:pt>
                <c:pt idx="320">
                  <c:v>7.0928979999999999</c:v>
                </c:pt>
                <c:pt idx="321">
                  <c:v>7.131297</c:v>
                </c:pt>
                <c:pt idx="322">
                  <c:v>7.1702180000000002</c:v>
                </c:pt>
                <c:pt idx="323">
                  <c:v>7.2074049999999996</c:v>
                </c:pt>
                <c:pt idx="324">
                  <c:v>7.2458900000000002</c:v>
                </c:pt>
                <c:pt idx="325">
                  <c:v>7.2861969999999996</c:v>
                </c:pt>
                <c:pt idx="326">
                  <c:v>7.3265039999999999</c:v>
                </c:pt>
                <c:pt idx="327">
                  <c:v>7.3655099999999996</c:v>
                </c:pt>
                <c:pt idx="328">
                  <c:v>7.404865</c:v>
                </c:pt>
                <c:pt idx="329">
                  <c:v>7.4439570000000002</c:v>
                </c:pt>
                <c:pt idx="330">
                  <c:v>7.4831370000000001</c:v>
                </c:pt>
                <c:pt idx="331">
                  <c:v>7.5222300000000004</c:v>
                </c:pt>
                <c:pt idx="332">
                  <c:v>7.5624500000000001</c:v>
                </c:pt>
                <c:pt idx="333">
                  <c:v>7.6014569999999999</c:v>
                </c:pt>
                <c:pt idx="334">
                  <c:v>7.6411559999999996</c:v>
                </c:pt>
                <c:pt idx="335">
                  <c:v>7.6811170000000004</c:v>
                </c:pt>
                <c:pt idx="336">
                  <c:v>7.7155300000000002</c:v>
                </c:pt>
                <c:pt idx="337">
                  <c:v>7.7560099999999998</c:v>
                </c:pt>
                <c:pt idx="338">
                  <c:v>7.797269</c:v>
                </c:pt>
                <c:pt idx="339">
                  <c:v>7.8363630000000004</c:v>
                </c:pt>
                <c:pt idx="340">
                  <c:v>7.8749359999999999</c:v>
                </c:pt>
                <c:pt idx="341">
                  <c:v>7.9145490000000001</c:v>
                </c:pt>
                <c:pt idx="342">
                  <c:v>7.9533829999999996</c:v>
                </c:pt>
                <c:pt idx="343">
                  <c:v>7.9923900000000003</c:v>
                </c:pt>
                <c:pt idx="344">
                  <c:v>8.0324360000000006</c:v>
                </c:pt>
                <c:pt idx="345">
                  <c:v>8.0710090000000001</c:v>
                </c:pt>
                <c:pt idx="346">
                  <c:v>8.1114029999999993</c:v>
                </c:pt>
                <c:pt idx="347">
                  <c:v>8.1507570000000005</c:v>
                </c:pt>
                <c:pt idx="348">
                  <c:v>8.1902830000000009</c:v>
                </c:pt>
                <c:pt idx="349">
                  <c:v>8.2288560000000004</c:v>
                </c:pt>
                <c:pt idx="350">
                  <c:v>8.2673439999999996</c:v>
                </c:pt>
                <c:pt idx="351">
                  <c:v>8.3053080000000001</c:v>
                </c:pt>
                <c:pt idx="352">
                  <c:v>8.3448349999999998</c:v>
                </c:pt>
                <c:pt idx="353">
                  <c:v>8.3834090000000003</c:v>
                </c:pt>
                <c:pt idx="354">
                  <c:v>8.4229350000000007</c:v>
                </c:pt>
                <c:pt idx="355">
                  <c:v>8.4622879999999991</c:v>
                </c:pt>
                <c:pt idx="356">
                  <c:v>8.5018150000000006</c:v>
                </c:pt>
                <c:pt idx="357">
                  <c:v>8.5416030000000003</c:v>
                </c:pt>
                <c:pt idx="358">
                  <c:v>8.580349</c:v>
                </c:pt>
                <c:pt idx="359">
                  <c:v>8.6195299999999992</c:v>
                </c:pt>
                <c:pt idx="360">
                  <c:v>8.6588809999999992</c:v>
                </c:pt>
                <c:pt idx="361">
                  <c:v>8.6971070000000008</c:v>
                </c:pt>
                <c:pt idx="362">
                  <c:v>8.7362880000000001</c:v>
                </c:pt>
                <c:pt idx="363">
                  <c:v>8.7767689999999998</c:v>
                </c:pt>
                <c:pt idx="364">
                  <c:v>8.8169009999999997</c:v>
                </c:pt>
                <c:pt idx="365">
                  <c:v>8.8555620000000008</c:v>
                </c:pt>
                <c:pt idx="366">
                  <c:v>8.8935279999999999</c:v>
                </c:pt>
                <c:pt idx="367">
                  <c:v>8.9327079999999999</c:v>
                </c:pt>
                <c:pt idx="368">
                  <c:v>8.9726689999999998</c:v>
                </c:pt>
                <c:pt idx="369">
                  <c:v>9.0118480000000005</c:v>
                </c:pt>
                <c:pt idx="370">
                  <c:v>9.0505940000000002</c:v>
                </c:pt>
                <c:pt idx="371">
                  <c:v>9.0889950000000006</c:v>
                </c:pt>
                <c:pt idx="372">
                  <c:v>9.1297350000000002</c:v>
                </c:pt>
                <c:pt idx="373">
                  <c:v>9.1651000000000007</c:v>
                </c:pt>
                <c:pt idx="374">
                  <c:v>9.2058400000000002</c:v>
                </c:pt>
                <c:pt idx="375">
                  <c:v>9.2477060000000009</c:v>
                </c:pt>
                <c:pt idx="376">
                  <c:v>9.2857610000000008</c:v>
                </c:pt>
                <c:pt idx="377">
                  <c:v>9.3252869999999994</c:v>
                </c:pt>
                <c:pt idx="378">
                  <c:v>9.3640349999999994</c:v>
                </c:pt>
                <c:pt idx="379">
                  <c:v>9.4032140000000002</c:v>
                </c:pt>
                <c:pt idx="380">
                  <c:v>9.4424799999999998</c:v>
                </c:pt>
                <c:pt idx="381">
                  <c:v>9.4800140000000006</c:v>
                </c:pt>
                <c:pt idx="382">
                  <c:v>9.5200600000000009</c:v>
                </c:pt>
                <c:pt idx="383">
                  <c:v>9.5604530000000008</c:v>
                </c:pt>
                <c:pt idx="384">
                  <c:v>9.6006750000000007</c:v>
                </c:pt>
                <c:pt idx="385">
                  <c:v>9.6396809999999995</c:v>
                </c:pt>
                <c:pt idx="386">
                  <c:v>9.6782540000000008</c:v>
                </c:pt>
                <c:pt idx="387">
                  <c:v>9.7167410000000007</c:v>
                </c:pt>
                <c:pt idx="388">
                  <c:v>9.7562680000000004</c:v>
                </c:pt>
                <c:pt idx="389">
                  <c:v>9.7953609999999998</c:v>
                </c:pt>
                <c:pt idx="390">
                  <c:v>9.8338479999999997</c:v>
                </c:pt>
                <c:pt idx="391">
                  <c:v>9.8734599999999997</c:v>
                </c:pt>
                <c:pt idx="392">
                  <c:v>9.913767</c:v>
                </c:pt>
                <c:pt idx="393">
                  <c:v>9.9535549999999997</c:v>
                </c:pt>
                <c:pt idx="394">
                  <c:v>9.9914330000000007</c:v>
                </c:pt>
                <c:pt idx="395">
                  <c:v>10.03035</c:v>
                </c:pt>
                <c:pt idx="396">
                  <c:v>10.069710000000001</c:v>
                </c:pt>
                <c:pt idx="397">
                  <c:v>10.10941</c:v>
                </c:pt>
                <c:pt idx="398">
                  <c:v>10.1485</c:v>
                </c:pt>
                <c:pt idx="399">
                  <c:v>10.18768</c:v>
                </c:pt>
                <c:pt idx="400">
                  <c:v>10.227639999999999</c:v>
                </c:pt>
                <c:pt idx="401">
                  <c:v>10.26552</c:v>
                </c:pt>
                <c:pt idx="402">
                  <c:v>10.30626</c:v>
                </c:pt>
                <c:pt idx="403">
                  <c:v>10.34665</c:v>
                </c:pt>
                <c:pt idx="404">
                  <c:v>10.38592</c:v>
                </c:pt>
                <c:pt idx="405">
                  <c:v>10.42501</c:v>
                </c:pt>
                <c:pt idx="406">
                  <c:v>10.464969999999999</c:v>
                </c:pt>
                <c:pt idx="407">
                  <c:v>10.50372</c:v>
                </c:pt>
                <c:pt idx="408">
                  <c:v>10.538830000000001</c:v>
                </c:pt>
                <c:pt idx="409">
                  <c:v>10.57766</c:v>
                </c:pt>
                <c:pt idx="410">
                  <c:v>10.618919999999999</c:v>
                </c:pt>
                <c:pt idx="411">
                  <c:v>10.657579999999999</c:v>
                </c:pt>
                <c:pt idx="412">
                  <c:v>10.69659</c:v>
                </c:pt>
                <c:pt idx="413">
                  <c:v>10.73681</c:v>
                </c:pt>
                <c:pt idx="414">
                  <c:v>10.77685</c:v>
                </c:pt>
                <c:pt idx="415">
                  <c:v>10.81569</c:v>
                </c:pt>
                <c:pt idx="416">
                  <c:v>10.85478</c:v>
                </c:pt>
                <c:pt idx="417">
                  <c:v>10.892659999999999</c:v>
                </c:pt>
                <c:pt idx="418">
                  <c:v>10.93305</c:v>
                </c:pt>
                <c:pt idx="419">
                  <c:v>10.972060000000001</c:v>
                </c:pt>
                <c:pt idx="420">
                  <c:v>11.011329999999999</c:v>
                </c:pt>
                <c:pt idx="421">
                  <c:v>11.05068</c:v>
                </c:pt>
                <c:pt idx="422">
                  <c:v>11.10243</c:v>
                </c:pt>
                <c:pt idx="423">
                  <c:v>11.14143</c:v>
                </c:pt>
                <c:pt idx="424">
                  <c:v>11.18131</c:v>
                </c:pt>
                <c:pt idx="425">
                  <c:v>11.206709999999999</c:v>
                </c:pt>
                <c:pt idx="426">
                  <c:v>11.25845</c:v>
                </c:pt>
                <c:pt idx="427">
                  <c:v>11.28645</c:v>
                </c:pt>
                <c:pt idx="428">
                  <c:v>11.32624</c:v>
                </c:pt>
                <c:pt idx="429">
                  <c:v>11.37721</c:v>
                </c:pt>
                <c:pt idx="430">
                  <c:v>11.40347</c:v>
                </c:pt>
                <c:pt idx="431">
                  <c:v>11.442909999999999</c:v>
                </c:pt>
                <c:pt idx="432">
                  <c:v>11.496829999999999</c:v>
                </c:pt>
                <c:pt idx="433">
                  <c:v>11.523009999999999</c:v>
                </c:pt>
                <c:pt idx="434">
                  <c:v>11.56245</c:v>
                </c:pt>
                <c:pt idx="435">
                  <c:v>11.614710000000001</c:v>
                </c:pt>
                <c:pt idx="436">
                  <c:v>11.640980000000001</c:v>
                </c:pt>
                <c:pt idx="437">
                  <c:v>11.67972</c:v>
                </c:pt>
                <c:pt idx="438">
                  <c:v>11.731730000000001</c:v>
                </c:pt>
                <c:pt idx="439">
                  <c:v>11.758089999999999</c:v>
                </c:pt>
                <c:pt idx="440">
                  <c:v>11.797610000000001</c:v>
                </c:pt>
                <c:pt idx="441">
                  <c:v>11.850490000000001</c:v>
                </c:pt>
                <c:pt idx="442">
                  <c:v>11.877879999999999</c:v>
                </c:pt>
                <c:pt idx="443">
                  <c:v>11.917149999999999</c:v>
                </c:pt>
                <c:pt idx="444">
                  <c:v>11.96837</c:v>
                </c:pt>
                <c:pt idx="445">
                  <c:v>11.99525</c:v>
                </c:pt>
                <c:pt idx="446">
                  <c:v>12.033379999999999</c:v>
                </c:pt>
                <c:pt idx="447">
                  <c:v>12.08366</c:v>
                </c:pt>
                <c:pt idx="448">
                  <c:v>12.112259999999999</c:v>
                </c:pt>
                <c:pt idx="449">
                  <c:v>12.15127</c:v>
                </c:pt>
                <c:pt idx="450">
                  <c:v>12.20241</c:v>
                </c:pt>
                <c:pt idx="451">
                  <c:v>12.229290000000001</c:v>
                </c:pt>
                <c:pt idx="452">
                  <c:v>12.26742</c:v>
                </c:pt>
                <c:pt idx="453">
                  <c:v>12.319430000000001</c:v>
                </c:pt>
                <c:pt idx="454">
                  <c:v>12.34891</c:v>
                </c:pt>
                <c:pt idx="455">
                  <c:v>12.38618</c:v>
                </c:pt>
              </c:numCache>
            </c:numRef>
          </c:xVal>
          <c:yVal>
            <c:numRef>
              <c:f>[17]TX713S1!$D$14:$D$469</c:f>
              <c:numCache>
                <c:formatCode>General</c:formatCode>
                <c:ptCount val="456"/>
                <c:pt idx="0">
                  <c:v>13.539978826</c:v>
                </c:pt>
                <c:pt idx="1">
                  <c:v>13.545414114</c:v>
                </c:pt>
                <c:pt idx="2">
                  <c:v>13.55116666</c:v>
                </c:pt>
                <c:pt idx="3">
                  <c:v>13.556560046</c:v>
                </c:pt>
                <c:pt idx="4">
                  <c:v>13.561690048000001</c:v>
                </c:pt>
                <c:pt idx="5">
                  <c:v>13.56738872</c:v>
                </c:pt>
                <c:pt idx="6">
                  <c:v>13.572590554</c:v>
                </c:pt>
                <c:pt idx="7">
                  <c:v>13.579402622</c:v>
                </c:pt>
                <c:pt idx="8">
                  <c:v>13.5864242</c:v>
                </c:pt>
                <c:pt idx="9">
                  <c:v>13.593643316</c:v>
                </c:pt>
                <c:pt idx="10">
                  <c:v>13.600102209999999</c:v>
                </c:pt>
                <c:pt idx="11">
                  <c:v>13.606591034000001</c:v>
                </c:pt>
                <c:pt idx="12">
                  <c:v>13.61303197</c:v>
                </c:pt>
                <c:pt idx="13">
                  <c:v>13.619053886</c:v>
                </c:pt>
                <c:pt idx="14">
                  <c:v>13.6259318</c:v>
                </c:pt>
                <c:pt idx="15">
                  <c:v>13.632618162</c:v>
                </c:pt>
                <c:pt idx="16">
                  <c:v>13.639112972</c:v>
                </c:pt>
                <c:pt idx="17">
                  <c:v>13.647104282000001</c:v>
                </c:pt>
                <c:pt idx="18">
                  <c:v>13.655951589999999</c:v>
                </c:pt>
                <c:pt idx="19">
                  <c:v>13.664272129999999</c:v>
                </c:pt>
                <c:pt idx="20">
                  <c:v>13.672347244000001</c:v>
                </c:pt>
                <c:pt idx="21">
                  <c:v>13.68034454</c:v>
                </c:pt>
                <c:pt idx="22">
                  <c:v>13.687635488</c:v>
                </c:pt>
                <c:pt idx="23">
                  <c:v>13.694812702</c:v>
                </c:pt>
                <c:pt idx="24">
                  <c:v>13.701846251999999</c:v>
                </c:pt>
                <c:pt idx="25">
                  <c:v>13.711860830000001</c:v>
                </c:pt>
                <c:pt idx="26">
                  <c:v>13.718313737999999</c:v>
                </c:pt>
                <c:pt idx="27">
                  <c:v>13.727921267999999</c:v>
                </c:pt>
                <c:pt idx="28">
                  <c:v>13.739899254000001</c:v>
                </c:pt>
                <c:pt idx="29">
                  <c:v>13.748938114</c:v>
                </c:pt>
                <c:pt idx="30">
                  <c:v>13.756923437999999</c:v>
                </c:pt>
                <c:pt idx="31">
                  <c:v>13.765447501999999</c:v>
                </c:pt>
                <c:pt idx="32">
                  <c:v>13.773971566</c:v>
                </c:pt>
                <c:pt idx="33">
                  <c:v>13.78225619</c:v>
                </c:pt>
                <c:pt idx="34">
                  <c:v>13.789774606</c:v>
                </c:pt>
                <c:pt idx="35">
                  <c:v>13.798825438</c:v>
                </c:pt>
                <c:pt idx="36">
                  <c:v>13.808875932000001</c:v>
                </c:pt>
                <c:pt idx="37">
                  <c:v>13.818447546</c:v>
                </c:pt>
                <c:pt idx="38">
                  <c:v>13.828300502000001</c:v>
                </c:pt>
                <c:pt idx="39">
                  <c:v>13.837363306</c:v>
                </c:pt>
                <c:pt idx="40">
                  <c:v>13.846390194</c:v>
                </c:pt>
                <c:pt idx="41">
                  <c:v>13.855153698000001</c:v>
                </c:pt>
                <c:pt idx="42">
                  <c:v>13.864240445999998</c:v>
                </c:pt>
                <c:pt idx="43">
                  <c:v>13.873087753999998</c:v>
                </c:pt>
                <c:pt idx="44">
                  <c:v>13.882868878</c:v>
                </c:pt>
                <c:pt idx="45">
                  <c:v>13.893500013999999</c:v>
                </c:pt>
                <c:pt idx="46">
                  <c:v>13.902305420000001</c:v>
                </c:pt>
                <c:pt idx="47">
                  <c:v>13.911601678</c:v>
                </c:pt>
                <c:pt idx="48">
                  <c:v>13.920604622000001</c:v>
                </c:pt>
                <c:pt idx="49">
                  <c:v>13.929715313999999</c:v>
                </c:pt>
                <c:pt idx="50">
                  <c:v>13.938478818</c:v>
                </c:pt>
                <c:pt idx="51">
                  <c:v>13.947775076000001</c:v>
                </c:pt>
                <c:pt idx="52">
                  <c:v>13.957921345999999</c:v>
                </c:pt>
                <c:pt idx="53">
                  <c:v>13.967953882</c:v>
                </c:pt>
                <c:pt idx="54">
                  <c:v>13.977567398</c:v>
                </c:pt>
                <c:pt idx="55">
                  <c:v>13.988186561999999</c:v>
                </c:pt>
                <c:pt idx="56">
                  <c:v>13.996926122</c:v>
                </c:pt>
                <c:pt idx="57">
                  <c:v>14.006000898</c:v>
                </c:pt>
                <c:pt idx="58">
                  <c:v>14.01511159</c:v>
                </c:pt>
                <c:pt idx="59">
                  <c:v>14.023839177999999</c:v>
                </c:pt>
                <c:pt idx="60">
                  <c:v>14.032638598</c:v>
                </c:pt>
                <c:pt idx="61">
                  <c:v>14.042443665999999</c:v>
                </c:pt>
                <c:pt idx="62">
                  <c:v>14.052817404000001</c:v>
                </c:pt>
                <c:pt idx="63">
                  <c:v>14.062149578</c:v>
                </c:pt>
                <c:pt idx="64">
                  <c:v>14.072493386</c:v>
                </c:pt>
                <c:pt idx="65">
                  <c:v>14.082555852</c:v>
                </c:pt>
                <c:pt idx="66">
                  <c:v>14.0913433</c:v>
                </c:pt>
                <c:pt idx="67">
                  <c:v>14.100926886</c:v>
                </c:pt>
                <c:pt idx="68">
                  <c:v>14.111558022000001</c:v>
                </c:pt>
                <c:pt idx="69">
                  <c:v>14.128270934</c:v>
                </c:pt>
                <c:pt idx="70">
                  <c:v>14.132682615999999</c:v>
                </c:pt>
                <c:pt idx="71">
                  <c:v>14.141769364</c:v>
                </c:pt>
                <c:pt idx="72">
                  <c:v>14.151047664</c:v>
                </c:pt>
                <c:pt idx="73">
                  <c:v>14.160619278</c:v>
                </c:pt>
                <c:pt idx="74">
                  <c:v>14.169454613999999</c:v>
                </c:pt>
                <c:pt idx="75">
                  <c:v>14.189082707999999</c:v>
                </c:pt>
                <c:pt idx="76">
                  <c:v>14.209081934</c:v>
                </c:pt>
                <c:pt idx="77">
                  <c:v>14.229751592</c:v>
                </c:pt>
                <c:pt idx="78">
                  <c:v>14.262590788000001</c:v>
                </c:pt>
                <c:pt idx="79">
                  <c:v>14.322588466000001</c:v>
                </c:pt>
                <c:pt idx="80">
                  <c:v>14.381089643999999</c:v>
                </c:pt>
                <c:pt idx="81">
                  <c:v>14.439477088</c:v>
                </c:pt>
                <c:pt idx="82">
                  <c:v>14.500534288000001</c:v>
                </c:pt>
                <c:pt idx="83">
                  <c:v>14.566416204000001</c:v>
                </c:pt>
                <c:pt idx="84">
                  <c:v>14.627479390000001</c:v>
                </c:pt>
                <c:pt idx="85">
                  <c:v>14.684513998</c:v>
                </c:pt>
                <c:pt idx="86">
                  <c:v>14.738777087999999</c:v>
                </c:pt>
                <c:pt idx="87">
                  <c:v>14.791178532</c:v>
                </c:pt>
                <c:pt idx="88">
                  <c:v>14.841293324</c:v>
                </c:pt>
                <c:pt idx="89">
                  <c:v>14.89086339</c:v>
                </c:pt>
                <c:pt idx="90">
                  <c:v>14.939146465999999</c:v>
                </c:pt>
                <c:pt idx="91">
                  <c:v>14.991027128000001</c:v>
                </c:pt>
                <c:pt idx="92">
                  <c:v>15.038202794000002</c:v>
                </c:pt>
                <c:pt idx="93">
                  <c:v>15.093980342</c:v>
                </c:pt>
                <c:pt idx="94">
                  <c:v>15.143939497999998</c:v>
                </c:pt>
                <c:pt idx="95">
                  <c:v>15.193240193999999</c:v>
                </c:pt>
                <c:pt idx="96">
                  <c:v>15.240373957999999</c:v>
                </c:pt>
                <c:pt idx="97">
                  <c:v>15.285502411999998</c:v>
                </c:pt>
                <c:pt idx="98">
                  <c:v>15.331013970000001</c:v>
                </c:pt>
                <c:pt idx="99">
                  <c:v>15.373975492000001</c:v>
                </c:pt>
                <c:pt idx="100">
                  <c:v>15.417433852</c:v>
                </c:pt>
                <c:pt idx="101">
                  <c:v>15.462257020000001</c:v>
                </c:pt>
                <c:pt idx="102">
                  <c:v>15.50338084</c:v>
                </c:pt>
                <c:pt idx="103">
                  <c:v>15.540128894</c:v>
                </c:pt>
                <c:pt idx="104">
                  <c:v>15.57533256</c:v>
                </c:pt>
                <c:pt idx="105">
                  <c:v>15.612487662000001</c:v>
                </c:pt>
                <c:pt idx="106">
                  <c:v>15.650504748000001</c:v>
                </c:pt>
                <c:pt idx="107">
                  <c:v>15.68634293</c:v>
                </c:pt>
                <c:pt idx="108">
                  <c:v>15.722019490000001</c:v>
                </c:pt>
                <c:pt idx="109">
                  <c:v>15.754744952000001</c:v>
                </c:pt>
                <c:pt idx="110">
                  <c:v>15.784692910000002</c:v>
                </c:pt>
                <c:pt idx="111">
                  <c:v>15.814096142</c:v>
                </c:pt>
                <c:pt idx="112">
                  <c:v>15.842942675999998</c:v>
                </c:pt>
                <c:pt idx="113">
                  <c:v>15.869921578</c:v>
                </c:pt>
                <c:pt idx="114">
                  <c:v>15.888035213999999</c:v>
                </c:pt>
                <c:pt idx="115">
                  <c:v>15.946273007999999</c:v>
                </c:pt>
                <c:pt idx="116">
                  <c:v>15.998069866</c:v>
                </c:pt>
                <c:pt idx="117">
                  <c:v>16.052578382</c:v>
                </c:pt>
                <c:pt idx="118">
                  <c:v>16.093642341999999</c:v>
                </c:pt>
                <c:pt idx="119">
                  <c:v>16.13319783</c:v>
                </c:pt>
                <c:pt idx="120">
                  <c:v>16.160601738</c:v>
                </c:pt>
                <c:pt idx="121">
                  <c:v>16.184611584000002</c:v>
                </c:pt>
                <c:pt idx="122">
                  <c:v>16.204503062000001</c:v>
                </c:pt>
                <c:pt idx="123">
                  <c:v>16.224179044</c:v>
                </c:pt>
                <c:pt idx="124">
                  <c:v>16.240712375999998</c:v>
                </c:pt>
                <c:pt idx="125">
                  <c:v>16.260699629999998</c:v>
                </c:pt>
                <c:pt idx="126">
                  <c:v>16.272438176000001</c:v>
                </c:pt>
                <c:pt idx="127">
                  <c:v>16.282494656000001</c:v>
                </c:pt>
                <c:pt idx="128">
                  <c:v>16.287008100000001</c:v>
                </c:pt>
                <c:pt idx="129">
                  <c:v>16.295394485999999</c:v>
                </c:pt>
                <c:pt idx="130">
                  <c:v>16.302745293999998</c:v>
                </c:pt>
                <c:pt idx="131">
                  <c:v>16.307115074000002</c:v>
                </c:pt>
                <c:pt idx="132">
                  <c:v>16.310706674000002</c:v>
                </c:pt>
                <c:pt idx="133">
                  <c:v>16.319817366000002</c:v>
                </c:pt>
                <c:pt idx="134">
                  <c:v>16.326886832000003</c:v>
                </c:pt>
                <c:pt idx="135">
                  <c:v>16.328107975999998</c:v>
                </c:pt>
                <c:pt idx="136">
                  <c:v>16.339684900000002</c:v>
                </c:pt>
                <c:pt idx="137">
                  <c:v>16.347215288000001</c:v>
                </c:pt>
                <c:pt idx="138">
                  <c:v>16.356733028000001</c:v>
                </c:pt>
                <c:pt idx="139">
                  <c:v>16.365185260000001</c:v>
                </c:pt>
                <c:pt idx="140">
                  <c:v>16.374307924</c:v>
                </c:pt>
                <c:pt idx="141">
                  <c:v>16.380922454</c:v>
                </c:pt>
                <c:pt idx="142">
                  <c:v>16.388303191999999</c:v>
                </c:pt>
                <c:pt idx="143">
                  <c:v>16.398102273999999</c:v>
                </c:pt>
                <c:pt idx="144">
                  <c:v>16.404968216</c:v>
                </c:pt>
                <c:pt idx="145">
                  <c:v>16.410726747999998</c:v>
                </c:pt>
                <c:pt idx="146">
                  <c:v>16.426463942000002</c:v>
                </c:pt>
                <c:pt idx="147">
                  <c:v>16.483558410000001</c:v>
                </c:pt>
                <c:pt idx="148">
                  <c:v>16.553834050000003</c:v>
                </c:pt>
                <c:pt idx="149">
                  <c:v>16.628389679999998</c:v>
                </c:pt>
                <c:pt idx="150">
                  <c:v>16.67424244</c:v>
                </c:pt>
                <c:pt idx="151">
                  <c:v>16.691709587999998</c:v>
                </c:pt>
                <c:pt idx="152">
                  <c:v>16.727517840000001</c:v>
                </c:pt>
                <c:pt idx="153">
                  <c:v>16.757352063999999</c:v>
                </c:pt>
                <c:pt idx="154">
                  <c:v>16.783085878000001</c:v>
                </c:pt>
                <c:pt idx="155">
                  <c:v>16.823072358000001</c:v>
                </c:pt>
                <c:pt idx="156">
                  <c:v>16.829058358000001</c:v>
                </c:pt>
                <c:pt idx="157">
                  <c:v>16.847333616</c:v>
                </c:pt>
                <c:pt idx="158">
                  <c:v>16.849374842</c:v>
                </c:pt>
                <c:pt idx="159">
                  <c:v>16.855139359999999</c:v>
                </c:pt>
                <c:pt idx="160">
                  <c:v>16.876251981999999</c:v>
                </c:pt>
                <c:pt idx="161">
                  <c:v>16.878412927999999</c:v>
                </c:pt>
                <c:pt idx="162">
                  <c:v>16.899675200000001</c:v>
                </c:pt>
                <c:pt idx="163">
                  <c:v>16.906702763999998</c:v>
                </c:pt>
                <c:pt idx="164">
                  <c:v>16.906565086000001</c:v>
                </c:pt>
                <c:pt idx="165">
                  <c:v>16.898501943999999</c:v>
                </c:pt>
                <c:pt idx="166">
                  <c:v>16.894730764000002</c:v>
                </c:pt>
                <c:pt idx="167">
                  <c:v>16.903781595999998</c:v>
                </c:pt>
                <c:pt idx="168">
                  <c:v>16.899501605999998</c:v>
                </c:pt>
                <c:pt idx="169">
                  <c:v>16.910198588</c:v>
                </c:pt>
                <c:pt idx="170">
                  <c:v>16.905319998</c:v>
                </c:pt>
                <c:pt idx="171">
                  <c:v>16.915274715999999</c:v>
                </c:pt>
                <c:pt idx="172">
                  <c:v>16.891725792000003</c:v>
                </c:pt>
                <c:pt idx="173">
                  <c:v>16.894742735999998</c:v>
                </c:pt>
                <c:pt idx="174">
                  <c:v>16.889852174000001</c:v>
                </c:pt>
                <c:pt idx="175">
                  <c:v>16.893844836</c:v>
                </c:pt>
                <c:pt idx="176">
                  <c:v>16.894617029999999</c:v>
                </c:pt>
                <c:pt idx="177">
                  <c:v>16.890444788</c:v>
                </c:pt>
                <c:pt idx="178">
                  <c:v>16.879927386000002</c:v>
                </c:pt>
                <c:pt idx="179">
                  <c:v>16.868146938000002</c:v>
                </c:pt>
                <c:pt idx="180">
                  <c:v>16.875180488000002</c:v>
                </c:pt>
                <c:pt idx="181">
                  <c:v>16.876186136000001</c:v>
                </c:pt>
                <c:pt idx="182">
                  <c:v>16.879795694000002</c:v>
                </c:pt>
                <c:pt idx="183">
                  <c:v>16.86791947</c:v>
                </c:pt>
                <c:pt idx="184">
                  <c:v>16.865303588</c:v>
                </c:pt>
                <c:pt idx="185">
                  <c:v>16.857096781999999</c:v>
                </c:pt>
                <c:pt idx="186">
                  <c:v>16.860173586000002</c:v>
                </c:pt>
                <c:pt idx="187">
                  <c:v>16.834619352000001</c:v>
                </c:pt>
                <c:pt idx="188">
                  <c:v>16.824706535999997</c:v>
                </c:pt>
                <c:pt idx="189">
                  <c:v>16.819163499999998</c:v>
                </c:pt>
                <c:pt idx="190">
                  <c:v>16.815087034000001</c:v>
                </c:pt>
                <c:pt idx="191">
                  <c:v>16.830093936000001</c:v>
                </c:pt>
                <c:pt idx="192">
                  <c:v>16.798493841999999</c:v>
                </c:pt>
                <c:pt idx="193">
                  <c:v>16.800912185999998</c:v>
                </c:pt>
                <c:pt idx="194">
                  <c:v>16.783325318000003</c:v>
                </c:pt>
                <c:pt idx="195">
                  <c:v>16.775268162</c:v>
                </c:pt>
                <c:pt idx="196">
                  <c:v>16.773478348000001</c:v>
                </c:pt>
                <c:pt idx="197">
                  <c:v>16.766696209999999</c:v>
                </c:pt>
                <c:pt idx="198">
                  <c:v>16.766899733999999</c:v>
                </c:pt>
                <c:pt idx="199">
                  <c:v>16.751701279999999</c:v>
                </c:pt>
                <c:pt idx="200">
                  <c:v>16.749420613999998</c:v>
                </c:pt>
                <c:pt idx="201">
                  <c:v>16.728786872000001</c:v>
                </c:pt>
                <c:pt idx="202">
                  <c:v>16.725261117999999</c:v>
                </c:pt>
                <c:pt idx="203">
                  <c:v>16.704531599999999</c:v>
                </c:pt>
                <c:pt idx="204">
                  <c:v>16.717551150000002</c:v>
                </c:pt>
                <c:pt idx="205">
                  <c:v>16.699329765999998</c:v>
                </c:pt>
                <c:pt idx="206">
                  <c:v>16.695367034</c:v>
                </c:pt>
                <c:pt idx="207">
                  <c:v>16.683472852000001</c:v>
                </c:pt>
                <c:pt idx="208">
                  <c:v>16.67118958</c:v>
                </c:pt>
                <c:pt idx="209">
                  <c:v>16.646545218</c:v>
                </c:pt>
                <c:pt idx="210">
                  <c:v>16.67065084</c:v>
                </c:pt>
                <c:pt idx="211">
                  <c:v>16.671812124000002</c:v>
                </c:pt>
                <c:pt idx="212">
                  <c:v>16.641648670000002</c:v>
                </c:pt>
                <c:pt idx="213">
                  <c:v>16.639086662</c:v>
                </c:pt>
                <c:pt idx="214">
                  <c:v>16.611946138</c:v>
                </c:pt>
                <c:pt idx="215">
                  <c:v>16.610916546000002</c:v>
                </c:pt>
                <c:pt idx="216">
                  <c:v>16.606073872</c:v>
                </c:pt>
                <c:pt idx="217">
                  <c:v>16.599573076000002</c:v>
                </c:pt>
                <c:pt idx="218">
                  <c:v>16.582536919999999</c:v>
                </c:pt>
                <c:pt idx="219">
                  <c:v>16.579938996000003</c:v>
                </c:pt>
                <c:pt idx="220">
                  <c:v>16.577448820000001</c:v>
                </c:pt>
                <c:pt idx="221">
                  <c:v>16.567063109999999</c:v>
                </c:pt>
                <c:pt idx="222">
                  <c:v>16.552535087999999</c:v>
                </c:pt>
                <c:pt idx="223">
                  <c:v>16.546483242000001</c:v>
                </c:pt>
                <c:pt idx="224">
                  <c:v>16.529417156000001</c:v>
                </c:pt>
                <c:pt idx="225">
                  <c:v>16.528219955999997</c:v>
                </c:pt>
                <c:pt idx="226">
                  <c:v>16.520767385999999</c:v>
                </c:pt>
                <c:pt idx="227">
                  <c:v>16.510525339999997</c:v>
                </c:pt>
                <c:pt idx="228">
                  <c:v>16.511890148000003</c:v>
                </c:pt>
                <c:pt idx="229">
                  <c:v>16.497344167999998</c:v>
                </c:pt>
                <c:pt idx="230">
                  <c:v>16.487144024000003</c:v>
                </c:pt>
                <c:pt idx="231">
                  <c:v>16.472711778000001</c:v>
                </c:pt>
                <c:pt idx="232">
                  <c:v>16.465971542000002</c:v>
                </c:pt>
                <c:pt idx="233">
                  <c:v>16.451850568000001</c:v>
                </c:pt>
                <c:pt idx="234">
                  <c:v>16.454861525999998</c:v>
                </c:pt>
                <c:pt idx="235">
                  <c:v>16.453107627999998</c:v>
                </c:pt>
                <c:pt idx="236">
                  <c:v>16.441351124000001</c:v>
                </c:pt>
                <c:pt idx="237">
                  <c:v>16.440046175999999</c:v>
                </c:pt>
                <c:pt idx="238">
                  <c:v>16.421160346000001</c:v>
                </c:pt>
                <c:pt idx="239">
                  <c:v>16.406662254</c:v>
                </c:pt>
                <c:pt idx="240">
                  <c:v>16.395749776000002</c:v>
                </c:pt>
                <c:pt idx="241">
                  <c:v>16.402124865999998</c:v>
                </c:pt>
                <c:pt idx="242">
                  <c:v>16.389979272000001</c:v>
                </c:pt>
                <c:pt idx="243">
                  <c:v>16.391415911999999</c:v>
                </c:pt>
                <c:pt idx="244">
                  <c:v>16.371422671999998</c:v>
                </c:pt>
                <c:pt idx="245">
                  <c:v>16.362916565999999</c:v>
                </c:pt>
                <c:pt idx="246">
                  <c:v>16.334854198000002</c:v>
                </c:pt>
                <c:pt idx="247">
                  <c:v>16.344838845999998</c:v>
                </c:pt>
                <c:pt idx="248">
                  <c:v>16.362958467999999</c:v>
                </c:pt>
                <c:pt idx="249">
                  <c:v>16.335608434000001</c:v>
                </c:pt>
                <c:pt idx="250">
                  <c:v>16.326886832000003</c:v>
                </c:pt>
                <c:pt idx="251">
                  <c:v>16.312634165999999</c:v>
                </c:pt>
                <c:pt idx="252">
                  <c:v>16.309449613999998</c:v>
                </c:pt>
                <c:pt idx="253">
                  <c:v>16.291324006</c:v>
                </c:pt>
                <c:pt idx="254">
                  <c:v>16.284984831999999</c:v>
                </c:pt>
                <c:pt idx="255">
                  <c:v>16.285326034000001</c:v>
                </c:pt>
                <c:pt idx="256">
                  <c:v>16.282500642000002</c:v>
                </c:pt>
                <c:pt idx="257">
                  <c:v>16.256353793999999</c:v>
                </c:pt>
                <c:pt idx="258">
                  <c:v>16.258574599999999</c:v>
                </c:pt>
                <c:pt idx="259">
                  <c:v>16.250104409999999</c:v>
                </c:pt>
                <c:pt idx="260">
                  <c:v>16.248775517999999</c:v>
                </c:pt>
                <c:pt idx="261">
                  <c:v>16.232990435999998</c:v>
                </c:pt>
                <c:pt idx="262">
                  <c:v>16.233804532000001</c:v>
                </c:pt>
                <c:pt idx="263">
                  <c:v>16.219611726</c:v>
                </c:pt>
                <c:pt idx="264">
                  <c:v>16.213296496000002</c:v>
                </c:pt>
                <c:pt idx="265">
                  <c:v>16.206592176000001</c:v>
                </c:pt>
                <c:pt idx="266">
                  <c:v>16.198307551999999</c:v>
                </c:pt>
                <c:pt idx="267">
                  <c:v>16.190370116</c:v>
                </c:pt>
                <c:pt idx="268">
                  <c:v>16.177206902000002</c:v>
                </c:pt>
                <c:pt idx="269">
                  <c:v>16.170023701999998</c:v>
                </c:pt>
                <c:pt idx="270">
                  <c:v>16.160224620000001</c:v>
                </c:pt>
                <c:pt idx="271">
                  <c:v>16.154346368000002</c:v>
                </c:pt>
                <c:pt idx="272">
                  <c:v>16.143098674000001</c:v>
                </c:pt>
                <c:pt idx="273">
                  <c:v>16.152041758000003</c:v>
                </c:pt>
                <c:pt idx="274">
                  <c:v>16.146570554</c:v>
                </c:pt>
                <c:pt idx="275">
                  <c:v>16.134053827999999</c:v>
                </c:pt>
                <c:pt idx="276">
                  <c:v>16.117215210000001</c:v>
                </c:pt>
                <c:pt idx="277">
                  <c:v>16.111839781999997</c:v>
                </c:pt>
                <c:pt idx="278">
                  <c:v>16.09668323</c:v>
                </c:pt>
                <c:pt idx="279">
                  <c:v>16.08770423</c:v>
                </c:pt>
                <c:pt idx="280">
                  <c:v>16.081155546000002</c:v>
                </c:pt>
                <c:pt idx="281">
                  <c:v>16.081724215999998</c:v>
                </c:pt>
                <c:pt idx="282">
                  <c:v>16.074355449999999</c:v>
                </c:pt>
                <c:pt idx="283">
                  <c:v>16.056630903999999</c:v>
                </c:pt>
                <c:pt idx="284">
                  <c:v>16.047448380000002</c:v>
                </c:pt>
                <c:pt idx="285">
                  <c:v>16.040235249999999</c:v>
                </c:pt>
                <c:pt idx="286">
                  <c:v>16.035452436</c:v>
                </c:pt>
                <c:pt idx="287">
                  <c:v>16.012550000000001</c:v>
                </c:pt>
                <c:pt idx="288">
                  <c:v>16.024929048000001</c:v>
                </c:pt>
                <c:pt idx="289">
                  <c:v>16.017434575999999</c:v>
                </c:pt>
                <c:pt idx="290">
                  <c:v>16.01901488</c:v>
                </c:pt>
                <c:pt idx="291">
                  <c:v>15.978860791999999</c:v>
                </c:pt>
                <c:pt idx="292">
                  <c:v>15.974185726</c:v>
                </c:pt>
                <c:pt idx="293">
                  <c:v>15.966439842000002</c:v>
                </c:pt>
                <c:pt idx="294">
                  <c:v>15.971408222000001</c:v>
                </c:pt>
                <c:pt idx="295">
                  <c:v>15.958161203999998</c:v>
                </c:pt>
                <c:pt idx="296">
                  <c:v>15.945069822000001</c:v>
                </c:pt>
                <c:pt idx="297">
                  <c:v>15.938497194000002</c:v>
                </c:pt>
                <c:pt idx="298">
                  <c:v>15.926477306000001</c:v>
                </c:pt>
                <c:pt idx="299">
                  <c:v>15.910524616000002</c:v>
                </c:pt>
                <c:pt idx="300">
                  <c:v>15.921604702000002</c:v>
                </c:pt>
                <c:pt idx="301">
                  <c:v>15.910464756</c:v>
                </c:pt>
                <c:pt idx="302">
                  <c:v>15.886538713999999</c:v>
                </c:pt>
                <c:pt idx="303">
                  <c:v>15.884623194000001</c:v>
                </c:pt>
                <c:pt idx="304">
                  <c:v>15.88274359</c:v>
                </c:pt>
                <c:pt idx="305">
                  <c:v>15.880151651999999</c:v>
                </c:pt>
                <c:pt idx="306">
                  <c:v>15.850868140000001</c:v>
                </c:pt>
                <c:pt idx="307">
                  <c:v>15.849952282</c:v>
                </c:pt>
                <c:pt idx="308">
                  <c:v>15.838501064000001</c:v>
                </c:pt>
                <c:pt idx="309">
                  <c:v>15.828133312</c:v>
                </c:pt>
                <c:pt idx="310">
                  <c:v>15.833544656000001</c:v>
                </c:pt>
                <c:pt idx="311">
                  <c:v>15.820040240000001</c:v>
                </c:pt>
                <c:pt idx="312">
                  <c:v>15.812581684</c:v>
                </c:pt>
                <c:pt idx="313">
                  <c:v>15.79355219</c:v>
                </c:pt>
                <c:pt idx="314">
                  <c:v>15.798388877999999</c:v>
                </c:pt>
                <c:pt idx="315">
                  <c:v>15.763999308000001</c:v>
                </c:pt>
                <c:pt idx="316">
                  <c:v>15.770757501999999</c:v>
                </c:pt>
                <c:pt idx="317">
                  <c:v>15.775779756</c:v>
                </c:pt>
                <c:pt idx="318">
                  <c:v>15.770482146000001</c:v>
                </c:pt>
                <c:pt idx="319">
                  <c:v>15.752691753999999</c:v>
                </c:pt>
                <c:pt idx="320">
                  <c:v>15.737978166000001</c:v>
                </c:pt>
                <c:pt idx="321">
                  <c:v>15.733129506000001</c:v>
                </c:pt>
                <c:pt idx="322">
                  <c:v>15.720002207999999</c:v>
                </c:pt>
                <c:pt idx="323">
                  <c:v>15.706934769999998</c:v>
                </c:pt>
                <c:pt idx="324">
                  <c:v>15.711466172</c:v>
                </c:pt>
                <c:pt idx="325">
                  <c:v>15.713513384000002</c:v>
                </c:pt>
                <c:pt idx="326">
                  <c:v>15.699194871999998</c:v>
                </c:pt>
                <c:pt idx="327">
                  <c:v>15.695447636000001</c:v>
                </c:pt>
                <c:pt idx="328">
                  <c:v>15.679854106000001</c:v>
                </c:pt>
                <c:pt idx="329">
                  <c:v>15.677046671999999</c:v>
                </c:pt>
                <c:pt idx="330">
                  <c:v>15.665098615999998</c:v>
                </c:pt>
                <c:pt idx="331">
                  <c:v>15.657490409999999</c:v>
                </c:pt>
                <c:pt idx="332">
                  <c:v>15.656652370000002</c:v>
                </c:pt>
                <c:pt idx="333">
                  <c:v>15.639700017999999</c:v>
                </c:pt>
                <c:pt idx="334">
                  <c:v>15.637509141999999</c:v>
                </c:pt>
                <c:pt idx="335">
                  <c:v>15.628560072000001</c:v>
                </c:pt>
                <c:pt idx="336">
                  <c:v>15.564485928</c:v>
                </c:pt>
                <c:pt idx="337">
                  <c:v>15.623962823999998</c:v>
                </c:pt>
                <c:pt idx="338">
                  <c:v>15.615750032000001</c:v>
                </c:pt>
                <c:pt idx="339">
                  <c:v>15.591153557999998</c:v>
                </c:pt>
                <c:pt idx="340">
                  <c:v>15.590818341999999</c:v>
                </c:pt>
                <c:pt idx="341">
                  <c:v>15.572136036</c:v>
                </c:pt>
                <c:pt idx="342">
                  <c:v>15.576769200000001</c:v>
                </c:pt>
                <c:pt idx="343">
                  <c:v>15.559152401999999</c:v>
                </c:pt>
                <c:pt idx="344">
                  <c:v>15.556889694000001</c:v>
                </c:pt>
                <c:pt idx="345">
                  <c:v>15.541745113999999</c:v>
                </c:pt>
                <c:pt idx="346">
                  <c:v>15.551346658</c:v>
                </c:pt>
                <c:pt idx="347">
                  <c:v>15.536788706000001</c:v>
                </c:pt>
                <c:pt idx="348">
                  <c:v>15.524110358000001</c:v>
                </c:pt>
                <c:pt idx="349">
                  <c:v>15.510414389999999</c:v>
                </c:pt>
                <c:pt idx="350">
                  <c:v>15.499358248</c:v>
                </c:pt>
                <c:pt idx="351">
                  <c:v>15.491013764</c:v>
                </c:pt>
                <c:pt idx="352">
                  <c:v>15.496676519999999</c:v>
                </c:pt>
                <c:pt idx="353">
                  <c:v>15.479903748</c:v>
                </c:pt>
                <c:pt idx="354">
                  <c:v>15.468201117999998</c:v>
                </c:pt>
                <c:pt idx="355">
                  <c:v>15.471505390000001</c:v>
                </c:pt>
                <c:pt idx="356">
                  <c:v>15.457905198000002</c:v>
                </c:pt>
                <c:pt idx="357">
                  <c:v>15.456139328000001</c:v>
                </c:pt>
                <c:pt idx="358">
                  <c:v>15.432476670000002</c:v>
                </c:pt>
                <c:pt idx="359">
                  <c:v>15.443395133999999</c:v>
                </c:pt>
                <c:pt idx="360">
                  <c:v>15.41727223</c:v>
                </c:pt>
                <c:pt idx="361">
                  <c:v>15.412686954</c:v>
                </c:pt>
                <c:pt idx="362">
                  <c:v>15.409358738000002</c:v>
                </c:pt>
                <c:pt idx="363">
                  <c:v>15.410077057999999</c:v>
                </c:pt>
                <c:pt idx="364">
                  <c:v>15.389299652</c:v>
                </c:pt>
                <c:pt idx="365">
                  <c:v>15.37399345</c:v>
                </c:pt>
                <c:pt idx="366">
                  <c:v>15.363063014</c:v>
                </c:pt>
                <c:pt idx="367">
                  <c:v>15.369671558</c:v>
                </c:pt>
                <c:pt idx="368">
                  <c:v>15.363607740000001</c:v>
                </c:pt>
                <c:pt idx="369">
                  <c:v>15.351527991999999</c:v>
                </c:pt>
                <c:pt idx="370">
                  <c:v>15.336940109999999</c:v>
                </c:pt>
                <c:pt idx="371">
                  <c:v>15.337041871999999</c:v>
                </c:pt>
                <c:pt idx="372">
                  <c:v>15.332498498000001</c:v>
                </c:pt>
                <c:pt idx="373">
                  <c:v>15.265664808</c:v>
                </c:pt>
                <c:pt idx="374">
                  <c:v>15.321723698</c:v>
                </c:pt>
                <c:pt idx="375">
                  <c:v>15.310625653999999</c:v>
                </c:pt>
                <c:pt idx="376">
                  <c:v>15.277564975999999</c:v>
                </c:pt>
                <c:pt idx="377">
                  <c:v>15.292775401999998</c:v>
                </c:pt>
                <c:pt idx="378">
                  <c:v>15.272327225999998</c:v>
                </c:pt>
                <c:pt idx="379">
                  <c:v>15.262402437999999</c:v>
                </c:pt>
                <c:pt idx="380">
                  <c:v>15.255057616</c:v>
                </c:pt>
                <c:pt idx="381">
                  <c:v>15.234603454</c:v>
                </c:pt>
                <c:pt idx="382">
                  <c:v>15.249215279999998</c:v>
                </c:pt>
                <c:pt idx="383">
                  <c:v>15.246599397999999</c:v>
                </c:pt>
                <c:pt idx="384">
                  <c:v>15.237213349999999</c:v>
                </c:pt>
                <c:pt idx="385">
                  <c:v>15.220518396000001</c:v>
                </c:pt>
                <c:pt idx="386">
                  <c:v>15.21727997</c:v>
                </c:pt>
                <c:pt idx="387">
                  <c:v>15.209599932</c:v>
                </c:pt>
                <c:pt idx="388">
                  <c:v>15.209935147999998</c:v>
                </c:pt>
                <c:pt idx="389">
                  <c:v>15.204254434000001</c:v>
                </c:pt>
                <c:pt idx="390">
                  <c:v>15.182525254000002</c:v>
                </c:pt>
                <c:pt idx="391">
                  <c:v>15.192210602000001</c:v>
                </c:pt>
                <c:pt idx="392">
                  <c:v>15.187954556000001</c:v>
                </c:pt>
                <c:pt idx="393">
                  <c:v>15.17280399</c:v>
                </c:pt>
                <c:pt idx="394">
                  <c:v>15.163358081999998</c:v>
                </c:pt>
                <c:pt idx="395">
                  <c:v>15.158641113999998</c:v>
                </c:pt>
                <c:pt idx="396">
                  <c:v>15.163190474</c:v>
                </c:pt>
                <c:pt idx="397">
                  <c:v>15.152266023999998</c:v>
                </c:pt>
                <c:pt idx="398">
                  <c:v>15.154510774</c:v>
                </c:pt>
                <c:pt idx="399">
                  <c:v>15.138546111999998</c:v>
                </c:pt>
                <c:pt idx="400">
                  <c:v>15.130854102000001</c:v>
                </c:pt>
                <c:pt idx="401">
                  <c:v>15.123509279999999</c:v>
                </c:pt>
                <c:pt idx="402">
                  <c:v>15.120342686000001</c:v>
                </c:pt>
                <c:pt idx="403">
                  <c:v>15.120252895999998</c:v>
                </c:pt>
                <c:pt idx="404">
                  <c:v>15.097547998</c:v>
                </c:pt>
                <c:pt idx="405">
                  <c:v>15.09860752</c:v>
                </c:pt>
                <c:pt idx="406">
                  <c:v>15.096494461999999</c:v>
                </c:pt>
                <c:pt idx="407">
                  <c:v>15.073903298000001</c:v>
                </c:pt>
                <c:pt idx="408">
                  <c:v>15.017563065999999</c:v>
                </c:pt>
                <c:pt idx="409">
                  <c:v>15.070449375999999</c:v>
                </c:pt>
                <c:pt idx="410">
                  <c:v>15.067181020000001</c:v>
                </c:pt>
                <c:pt idx="411">
                  <c:v>15.043009552000001</c:v>
                </c:pt>
                <c:pt idx="412">
                  <c:v>15.038963016</c:v>
                </c:pt>
                <c:pt idx="413">
                  <c:v>15.044907114000001</c:v>
                </c:pt>
                <c:pt idx="414">
                  <c:v>15.021681433999998</c:v>
                </c:pt>
                <c:pt idx="415">
                  <c:v>15.017892295999999</c:v>
                </c:pt>
                <c:pt idx="416">
                  <c:v>14.999018438000002</c:v>
                </c:pt>
                <c:pt idx="417">
                  <c:v>14.998862802</c:v>
                </c:pt>
                <c:pt idx="418">
                  <c:v>14.996199032</c:v>
                </c:pt>
                <c:pt idx="419">
                  <c:v>14.986370019999999</c:v>
                </c:pt>
                <c:pt idx="420">
                  <c:v>14.975804729999998</c:v>
                </c:pt>
                <c:pt idx="421">
                  <c:v>14.969615206</c:v>
                </c:pt>
                <c:pt idx="422">
                  <c:v>14.95210017</c:v>
                </c:pt>
                <c:pt idx="423">
                  <c:v>14.945970506</c:v>
                </c:pt>
                <c:pt idx="424">
                  <c:v>14.933471738</c:v>
                </c:pt>
                <c:pt idx="425">
                  <c:v>14.923421244</c:v>
                </c:pt>
                <c:pt idx="426">
                  <c:v>14.921140577999999</c:v>
                </c:pt>
                <c:pt idx="427">
                  <c:v>14.914340482</c:v>
                </c:pt>
                <c:pt idx="428">
                  <c:v>14.896568047999999</c:v>
                </c:pt>
                <c:pt idx="429">
                  <c:v>14.877622358</c:v>
                </c:pt>
                <c:pt idx="430">
                  <c:v>14.880322044</c:v>
                </c:pt>
                <c:pt idx="431">
                  <c:v>14.869529285999999</c:v>
                </c:pt>
                <c:pt idx="432">
                  <c:v>14.853319197999999</c:v>
                </c:pt>
                <c:pt idx="433">
                  <c:v>14.843621878</c:v>
                </c:pt>
                <c:pt idx="434">
                  <c:v>14.827106504</c:v>
                </c:pt>
                <c:pt idx="435">
                  <c:v>14.825651906000001</c:v>
                </c:pt>
                <c:pt idx="436">
                  <c:v>14.798972304000001</c:v>
                </c:pt>
                <c:pt idx="437">
                  <c:v>14.796817344000001</c:v>
                </c:pt>
                <c:pt idx="438">
                  <c:v>14.783253068</c:v>
                </c:pt>
                <c:pt idx="439">
                  <c:v>14.762098544000001</c:v>
                </c:pt>
                <c:pt idx="440">
                  <c:v>14.753855821999998</c:v>
                </c:pt>
                <c:pt idx="441">
                  <c:v>14.745660987999999</c:v>
                </c:pt>
                <c:pt idx="442">
                  <c:v>14.730989301999999</c:v>
                </c:pt>
                <c:pt idx="443">
                  <c:v>14.7061055</c:v>
                </c:pt>
                <c:pt idx="444">
                  <c:v>14.690428166</c:v>
                </c:pt>
                <c:pt idx="445">
                  <c:v>14.678162852</c:v>
                </c:pt>
                <c:pt idx="446">
                  <c:v>14.65441639</c:v>
                </c:pt>
                <c:pt idx="447">
                  <c:v>14.640528870000001</c:v>
                </c:pt>
                <c:pt idx="448">
                  <c:v>14.629358994</c:v>
                </c:pt>
                <c:pt idx="449">
                  <c:v>14.602535727999999</c:v>
                </c:pt>
                <c:pt idx="450">
                  <c:v>14.593317288</c:v>
                </c:pt>
                <c:pt idx="451">
                  <c:v>14.555108649999999</c:v>
                </c:pt>
                <c:pt idx="452">
                  <c:v>14.541694024</c:v>
                </c:pt>
                <c:pt idx="453">
                  <c:v>14.529853716</c:v>
                </c:pt>
                <c:pt idx="454">
                  <c:v>14.500600134000001</c:v>
                </c:pt>
                <c:pt idx="455">
                  <c:v>14.465294706</c:v>
                </c:pt>
              </c:numCache>
            </c:numRef>
          </c:yVal>
          <c:smooth val="0"/>
          <c:extLst xmlns:c16r2="http://schemas.microsoft.com/office/drawing/2015/06/chart">
            <c:ext xmlns:c16="http://schemas.microsoft.com/office/drawing/2014/chart" uri="{C3380CC4-5D6E-409C-BE32-E72D297353CC}">
              <c16:uniqueId val="{00000005-398A-4D63-8196-B3DE90DB3D4A}"/>
            </c:ext>
          </c:extLst>
        </c:ser>
        <c:ser>
          <c:idx val="7"/>
          <c:order val="6"/>
          <c:tx>
            <c:strRef>
              <c:f>Consolidation!$AN$56</c:f>
              <c:strCache>
                <c:ptCount val="1"/>
                <c:pt idx="0">
                  <c:v>TX811 σ'vc=80ksc </c:v>
                </c:pt>
              </c:strCache>
            </c:strRef>
          </c:tx>
          <c:spPr>
            <a:ln w="12700">
              <a:solidFill>
                <a:srgbClr val="C0C0C0"/>
              </a:solidFill>
              <a:prstDash val="solid"/>
            </a:ln>
          </c:spPr>
          <c:marker>
            <c:symbol val="square"/>
            <c:size val="4"/>
            <c:spPr>
              <a:solidFill>
                <a:srgbClr val="C0C0C0"/>
              </a:solidFill>
              <a:ln>
                <a:solidFill>
                  <a:srgbClr val="C0C0C0"/>
                </a:solidFill>
                <a:prstDash val="solid"/>
              </a:ln>
            </c:spPr>
          </c:marker>
          <c:xVal>
            <c:numRef>
              <c:f>[11]TX713S1!$B$14:$B$495</c:f>
              <c:numCache>
                <c:formatCode>General</c:formatCode>
                <c:ptCount val="482"/>
                <c:pt idx="0">
                  <c:v>0</c:v>
                </c:pt>
                <c:pt idx="1">
                  <c:v>-1.513807E-3</c:v>
                </c:pt>
                <c:pt idx="2">
                  <c:v>-1.3363380000000001E-3</c:v>
                </c:pt>
                <c:pt idx="3">
                  <c:v>-9.7962630000000004E-4</c:v>
                </c:pt>
                <c:pt idx="4">
                  <c:v>-4.45446E-4</c:v>
                </c:pt>
                <c:pt idx="5">
                  <c:v>-5.3418029999999998E-4</c:v>
                </c:pt>
                <c:pt idx="6">
                  <c:v>-1.9592530000000002E-3</c:v>
                </c:pt>
                <c:pt idx="7">
                  <c:v>-1.2458289999999999E-3</c:v>
                </c:pt>
                <c:pt idx="8">
                  <c:v>-1.2458289999999999E-3</c:v>
                </c:pt>
                <c:pt idx="9">
                  <c:v>-8.0038310000000003E-4</c:v>
                </c:pt>
                <c:pt idx="10">
                  <c:v>-1.774685E-4</c:v>
                </c:pt>
                <c:pt idx="11">
                  <c:v>0</c:v>
                </c:pt>
                <c:pt idx="12">
                  <c:v>-8.873427E-5</c:v>
                </c:pt>
                <c:pt idx="13">
                  <c:v>-8.873427E-5</c:v>
                </c:pt>
                <c:pt idx="14">
                  <c:v>-8.0038310000000003E-4</c:v>
                </c:pt>
                <c:pt idx="15">
                  <c:v>-2.662028E-4</c:v>
                </c:pt>
                <c:pt idx="16">
                  <c:v>-7.116488E-4</c:v>
                </c:pt>
                <c:pt idx="17">
                  <c:v>8.9089200000000001E-4</c:v>
                </c:pt>
                <c:pt idx="18">
                  <c:v>2.6797749999999998E-4</c:v>
                </c:pt>
                <c:pt idx="19">
                  <c:v>5.3595499999999996E-4</c:v>
                </c:pt>
                <c:pt idx="20">
                  <c:v>3.5671169999999997E-4</c:v>
                </c:pt>
                <c:pt idx="21">
                  <c:v>0</c:v>
                </c:pt>
                <c:pt idx="22">
                  <c:v>6.2468919999999995E-4</c:v>
                </c:pt>
                <c:pt idx="23">
                  <c:v>1.1588690000000001E-3</c:v>
                </c:pt>
                <c:pt idx="24">
                  <c:v>1.426847E-3</c:v>
                </c:pt>
                <c:pt idx="25">
                  <c:v>2.0497620000000001E-3</c:v>
                </c:pt>
                <c:pt idx="26">
                  <c:v>2.2272300000000002E-3</c:v>
                </c:pt>
                <c:pt idx="27">
                  <c:v>2.1384960000000001E-3</c:v>
                </c:pt>
                <c:pt idx="28">
                  <c:v>1.781784E-3</c:v>
                </c:pt>
                <c:pt idx="29">
                  <c:v>1.515581E-3</c:v>
                </c:pt>
                <c:pt idx="30">
                  <c:v>1.4658900000000001E-3</c:v>
                </c:pt>
                <c:pt idx="31">
                  <c:v>3.9202799999999999E-3</c:v>
                </c:pt>
                <c:pt idx="32">
                  <c:v>3.474834E-3</c:v>
                </c:pt>
                <c:pt idx="33">
                  <c:v>3.563568E-3</c:v>
                </c:pt>
                <c:pt idx="34">
                  <c:v>3.474834E-3</c:v>
                </c:pt>
                <c:pt idx="35">
                  <c:v>3.2068560000000001E-3</c:v>
                </c:pt>
                <c:pt idx="36">
                  <c:v>2.8519190000000001E-3</c:v>
                </c:pt>
                <c:pt idx="37">
                  <c:v>2.7614100000000002E-3</c:v>
                </c:pt>
                <c:pt idx="38">
                  <c:v>2.6726760000000001E-3</c:v>
                </c:pt>
                <c:pt idx="39">
                  <c:v>2.6726760000000001E-3</c:v>
                </c:pt>
                <c:pt idx="40">
                  <c:v>3.563568E-3</c:v>
                </c:pt>
                <c:pt idx="41">
                  <c:v>3.3860990000000001E-3</c:v>
                </c:pt>
                <c:pt idx="42">
                  <c:v>3.297365E-3</c:v>
                </c:pt>
                <c:pt idx="43">
                  <c:v>3.1181220000000001E-3</c:v>
                </c:pt>
                <c:pt idx="44">
                  <c:v>2.7614100000000002E-3</c:v>
                </c:pt>
                <c:pt idx="45">
                  <c:v>2.8519190000000001E-3</c:v>
                </c:pt>
                <c:pt idx="46">
                  <c:v>2.8519190000000001E-3</c:v>
                </c:pt>
                <c:pt idx="47">
                  <c:v>2.5839420000000001E-3</c:v>
                </c:pt>
                <c:pt idx="48">
                  <c:v>3.6523020000000001E-3</c:v>
                </c:pt>
                <c:pt idx="49">
                  <c:v>3.9202799999999999E-3</c:v>
                </c:pt>
                <c:pt idx="50">
                  <c:v>3.6523020000000001E-3</c:v>
                </c:pt>
                <c:pt idx="51">
                  <c:v>3.1181220000000001E-3</c:v>
                </c:pt>
                <c:pt idx="52">
                  <c:v>2.9406530000000001E-3</c:v>
                </c:pt>
                <c:pt idx="53">
                  <c:v>3.3860990000000001E-3</c:v>
                </c:pt>
                <c:pt idx="54">
                  <c:v>4.365725E-3</c:v>
                </c:pt>
                <c:pt idx="55">
                  <c:v>4.365725E-3</c:v>
                </c:pt>
                <c:pt idx="56">
                  <c:v>4.9886399999999999E-3</c:v>
                </c:pt>
                <c:pt idx="57">
                  <c:v>5.2566180000000002E-3</c:v>
                </c:pt>
                <c:pt idx="58">
                  <c:v>5.2566180000000002E-3</c:v>
                </c:pt>
                <c:pt idx="59">
                  <c:v>4.1882569999999999E-3</c:v>
                </c:pt>
                <c:pt idx="60">
                  <c:v>4.2769920000000003E-3</c:v>
                </c:pt>
                <c:pt idx="61">
                  <c:v>4.1882569999999999E-3</c:v>
                </c:pt>
                <c:pt idx="62">
                  <c:v>4.9886399999999999E-3</c:v>
                </c:pt>
                <c:pt idx="63">
                  <c:v>5.2566180000000002E-3</c:v>
                </c:pt>
                <c:pt idx="64">
                  <c:v>5.1678829999999999E-3</c:v>
                </c:pt>
                <c:pt idx="65">
                  <c:v>4.8111710000000004E-3</c:v>
                </c:pt>
                <c:pt idx="66">
                  <c:v>5.7907979999999998E-3</c:v>
                </c:pt>
                <c:pt idx="67">
                  <c:v>5.0791489999999998E-3</c:v>
                </c:pt>
                <c:pt idx="68">
                  <c:v>4.9886399999999999E-3</c:v>
                </c:pt>
                <c:pt idx="69">
                  <c:v>5.2566180000000002E-3</c:v>
                </c:pt>
                <c:pt idx="70">
                  <c:v>6.0587749999999998E-3</c:v>
                </c:pt>
                <c:pt idx="71">
                  <c:v>6.0587749999999998E-3</c:v>
                </c:pt>
                <c:pt idx="72">
                  <c:v>6.5929550000000002E-3</c:v>
                </c:pt>
                <c:pt idx="73">
                  <c:v>5.9700409999999997E-3</c:v>
                </c:pt>
                <c:pt idx="74">
                  <c:v>5.8795319999999998E-3</c:v>
                </c:pt>
                <c:pt idx="75">
                  <c:v>6.2362440000000002E-3</c:v>
                </c:pt>
                <c:pt idx="76">
                  <c:v>6.3249789999999997E-3</c:v>
                </c:pt>
                <c:pt idx="77">
                  <c:v>6.7704239999999997E-3</c:v>
                </c:pt>
                <c:pt idx="78">
                  <c:v>7.661317E-3</c:v>
                </c:pt>
                <c:pt idx="79">
                  <c:v>7.8405599999999999E-3</c:v>
                </c:pt>
                <c:pt idx="80">
                  <c:v>8.1067629999999995E-3</c:v>
                </c:pt>
                <c:pt idx="81">
                  <c:v>7.038402E-3</c:v>
                </c:pt>
                <c:pt idx="82">
                  <c:v>7.3046049999999996E-3</c:v>
                </c:pt>
                <c:pt idx="83">
                  <c:v>8.018028E-3</c:v>
                </c:pt>
                <c:pt idx="84">
                  <c:v>8.6409420000000004E-3</c:v>
                </c:pt>
                <c:pt idx="85">
                  <c:v>8.7314509999999994E-3</c:v>
                </c:pt>
                <c:pt idx="86">
                  <c:v>8.7314509999999994E-3</c:v>
                </c:pt>
                <c:pt idx="87">
                  <c:v>9.0863880000000008E-3</c:v>
                </c:pt>
                <c:pt idx="88">
                  <c:v>9.5318350000000007E-3</c:v>
                </c:pt>
                <c:pt idx="89">
                  <c:v>9.0863880000000008E-3</c:v>
                </c:pt>
                <c:pt idx="90">
                  <c:v>9.2656309999999999E-3</c:v>
                </c:pt>
                <c:pt idx="91">
                  <c:v>8.9976550000000002E-3</c:v>
                </c:pt>
                <c:pt idx="92">
                  <c:v>1.015652E-2</c:v>
                </c:pt>
                <c:pt idx="93">
                  <c:v>1.051324E-2</c:v>
                </c:pt>
                <c:pt idx="94">
                  <c:v>1.0690699999999999E-2</c:v>
                </c:pt>
                <c:pt idx="95">
                  <c:v>1.0333989999999999E-2</c:v>
                </c:pt>
                <c:pt idx="96">
                  <c:v>1.0333989999999999E-2</c:v>
                </c:pt>
                <c:pt idx="97">
                  <c:v>1.006779E-2</c:v>
                </c:pt>
                <c:pt idx="98">
                  <c:v>1.042273E-2</c:v>
                </c:pt>
                <c:pt idx="99">
                  <c:v>1.1047420000000001E-2</c:v>
                </c:pt>
                <c:pt idx="100">
                  <c:v>1.18478E-2</c:v>
                </c:pt>
                <c:pt idx="101">
                  <c:v>1.122488E-2</c:v>
                </c:pt>
                <c:pt idx="102">
                  <c:v>1.211578E-2</c:v>
                </c:pt>
                <c:pt idx="103">
                  <c:v>1.2829200000000001E-2</c:v>
                </c:pt>
                <c:pt idx="104">
                  <c:v>1.3629580000000001E-2</c:v>
                </c:pt>
                <c:pt idx="105">
                  <c:v>1.30954E-2</c:v>
                </c:pt>
                <c:pt idx="106">
                  <c:v>1.4075030000000001E-2</c:v>
                </c:pt>
                <c:pt idx="107">
                  <c:v>1.487719E-2</c:v>
                </c:pt>
                <c:pt idx="108">
                  <c:v>1.4965920000000001E-2</c:v>
                </c:pt>
                <c:pt idx="109">
                  <c:v>1.478845E-2</c:v>
                </c:pt>
                <c:pt idx="110">
                  <c:v>1.5500099999999999E-2</c:v>
                </c:pt>
                <c:pt idx="111">
                  <c:v>1.5856809999999999E-2</c:v>
                </c:pt>
                <c:pt idx="112">
                  <c:v>1.657024E-2</c:v>
                </c:pt>
                <c:pt idx="113">
                  <c:v>1.6036060000000001E-2</c:v>
                </c:pt>
                <c:pt idx="114">
                  <c:v>1.7015679999999998E-2</c:v>
                </c:pt>
                <c:pt idx="115">
                  <c:v>1.7281879999999999E-2</c:v>
                </c:pt>
                <c:pt idx="116">
                  <c:v>1.7104419999999999E-2</c:v>
                </c:pt>
                <c:pt idx="117">
                  <c:v>1.754986E-2</c:v>
                </c:pt>
                <c:pt idx="118">
                  <c:v>1.8797459999999998E-2</c:v>
                </c:pt>
                <c:pt idx="119">
                  <c:v>1.870873E-2</c:v>
                </c:pt>
                <c:pt idx="120">
                  <c:v>2.01338E-2</c:v>
                </c:pt>
                <c:pt idx="121">
                  <c:v>2.01338E-2</c:v>
                </c:pt>
                <c:pt idx="122">
                  <c:v>2.0667990000000001E-2</c:v>
                </c:pt>
                <c:pt idx="123">
                  <c:v>2.0756719999999999E-2</c:v>
                </c:pt>
                <c:pt idx="124">
                  <c:v>2.0311269999999999E-2</c:v>
                </c:pt>
                <c:pt idx="125">
                  <c:v>2.2093060000000001E-2</c:v>
                </c:pt>
                <c:pt idx="126">
                  <c:v>2.2270519999999999E-2</c:v>
                </c:pt>
                <c:pt idx="127">
                  <c:v>2.4320290000000001E-2</c:v>
                </c:pt>
                <c:pt idx="128">
                  <c:v>2.5567889999999999E-2</c:v>
                </c:pt>
                <c:pt idx="129">
                  <c:v>2.6013339999999999E-2</c:v>
                </c:pt>
                <c:pt idx="130">
                  <c:v>2.7259169999999999E-2</c:v>
                </c:pt>
                <c:pt idx="131">
                  <c:v>2.9129680000000002E-2</c:v>
                </c:pt>
                <c:pt idx="132">
                  <c:v>3.091147E-2</c:v>
                </c:pt>
                <c:pt idx="133">
                  <c:v>3.3049960000000003E-2</c:v>
                </c:pt>
                <c:pt idx="134">
                  <c:v>3.4920479999999997E-2</c:v>
                </c:pt>
                <c:pt idx="135">
                  <c:v>3.5633909999999998E-2</c:v>
                </c:pt>
                <c:pt idx="136">
                  <c:v>3.8127340000000003E-2</c:v>
                </c:pt>
                <c:pt idx="137">
                  <c:v>4.0265830000000002E-2</c:v>
                </c:pt>
                <c:pt idx="138">
                  <c:v>4.177964E-2</c:v>
                </c:pt>
                <c:pt idx="139">
                  <c:v>4.3561419999999997E-2</c:v>
                </c:pt>
                <c:pt idx="140">
                  <c:v>4.4986489999999997E-2</c:v>
                </c:pt>
                <c:pt idx="141">
                  <c:v>4.7747909999999998E-2</c:v>
                </c:pt>
                <c:pt idx="142">
                  <c:v>4.926349E-2</c:v>
                </c:pt>
                <c:pt idx="143">
                  <c:v>5.086603E-2</c:v>
                </c:pt>
                <c:pt idx="144">
                  <c:v>5.3004530000000001E-2</c:v>
                </c:pt>
                <c:pt idx="145">
                  <c:v>5.4252130000000003E-2</c:v>
                </c:pt>
                <c:pt idx="146">
                  <c:v>5.630011E-2</c:v>
                </c:pt>
                <c:pt idx="147">
                  <c:v>5.9418230000000002E-2</c:v>
                </c:pt>
                <c:pt idx="148">
                  <c:v>6.1200020000000001E-2</c:v>
                </c:pt>
                <c:pt idx="149">
                  <c:v>6.396143E-2</c:v>
                </c:pt>
                <c:pt idx="150">
                  <c:v>6.53865E-2</c:v>
                </c:pt>
                <c:pt idx="151">
                  <c:v>6.7970450000000002E-2</c:v>
                </c:pt>
                <c:pt idx="152">
                  <c:v>7.0909319999999998E-2</c:v>
                </c:pt>
                <c:pt idx="153">
                  <c:v>7.447289E-2</c:v>
                </c:pt>
                <c:pt idx="154">
                  <c:v>8.1688759999999999E-2</c:v>
                </c:pt>
                <c:pt idx="155">
                  <c:v>8.8815900000000003E-2</c:v>
                </c:pt>
                <c:pt idx="156">
                  <c:v>9.6209240000000001E-2</c:v>
                </c:pt>
                <c:pt idx="157">
                  <c:v>0.1039593</c:v>
                </c:pt>
                <c:pt idx="158">
                  <c:v>0.1119773</c:v>
                </c:pt>
                <c:pt idx="159">
                  <c:v>0.1191914</c:v>
                </c:pt>
                <c:pt idx="160">
                  <c:v>0.12774360000000001</c:v>
                </c:pt>
                <c:pt idx="161">
                  <c:v>0.13504820000000001</c:v>
                </c:pt>
                <c:pt idx="162">
                  <c:v>0.14199609999999999</c:v>
                </c:pt>
                <c:pt idx="163">
                  <c:v>0.15072759999999999</c:v>
                </c:pt>
                <c:pt idx="164">
                  <c:v>0.15803220000000001</c:v>
                </c:pt>
                <c:pt idx="165">
                  <c:v>0.1655142</c:v>
                </c:pt>
                <c:pt idx="166">
                  <c:v>0.1735323</c:v>
                </c:pt>
                <c:pt idx="167">
                  <c:v>0.18030270000000001</c:v>
                </c:pt>
                <c:pt idx="168">
                  <c:v>0.187696</c:v>
                </c:pt>
                <c:pt idx="169">
                  <c:v>0.19366430000000001</c:v>
                </c:pt>
                <c:pt idx="170">
                  <c:v>0.20150309999999999</c:v>
                </c:pt>
                <c:pt idx="171">
                  <c:v>0.206403</c:v>
                </c:pt>
                <c:pt idx="172">
                  <c:v>0.21237130000000001</c:v>
                </c:pt>
                <c:pt idx="173">
                  <c:v>0.21842829999999999</c:v>
                </c:pt>
                <c:pt idx="174">
                  <c:v>0.2241303</c:v>
                </c:pt>
                <c:pt idx="175">
                  <c:v>0.23009859999999999</c:v>
                </c:pt>
                <c:pt idx="176">
                  <c:v>0.2359781</c:v>
                </c:pt>
                <c:pt idx="177">
                  <c:v>0.24176890000000001</c:v>
                </c:pt>
                <c:pt idx="178">
                  <c:v>0.247558</c:v>
                </c:pt>
                <c:pt idx="179">
                  <c:v>0.25317129999999999</c:v>
                </c:pt>
                <c:pt idx="180">
                  <c:v>0.2580712</c:v>
                </c:pt>
                <c:pt idx="181">
                  <c:v>0.26368269999999999</c:v>
                </c:pt>
                <c:pt idx="182">
                  <c:v>0.26911679999999999</c:v>
                </c:pt>
                <c:pt idx="183">
                  <c:v>0.27392620000000001</c:v>
                </c:pt>
                <c:pt idx="184">
                  <c:v>0.27918280000000001</c:v>
                </c:pt>
                <c:pt idx="185">
                  <c:v>0.28390349999999998</c:v>
                </c:pt>
                <c:pt idx="186">
                  <c:v>0.2884467</c:v>
                </c:pt>
                <c:pt idx="187">
                  <c:v>0.29414879999999999</c:v>
                </c:pt>
                <c:pt idx="188">
                  <c:v>0.29860320000000001</c:v>
                </c:pt>
                <c:pt idx="189">
                  <c:v>0.30412610000000001</c:v>
                </c:pt>
                <c:pt idx="190">
                  <c:v>0.30840129999999999</c:v>
                </c:pt>
                <c:pt idx="191">
                  <c:v>0.3135674</c:v>
                </c:pt>
                <c:pt idx="192">
                  <c:v>0.31900319999999999</c:v>
                </c:pt>
                <c:pt idx="193">
                  <c:v>0.3239901</c:v>
                </c:pt>
                <c:pt idx="194">
                  <c:v>0.32817829999999998</c:v>
                </c:pt>
                <c:pt idx="195">
                  <c:v>0.33361239999999998</c:v>
                </c:pt>
                <c:pt idx="196">
                  <c:v>0.33771020000000002</c:v>
                </c:pt>
                <c:pt idx="197">
                  <c:v>0.34269709999999998</c:v>
                </c:pt>
                <c:pt idx="198">
                  <c:v>0.34809030000000002</c:v>
                </c:pt>
                <c:pt idx="199">
                  <c:v>0.35263349999999999</c:v>
                </c:pt>
                <c:pt idx="200">
                  <c:v>0.3577996</c:v>
                </c:pt>
                <c:pt idx="201">
                  <c:v>0.3630562</c:v>
                </c:pt>
                <c:pt idx="202">
                  <c:v>0.36777690000000002</c:v>
                </c:pt>
                <c:pt idx="203">
                  <c:v>0.37339020000000001</c:v>
                </c:pt>
                <c:pt idx="204">
                  <c:v>0.37828840000000002</c:v>
                </c:pt>
                <c:pt idx="205">
                  <c:v>0.38336750000000003</c:v>
                </c:pt>
                <c:pt idx="206">
                  <c:v>0.38942450000000001</c:v>
                </c:pt>
                <c:pt idx="207">
                  <c:v>0.39369969999999999</c:v>
                </c:pt>
                <c:pt idx="208">
                  <c:v>0.3985996</c:v>
                </c:pt>
                <c:pt idx="209">
                  <c:v>0.40341080000000001</c:v>
                </c:pt>
                <c:pt idx="210">
                  <c:v>0.40911110000000001</c:v>
                </c:pt>
                <c:pt idx="211">
                  <c:v>0.41472439999999999</c:v>
                </c:pt>
                <c:pt idx="212">
                  <c:v>0.41899960000000003</c:v>
                </c:pt>
                <c:pt idx="213">
                  <c:v>0.42487920000000001</c:v>
                </c:pt>
                <c:pt idx="214">
                  <c:v>0.42933369999999998</c:v>
                </c:pt>
                <c:pt idx="215">
                  <c:v>0.43521320000000002</c:v>
                </c:pt>
                <c:pt idx="216">
                  <c:v>0.44029049999999997</c:v>
                </c:pt>
                <c:pt idx="217">
                  <c:v>0.44563589999999997</c:v>
                </c:pt>
                <c:pt idx="218">
                  <c:v>0.45053579999999999</c:v>
                </c:pt>
                <c:pt idx="219">
                  <c:v>0.45588109999999998</c:v>
                </c:pt>
                <c:pt idx="220">
                  <c:v>0.4607811</c:v>
                </c:pt>
                <c:pt idx="221">
                  <c:v>0.48309059999999998</c:v>
                </c:pt>
                <c:pt idx="222">
                  <c:v>0.52420650000000002</c:v>
                </c:pt>
                <c:pt idx="223">
                  <c:v>0.56358149999999996</c:v>
                </c:pt>
                <c:pt idx="224">
                  <c:v>0.60358109999999998</c:v>
                </c:pt>
                <c:pt idx="225">
                  <c:v>0.64527199999999996</c:v>
                </c:pt>
                <c:pt idx="226">
                  <c:v>0.68384480000000003</c:v>
                </c:pt>
                <c:pt idx="227">
                  <c:v>0.72553570000000001</c:v>
                </c:pt>
                <c:pt idx="228">
                  <c:v>0.76722659999999998</c:v>
                </c:pt>
                <c:pt idx="229">
                  <c:v>0.80722450000000001</c:v>
                </c:pt>
                <c:pt idx="230">
                  <c:v>0.84749030000000003</c:v>
                </c:pt>
                <c:pt idx="231">
                  <c:v>0.88873570000000002</c:v>
                </c:pt>
                <c:pt idx="232">
                  <c:v>0.92787640000000005</c:v>
                </c:pt>
                <c:pt idx="233">
                  <c:v>0.96716089999999999</c:v>
                </c:pt>
                <c:pt idx="234">
                  <c:v>1.0093859999999999</c:v>
                </c:pt>
                <c:pt idx="235">
                  <c:v>1.0484039999999999</c:v>
                </c:pt>
                <c:pt idx="236">
                  <c:v>1.0889059999999999</c:v>
                </c:pt>
                <c:pt idx="237">
                  <c:v>1.1310709999999999</c:v>
                </c:pt>
                <c:pt idx="238">
                  <c:v>1.1696439999999999</c:v>
                </c:pt>
                <c:pt idx="239">
                  <c:v>1.20973</c:v>
                </c:pt>
                <c:pt idx="240">
                  <c:v>1.2529349999999999</c:v>
                </c:pt>
                <c:pt idx="241">
                  <c:v>1.291596</c:v>
                </c:pt>
                <c:pt idx="242">
                  <c:v>1.33186</c:v>
                </c:pt>
                <c:pt idx="243">
                  <c:v>1.373794</c:v>
                </c:pt>
                <c:pt idx="244">
                  <c:v>1.411856</c:v>
                </c:pt>
                <c:pt idx="245">
                  <c:v>1.451765</c:v>
                </c:pt>
                <c:pt idx="246">
                  <c:v>1.4926539999999999</c:v>
                </c:pt>
                <c:pt idx="247">
                  <c:v>1.5320959999999999</c:v>
                </c:pt>
                <c:pt idx="248">
                  <c:v>1.573005</c:v>
                </c:pt>
                <c:pt idx="249">
                  <c:v>1.614587</c:v>
                </c:pt>
                <c:pt idx="250">
                  <c:v>1.6541399999999999</c:v>
                </c:pt>
                <c:pt idx="251">
                  <c:v>1.6948510000000001</c:v>
                </c:pt>
                <c:pt idx="252">
                  <c:v>1.736008</c:v>
                </c:pt>
                <c:pt idx="253">
                  <c:v>1.7756510000000001</c:v>
                </c:pt>
                <c:pt idx="254">
                  <c:v>1.8155600000000001</c:v>
                </c:pt>
                <c:pt idx="255">
                  <c:v>1.8575170000000001</c:v>
                </c:pt>
                <c:pt idx="256">
                  <c:v>1.896358</c:v>
                </c:pt>
                <c:pt idx="257">
                  <c:v>1.9372469999999999</c:v>
                </c:pt>
                <c:pt idx="258">
                  <c:v>1.9768889999999999</c:v>
                </c:pt>
                <c:pt idx="259">
                  <c:v>2.0160979999999999</c:v>
                </c:pt>
                <c:pt idx="260">
                  <c:v>2.0563509999999998</c:v>
                </c:pt>
                <c:pt idx="261">
                  <c:v>2.0974189999999999</c:v>
                </c:pt>
                <c:pt idx="262">
                  <c:v>2.1373280000000001</c:v>
                </c:pt>
                <c:pt idx="263">
                  <c:v>2.1764350000000001</c:v>
                </c:pt>
                <c:pt idx="264">
                  <c:v>2.21875</c:v>
                </c:pt>
                <c:pt idx="265">
                  <c:v>2.2588370000000002</c:v>
                </c:pt>
                <c:pt idx="266">
                  <c:v>2.2994599999999998</c:v>
                </c:pt>
                <c:pt idx="267">
                  <c:v>2.3400820000000002</c:v>
                </c:pt>
                <c:pt idx="268">
                  <c:v>2.3786550000000002</c:v>
                </c:pt>
                <c:pt idx="269">
                  <c:v>2.4187419999999999</c:v>
                </c:pt>
                <c:pt idx="270">
                  <c:v>2.459991</c:v>
                </c:pt>
                <c:pt idx="271">
                  <c:v>2.4993660000000002</c:v>
                </c:pt>
                <c:pt idx="272">
                  <c:v>2.540162</c:v>
                </c:pt>
                <c:pt idx="273">
                  <c:v>2.580962</c:v>
                </c:pt>
                <c:pt idx="274">
                  <c:v>2.6201590000000001</c:v>
                </c:pt>
                <c:pt idx="275">
                  <c:v>2.6606030000000001</c:v>
                </c:pt>
                <c:pt idx="276">
                  <c:v>2.7022050000000002</c:v>
                </c:pt>
                <c:pt idx="277">
                  <c:v>2.7414010000000002</c:v>
                </c:pt>
                <c:pt idx="278">
                  <c:v>2.782559</c:v>
                </c:pt>
                <c:pt idx="279">
                  <c:v>2.8236249999999998</c:v>
                </c:pt>
                <c:pt idx="280">
                  <c:v>2.863089</c:v>
                </c:pt>
                <c:pt idx="281">
                  <c:v>2.9031769999999999</c:v>
                </c:pt>
                <c:pt idx="282">
                  <c:v>2.943978</c:v>
                </c:pt>
                <c:pt idx="283">
                  <c:v>2.983168</c:v>
                </c:pt>
                <c:pt idx="284">
                  <c:v>3.0234390000000002</c:v>
                </c:pt>
                <c:pt idx="285">
                  <c:v>3.0634389999999998</c:v>
                </c:pt>
                <c:pt idx="286">
                  <c:v>3.1036069999999998</c:v>
                </c:pt>
                <c:pt idx="287">
                  <c:v>3.1454840000000002</c:v>
                </c:pt>
                <c:pt idx="288">
                  <c:v>3.186007</c:v>
                </c:pt>
                <c:pt idx="289">
                  <c:v>3.2252909999999999</c:v>
                </c:pt>
                <c:pt idx="290">
                  <c:v>3.265558</c:v>
                </c:pt>
                <c:pt idx="291">
                  <c:v>3.3081390000000002</c:v>
                </c:pt>
                <c:pt idx="292">
                  <c:v>3.3450190000000002</c:v>
                </c:pt>
                <c:pt idx="293">
                  <c:v>3.3849269999999998</c:v>
                </c:pt>
                <c:pt idx="294">
                  <c:v>3.4264399999999999</c:v>
                </c:pt>
                <c:pt idx="295">
                  <c:v>3.467238</c:v>
                </c:pt>
                <c:pt idx="296">
                  <c:v>3.5068790000000001</c:v>
                </c:pt>
                <c:pt idx="297">
                  <c:v>3.5482130000000001</c:v>
                </c:pt>
                <c:pt idx="298">
                  <c:v>3.5871430000000002</c:v>
                </c:pt>
                <c:pt idx="299">
                  <c:v>3.6273179999999998</c:v>
                </c:pt>
                <c:pt idx="300">
                  <c:v>3.6684749999999999</c:v>
                </c:pt>
                <c:pt idx="301">
                  <c:v>3.7084709999999999</c:v>
                </c:pt>
                <c:pt idx="302">
                  <c:v>3.7494489999999998</c:v>
                </c:pt>
                <c:pt idx="303">
                  <c:v>3.7886440000000001</c:v>
                </c:pt>
                <c:pt idx="304">
                  <c:v>3.8281079999999998</c:v>
                </c:pt>
                <c:pt idx="305">
                  <c:v>3.8675709999999999</c:v>
                </c:pt>
                <c:pt idx="306">
                  <c:v>3.909351</c:v>
                </c:pt>
                <c:pt idx="307">
                  <c:v>3.9496150000000001</c:v>
                </c:pt>
                <c:pt idx="308">
                  <c:v>3.9891670000000001</c:v>
                </c:pt>
                <c:pt idx="309">
                  <c:v>4.0306790000000001</c:v>
                </c:pt>
                <c:pt idx="310">
                  <c:v>4.0714790000000001</c:v>
                </c:pt>
                <c:pt idx="311">
                  <c:v>4.1116549999999998</c:v>
                </c:pt>
                <c:pt idx="312">
                  <c:v>4.1513859999999996</c:v>
                </c:pt>
                <c:pt idx="313">
                  <c:v>4.1918300000000004</c:v>
                </c:pt>
                <c:pt idx="314">
                  <c:v>4.2322730000000002</c:v>
                </c:pt>
                <c:pt idx="315">
                  <c:v>4.2722689999999997</c:v>
                </c:pt>
                <c:pt idx="316">
                  <c:v>4.3125349999999996</c:v>
                </c:pt>
                <c:pt idx="317">
                  <c:v>4.3527990000000001</c:v>
                </c:pt>
                <c:pt idx="318">
                  <c:v>4.3938670000000002</c:v>
                </c:pt>
                <c:pt idx="319">
                  <c:v>4.4332399999999996</c:v>
                </c:pt>
                <c:pt idx="320">
                  <c:v>4.4733270000000003</c:v>
                </c:pt>
                <c:pt idx="321">
                  <c:v>4.5134129999999999</c:v>
                </c:pt>
                <c:pt idx="322">
                  <c:v>4.5548359999999999</c:v>
                </c:pt>
                <c:pt idx="323">
                  <c:v>4.5951909999999998</c:v>
                </c:pt>
                <c:pt idx="324">
                  <c:v>4.6356339999999996</c:v>
                </c:pt>
                <c:pt idx="325">
                  <c:v>4.6758980000000001</c:v>
                </c:pt>
                <c:pt idx="326">
                  <c:v>4.7158069999999999</c:v>
                </c:pt>
                <c:pt idx="327">
                  <c:v>4.7559820000000004</c:v>
                </c:pt>
                <c:pt idx="328">
                  <c:v>4.7957140000000003</c:v>
                </c:pt>
                <c:pt idx="329">
                  <c:v>4.8356219999999999</c:v>
                </c:pt>
                <c:pt idx="330">
                  <c:v>4.8749969999999996</c:v>
                </c:pt>
                <c:pt idx="331">
                  <c:v>4.9169539999999996</c:v>
                </c:pt>
                <c:pt idx="332">
                  <c:v>4.9572200000000004</c:v>
                </c:pt>
                <c:pt idx="333">
                  <c:v>4.9970379999999999</c:v>
                </c:pt>
                <c:pt idx="334">
                  <c:v>5.0382829999999998</c:v>
                </c:pt>
                <c:pt idx="335">
                  <c:v>5.0781020000000003</c:v>
                </c:pt>
                <c:pt idx="336">
                  <c:v>5.1188140000000004</c:v>
                </c:pt>
                <c:pt idx="337">
                  <c:v>5.158989</c:v>
                </c:pt>
                <c:pt idx="338">
                  <c:v>5.199878</c:v>
                </c:pt>
                <c:pt idx="339">
                  <c:v>5.2403209999999998</c:v>
                </c:pt>
                <c:pt idx="340">
                  <c:v>5.2791600000000001</c:v>
                </c:pt>
                <c:pt idx="341">
                  <c:v>5.3189799999999998</c:v>
                </c:pt>
                <c:pt idx="342">
                  <c:v>5.3601349999999996</c:v>
                </c:pt>
                <c:pt idx="343">
                  <c:v>5.3995990000000003</c:v>
                </c:pt>
                <c:pt idx="344">
                  <c:v>5.4405770000000002</c:v>
                </c:pt>
                <c:pt idx="345">
                  <c:v>5.4802169999999997</c:v>
                </c:pt>
                <c:pt idx="346">
                  <c:v>5.5221739999999997</c:v>
                </c:pt>
                <c:pt idx="347">
                  <c:v>5.5620839999999996</c:v>
                </c:pt>
                <c:pt idx="348">
                  <c:v>5.6022590000000001</c:v>
                </c:pt>
                <c:pt idx="349">
                  <c:v>5.6431469999999999</c:v>
                </c:pt>
                <c:pt idx="350">
                  <c:v>5.6830569999999998</c:v>
                </c:pt>
                <c:pt idx="351">
                  <c:v>5.721984</c:v>
                </c:pt>
                <c:pt idx="352">
                  <c:v>5.7623389999999999</c:v>
                </c:pt>
                <c:pt idx="353">
                  <c:v>5.8030489999999997</c:v>
                </c:pt>
                <c:pt idx="354">
                  <c:v>5.8430460000000002</c:v>
                </c:pt>
                <c:pt idx="355">
                  <c:v>5.8829560000000001</c:v>
                </c:pt>
                <c:pt idx="356">
                  <c:v>5.9233989999999999</c:v>
                </c:pt>
                <c:pt idx="357">
                  <c:v>5.9639309999999996</c:v>
                </c:pt>
                <c:pt idx="358">
                  <c:v>6.0057989999999997</c:v>
                </c:pt>
                <c:pt idx="359">
                  <c:v>6.0456200000000004</c:v>
                </c:pt>
                <c:pt idx="360">
                  <c:v>6.0857060000000001</c:v>
                </c:pt>
                <c:pt idx="361">
                  <c:v>6.1257929999999998</c:v>
                </c:pt>
                <c:pt idx="362">
                  <c:v>6.1657909999999996</c:v>
                </c:pt>
                <c:pt idx="363">
                  <c:v>6.2059660000000001</c:v>
                </c:pt>
                <c:pt idx="364">
                  <c:v>6.2448050000000004</c:v>
                </c:pt>
                <c:pt idx="365">
                  <c:v>6.28498</c:v>
                </c:pt>
                <c:pt idx="366">
                  <c:v>6.3248009999999999</c:v>
                </c:pt>
                <c:pt idx="367">
                  <c:v>6.3662239999999999</c:v>
                </c:pt>
                <c:pt idx="368">
                  <c:v>6.4063100000000004</c:v>
                </c:pt>
                <c:pt idx="369">
                  <c:v>6.4466650000000003</c:v>
                </c:pt>
                <c:pt idx="370">
                  <c:v>6.4876420000000001</c:v>
                </c:pt>
                <c:pt idx="371">
                  <c:v>6.5279059999999998</c:v>
                </c:pt>
                <c:pt idx="372">
                  <c:v>6.5679040000000004</c:v>
                </c:pt>
                <c:pt idx="373">
                  <c:v>6.6088820000000004</c:v>
                </c:pt>
                <c:pt idx="374">
                  <c:v>6.6496820000000003</c:v>
                </c:pt>
                <c:pt idx="375">
                  <c:v>6.6886999999999999</c:v>
                </c:pt>
                <c:pt idx="376">
                  <c:v>6.7294099999999997</c:v>
                </c:pt>
                <c:pt idx="377">
                  <c:v>6.7694960000000002</c:v>
                </c:pt>
                <c:pt idx="378">
                  <c:v>6.8091369999999998</c:v>
                </c:pt>
                <c:pt idx="379">
                  <c:v>6.8493139999999997</c:v>
                </c:pt>
                <c:pt idx="380">
                  <c:v>6.8896680000000003</c:v>
                </c:pt>
                <c:pt idx="381">
                  <c:v>6.9304680000000003</c:v>
                </c:pt>
                <c:pt idx="382">
                  <c:v>6.971355</c:v>
                </c:pt>
                <c:pt idx="383">
                  <c:v>7.0121560000000001</c:v>
                </c:pt>
                <c:pt idx="384">
                  <c:v>7.0520649999999998</c:v>
                </c:pt>
                <c:pt idx="385">
                  <c:v>7.0932199999999996</c:v>
                </c:pt>
                <c:pt idx="386">
                  <c:v>7.1330390000000001</c:v>
                </c:pt>
                <c:pt idx="387">
                  <c:v>7.1732149999999999</c:v>
                </c:pt>
                <c:pt idx="388">
                  <c:v>7.2132129999999997</c:v>
                </c:pt>
                <c:pt idx="389">
                  <c:v>7.2537450000000003</c:v>
                </c:pt>
                <c:pt idx="390">
                  <c:v>7.2932069999999998</c:v>
                </c:pt>
                <c:pt idx="391">
                  <c:v>7.3338279999999996</c:v>
                </c:pt>
                <c:pt idx="392">
                  <c:v>7.3752509999999996</c:v>
                </c:pt>
                <c:pt idx="393">
                  <c:v>7.4151610000000003</c:v>
                </c:pt>
                <c:pt idx="394">
                  <c:v>7.4559610000000003</c:v>
                </c:pt>
                <c:pt idx="395">
                  <c:v>7.4961359999999999</c:v>
                </c:pt>
                <c:pt idx="396">
                  <c:v>7.5356880000000004</c:v>
                </c:pt>
                <c:pt idx="397">
                  <c:v>7.5900290000000004</c:v>
                </c:pt>
                <c:pt idx="398">
                  <c:v>7.6301160000000001</c:v>
                </c:pt>
                <c:pt idx="399">
                  <c:v>7.6560360000000003</c:v>
                </c:pt>
                <c:pt idx="400">
                  <c:v>7.7111799999999997</c:v>
                </c:pt>
                <c:pt idx="401">
                  <c:v>7.7503760000000002</c:v>
                </c:pt>
                <c:pt idx="402">
                  <c:v>7.7765649999999997</c:v>
                </c:pt>
                <c:pt idx="403">
                  <c:v>7.8305480000000003</c:v>
                </c:pt>
                <c:pt idx="404">
                  <c:v>7.8706360000000002</c:v>
                </c:pt>
                <c:pt idx="405">
                  <c:v>7.8986080000000003</c:v>
                </c:pt>
                <c:pt idx="406">
                  <c:v>7.9525899999999998</c:v>
                </c:pt>
                <c:pt idx="407">
                  <c:v>7.9917879999999997</c:v>
                </c:pt>
                <c:pt idx="408">
                  <c:v>8.0184139999999999</c:v>
                </c:pt>
                <c:pt idx="409">
                  <c:v>8.0719589999999997</c:v>
                </c:pt>
                <c:pt idx="410">
                  <c:v>8.1111559999999994</c:v>
                </c:pt>
                <c:pt idx="411">
                  <c:v>8.1375139999999995</c:v>
                </c:pt>
                <c:pt idx="412">
                  <c:v>8.192221</c:v>
                </c:pt>
                <c:pt idx="413">
                  <c:v>8.2323059999999995</c:v>
                </c:pt>
                <c:pt idx="414">
                  <c:v>8.2586750000000002</c:v>
                </c:pt>
                <c:pt idx="415">
                  <c:v>8.3124800000000008</c:v>
                </c:pt>
                <c:pt idx="416">
                  <c:v>8.3543489999999991</c:v>
                </c:pt>
                <c:pt idx="417">
                  <c:v>8.3820530000000009</c:v>
                </c:pt>
                <c:pt idx="418">
                  <c:v>8.4363050000000008</c:v>
                </c:pt>
                <c:pt idx="419">
                  <c:v>8.4754989999999992</c:v>
                </c:pt>
                <c:pt idx="420">
                  <c:v>8.5040060000000004</c:v>
                </c:pt>
                <c:pt idx="421">
                  <c:v>8.5565650000000009</c:v>
                </c:pt>
                <c:pt idx="422">
                  <c:v>8.5966520000000006</c:v>
                </c:pt>
                <c:pt idx="423">
                  <c:v>8.6242660000000004</c:v>
                </c:pt>
                <c:pt idx="424">
                  <c:v>8.6777160000000002</c:v>
                </c:pt>
                <c:pt idx="425">
                  <c:v>8.7169109999999996</c:v>
                </c:pt>
                <c:pt idx="426">
                  <c:v>8.7436360000000004</c:v>
                </c:pt>
                <c:pt idx="427">
                  <c:v>8.7970849999999992</c:v>
                </c:pt>
                <c:pt idx="428">
                  <c:v>8.8380639999999993</c:v>
                </c:pt>
                <c:pt idx="429">
                  <c:v>8.8665690000000001</c:v>
                </c:pt>
                <c:pt idx="430">
                  <c:v>8.9200189999999999</c:v>
                </c:pt>
                <c:pt idx="431">
                  <c:v>8.9601059999999997</c:v>
                </c:pt>
                <c:pt idx="432">
                  <c:v>8.9868290000000002</c:v>
                </c:pt>
                <c:pt idx="433">
                  <c:v>9.0393880000000006</c:v>
                </c:pt>
                <c:pt idx="434">
                  <c:v>9.0785830000000001</c:v>
                </c:pt>
                <c:pt idx="435">
                  <c:v>9.1053069999999998</c:v>
                </c:pt>
                <c:pt idx="436">
                  <c:v>9.1587560000000003</c:v>
                </c:pt>
                <c:pt idx="437">
                  <c:v>9.1997339999999994</c:v>
                </c:pt>
                <c:pt idx="438">
                  <c:v>9.2291340000000002</c:v>
                </c:pt>
                <c:pt idx="439">
                  <c:v>9.2816890000000001</c:v>
                </c:pt>
                <c:pt idx="440">
                  <c:v>9.3226659999999999</c:v>
                </c:pt>
                <c:pt idx="441">
                  <c:v>9.3502849999999995</c:v>
                </c:pt>
                <c:pt idx="442">
                  <c:v>9.4028399999999994</c:v>
                </c:pt>
                <c:pt idx="443">
                  <c:v>9.4438169999999992</c:v>
                </c:pt>
                <c:pt idx="444">
                  <c:v>9.4714360000000006</c:v>
                </c:pt>
                <c:pt idx="445">
                  <c:v>9.523104</c:v>
                </c:pt>
                <c:pt idx="446">
                  <c:v>9.5640769999999993</c:v>
                </c:pt>
                <c:pt idx="447">
                  <c:v>9.5925860000000007</c:v>
                </c:pt>
                <c:pt idx="448">
                  <c:v>9.6451440000000002</c:v>
                </c:pt>
                <c:pt idx="449">
                  <c:v>9.6852269999999994</c:v>
                </c:pt>
                <c:pt idx="450">
                  <c:v>9.7146270000000001</c:v>
                </c:pt>
                <c:pt idx="451">
                  <c:v>9.7680729999999993</c:v>
                </c:pt>
                <c:pt idx="452">
                  <c:v>9.8081639999999997</c:v>
                </c:pt>
                <c:pt idx="453">
                  <c:v>9.8348879999999994</c:v>
                </c:pt>
                <c:pt idx="454">
                  <c:v>9.8874449999999996</c:v>
                </c:pt>
                <c:pt idx="455">
                  <c:v>9.9284230000000004</c:v>
                </c:pt>
                <c:pt idx="456">
                  <c:v>9.9551470000000002</c:v>
                </c:pt>
                <c:pt idx="457">
                  <c:v>10.007709999999999</c:v>
                </c:pt>
                <c:pt idx="458">
                  <c:v>10.046010000000001</c:v>
                </c:pt>
                <c:pt idx="459">
                  <c:v>10.07452</c:v>
                </c:pt>
                <c:pt idx="460">
                  <c:v>10.12796</c:v>
                </c:pt>
                <c:pt idx="461">
                  <c:v>10.168049999999999</c:v>
                </c:pt>
                <c:pt idx="462">
                  <c:v>10.19745</c:v>
                </c:pt>
                <c:pt idx="463">
                  <c:v>10.24912</c:v>
                </c:pt>
                <c:pt idx="464">
                  <c:v>10.289199999999999</c:v>
                </c:pt>
                <c:pt idx="465">
                  <c:v>10.31771</c:v>
                </c:pt>
                <c:pt idx="466">
                  <c:v>10.37027</c:v>
                </c:pt>
                <c:pt idx="467">
                  <c:v>10.409459999999999</c:v>
                </c:pt>
                <c:pt idx="468">
                  <c:v>10.43886</c:v>
                </c:pt>
                <c:pt idx="469">
                  <c:v>10.48964</c:v>
                </c:pt>
                <c:pt idx="470">
                  <c:v>10.528840000000001</c:v>
                </c:pt>
                <c:pt idx="471">
                  <c:v>10.55823</c:v>
                </c:pt>
                <c:pt idx="472">
                  <c:v>10.6099</c:v>
                </c:pt>
                <c:pt idx="473">
                  <c:v>10.650880000000001</c:v>
                </c:pt>
                <c:pt idx="474">
                  <c:v>10.67849</c:v>
                </c:pt>
                <c:pt idx="475">
                  <c:v>10.73194</c:v>
                </c:pt>
                <c:pt idx="476">
                  <c:v>10.772919999999999</c:v>
                </c:pt>
                <c:pt idx="477">
                  <c:v>10.80053</c:v>
                </c:pt>
                <c:pt idx="478">
                  <c:v>10.8522</c:v>
                </c:pt>
                <c:pt idx="479">
                  <c:v>10.892289999999999</c:v>
                </c:pt>
                <c:pt idx="480">
                  <c:v>10.92079</c:v>
                </c:pt>
                <c:pt idx="481">
                  <c:v>10.97157</c:v>
                </c:pt>
              </c:numCache>
            </c:numRef>
          </c:xVal>
          <c:yVal>
            <c:numRef>
              <c:f>[11]TX713S1!$R$14:$R$495</c:f>
              <c:numCache>
                <c:formatCode>General</c:formatCode>
                <c:ptCount val="482"/>
                <c:pt idx="0">
                  <c:v>18.101252337999998</c:v>
                </c:pt>
                <c:pt idx="1">
                  <c:v>18.106161267999997</c:v>
                </c:pt>
                <c:pt idx="2">
                  <c:v>18.110256033999999</c:v>
                </c:pt>
                <c:pt idx="3">
                  <c:v>18.114055466</c:v>
                </c:pt>
                <c:pt idx="4">
                  <c:v>18.117822969999999</c:v>
                </c:pt>
                <c:pt idx="5">
                  <c:v>18.122213069999997</c:v>
                </c:pt>
                <c:pt idx="6">
                  <c:v>18.127114017999997</c:v>
                </c:pt>
                <c:pt idx="7">
                  <c:v>18.131623848</c:v>
                </c:pt>
                <c:pt idx="8">
                  <c:v>18.135997983999999</c:v>
                </c:pt>
                <c:pt idx="9">
                  <c:v>18.139526027999999</c:v>
                </c:pt>
                <c:pt idx="10">
                  <c:v>18.144307245999997</c:v>
                </c:pt>
                <c:pt idx="11">
                  <c:v>18.148402011999998</c:v>
                </c:pt>
                <c:pt idx="12">
                  <c:v>18.153047535999999</c:v>
                </c:pt>
                <c:pt idx="13">
                  <c:v>18.158203908000001</c:v>
                </c:pt>
                <c:pt idx="14">
                  <c:v>18.163224585999998</c:v>
                </c:pt>
                <c:pt idx="15">
                  <c:v>18.168029749999999</c:v>
                </c:pt>
                <c:pt idx="16">
                  <c:v>18.172228281999999</c:v>
                </c:pt>
                <c:pt idx="17">
                  <c:v>18.176315066000001</c:v>
                </c:pt>
                <c:pt idx="18">
                  <c:v>18.180808931999998</c:v>
                </c:pt>
                <c:pt idx="19">
                  <c:v>18.184624327999998</c:v>
                </c:pt>
                <c:pt idx="20">
                  <c:v>18.190068051999997</c:v>
                </c:pt>
                <c:pt idx="21">
                  <c:v>18.194514025999997</c:v>
                </c:pt>
                <c:pt idx="22">
                  <c:v>18.201091194</c:v>
                </c:pt>
                <c:pt idx="23">
                  <c:v>18.2185159</c:v>
                </c:pt>
                <c:pt idx="24">
                  <c:v>18.218468007999999</c:v>
                </c:pt>
                <c:pt idx="25">
                  <c:v>18.219130514</c:v>
                </c:pt>
                <c:pt idx="26">
                  <c:v>18.221924213999998</c:v>
                </c:pt>
                <c:pt idx="27">
                  <c:v>18.226066871999997</c:v>
                </c:pt>
                <c:pt idx="28">
                  <c:v>18.230768269999999</c:v>
                </c:pt>
                <c:pt idx="29">
                  <c:v>18.236483381999999</c:v>
                </c:pt>
                <c:pt idx="30">
                  <c:v>18.240673931999996</c:v>
                </c:pt>
                <c:pt idx="31">
                  <c:v>18.275196081999997</c:v>
                </c:pt>
                <c:pt idx="32">
                  <c:v>18.275028459999998</c:v>
                </c:pt>
                <c:pt idx="33">
                  <c:v>18.275267919999997</c:v>
                </c:pt>
                <c:pt idx="34">
                  <c:v>18.275028459999998</c:v>
                </c:pt>
                <c:pt idx="35">
                  <c:v>18.275850605999999</c:v>
                </c:pt>
                <c:pt idx="36">
                  <c:v>18.278748071999999</c:v>
                </c:pt>
                <c:pt idx="37">
                  <c:v>18.282627324</c:v>
                </c:pt>
                <c:pt idx="38">
                  <c:v>18.286762</c:v>
                </c:pt>
                <c:pt idx="39">
                  <c:v>18.291662947999999</c:v>
                </c:pt>
                <c:pt idx="40">
                  <c:v>18.296388292</c:v>
                </c:pt>
                <c:pt idx="41">
                  <c:v>18.301576592</c:v>
                </c:pt>
                <c:pt idx="42">
                  <c:v>18.306485521999999</c:v>
                </c:pt>
                <c:pt idx="43">
                  <c:v>18.312184669999997</c:v>
                </c:pt>
                <c:pt idx="44">
                  <c:v>18.317923728</c:v>
                </c:pt>
                <c:pt idx="45">
                  <c:v>18.324341255999997</c:v>
                </c:pt>
                <c:pt idx="46">
                  <c:v>18.330008476</c:v>
                </c:pt>
                <c:pt idx="47">
                  <c:v>18.335476145999998</c:v>
                </c:pt>
                <c:pt idx="48">
                  <c:v>18.340680409999997</c:v>
                </c:pt>
                <c:pt idx="49">
                  <c:v>18.346299737999999</c:v>
                </c:pt>
                <c:pt idx="50">
                  <c:v>18.352533679999997</c:v>
                </c:pt>
                <c:pt idx="51">
                  <c:v>18.359334343999997</c:v>
                </c:pt>
                <c:pt idx="52">
                  <c:v>18.365807745999998</c:v>
                </c:pt>
                <c:pt idx="53">
                  <c:v>18.373454501999998</c:v>
                </c:pt>
                <c:pt idx="54">
                  <c:v>18.378938135999999</c:v>
                </c:pt>
                <c:pt idx="55">
                  <c:v>18.388732049999998</c:v>
                </c:pt>
                <c:pt idx="56">
                  <c:v>18.399691335999997</c:v>
                </c:pt>
                <c:pt idx="57">
                  <c:v>18.401958223999998</c:v>
                </c:pt>
                <c:pt idx="58">
                  <c:v>18.408144273999998</c:v>
                </c:pt>
                <c:pt idx="59">
                  <c:v>18.415551569999998</c:v>
                </c:pt>
                <c:pt idx="60">
                  <c:v>18.423781011999999</c:v>
                </c:pt>
                <c:pt idx="61">
                  <c:v>18.431004721999997</c:v>
                </c:pt>
                <c:pt idx="62">
                  <c:v>18.438332197999998</c:v>
                </c:pt>
                <c:pt idx="63">
                  <c:v>18.445747476000001</c:v>
                </c:pt>
                <c:pt idx="64">
                  <c:v>18.453497998</c:v>
                </c:pt>
                <c:pt idx="65">
                  <c:v>18.463866615999997</c:v>
                </c:pt>
                <c:pt idx="66">
                  <c:v>18.470387909999999</c:v>
                </c:pt>
                <c:pt idx="67">
                  <c:v>18.479016452</c:v>
                </c:pt>
                <c:pt idx="68">
                  <c:v>18.487533245999998</c:v>
                </c:pt>
                <c:pt idx="69">
                  <c:v>18.495730760000001</c:v>
                </c:pt>
                <c:pt idx="70">
                  <c:v>18.504087913999999</c:v>
                </c:pt>
                <c:pt idx="71">
                  <c:v>18.512588743999999</c:v>
                </c:pt>
                <c:pt idx="72">
                  <c:v>18.521241231999998</c:v>
                </c:pt>
                <c:pt idx="73">
                  <c:v>18.530636045999998</c:v>
                </c:pt>
                <c:pt idx="74">
                  <c:v>18.539663688000001</c:v>
                </c:pt>
                <c:pt idx="75">
                  <c:v>18.549130339999998</c:v>
                </c:pt>
                <c:pt idx="76">
                  <c:v>18.558389459999997</c:v>
                </c:pt>
                <c:pt idx="77">
                  <c:v>18.567832165999999</c:v>
                </c:pt>
                <c:pt idx="78">
                  <c:v>18.577458457999999</c:v>
                </c:pt>
                <c:pt idx="79">
                  <c:v>18.587212461999997</c:v>
                </c:pt>
                <c:pt idx="80">
                  <c:v>18.597469331999999</c:v>
                </c:pt>
                <c:pt idx="81">
                  <c:v>18.607973643999998</c:v>
                </c:pt>
                <c:pt idx="82">
                  <c:v>18.618230514</c:v>
                </c:pt>
                <c:pt idx="83">
                  <c:v>18.627625328000001</c:v>
                </c:pt>
                <c:pt idx="84">
                  <c:v>18.637299511999998</c:v>
                </c:pt>
                <c:pt idx="85">
                  <c:v>18.647069479999999</c:v>
                </c:pt>
                <c:pt idx="86">
                  <c:v>18.656863393999998</c:v>
                </c:pt>
                <c:pt idx="87">
                  <c:v>18.666840894</c:v>
                </c:pt>
                <c:pt idx="88">
                  <c:v>18.677057853999997</c:v>
                </c:pt>
                <c:pt idx="89">
                  <c:v>18.687705842</c:v>
                </c:pt>
                <c:pt idx="90">
                  <c:v>18.698744947999998</c:v>
                </c:pt>
                <c:pt idx="91">
                  <c:v>18.708331329999996</c:v>
                </c:pt>
                <c:pt idx="92">
                  <c:v>18.718412595999997</c:v>
                </c:pt>
                <c:pt idx="93">
                  <c:v>18.728398077999998</c:v>
                </c:pt>
                <c:pt idx="94">
                  <c:v>18.738926335999999</c:v>
                </c:pt>
                <c:pt idx="95">
                  <c:v>18.749550377999999</c:v>
                </c:pt>
                <c:pt idx="96">
                  <c:v>18.758825461999997</c:v>
                </c:pt>
                <c:pt idx="97">
                  <c:v>18.768411843999999</c:v>
                </c:pt>
                <c:pt idx="98">
                  <c:v>18.779155615999997</c:v>
                </c:pt>
                <c:pt idx="99">
                  <c:v>18.788318951999997</c:v>
                </c:pt>
                <c:pt idx="100">
                  <c:v>18.808513412</c:v>
                </c:pt>
                <c:pt idx="101">
                  <c:v>18.829242665999999</c:v>
                </c:pt>
                <c:pt idx="102">
                  <c:v>18.849421161999999</c:v>
                </c:pt>
                <c:pt idx="103">
                  <c:v>18.868865314000001</c:v>
                </c:pt>
                <c:pt idx="104">
                  <c:v>18.889834027999996</c:v>
                </c:pt>
                <c:pt idx="105">
                  <c:v>18.910547317999999</c:v>
                </c:pt>
                <c:pt idx="106">
                  <c:v>18.931220697999997</c:v>
                </c:pt>
                <c:pt idx="107">
                  <c:v>18.950648886</c:v>
                </c:pt>
                <c:pt idx="108">
                  <c:v>18.970460209999999</c:v>
                </c:pt>
                <c:pt idx="109">
                  <c:v>18.990327407999999</c:v>
                </c:pt>
                <c:pt idx="110">
                  <c:v>19.013634847999999</c:v>
                </c:pt>
                <c:pt idx="111">
                  <c:v>19.030828075999999</c:v>
                </c:pt>
                <c:pt idx="112">
                  <c:v>19.051038499999997</c:v>
                </c:pt>
                <c:pt idx="113">
                  <c:v>19.072518061999997</c:v>
                </c:pt>
                <c:pt idx="114">
                  <c:v>19.092680594000001</c:v>
                </c:pt>
                <c:pt idx="115">
                  <c:v>19.113489667999996</c:v>
                </c:pt>
                <c:pt idx="116">
                  <c:v>19.13464995</c:v>
                </c:pt>
                <c:pt idx="117">
                  <c:v>19.155682519999999</c:v>
                </c:pt>
                <c:pt idx="118">
                  <c:v>19.175797159999998</c:v>
                </c:pt>
                <c:pt idx="119">
                  <c:v>19.196933495999996</c:v>
                </c:pt>
                <c:pt idx="120">
                  <c:v>19.235805835999997</c:v>
                </c:pt>
                <c:pt idx="121">
                  <c:v>19.24559975</c:v>
                </c:pt>
                <c:pt idx="122">
                  <c:v>19.266097525999999</c:v>
                </c:pt>
                <c:pt idx="123">
                  <c:v>19.288750441999998</c:v>
                </c:pt>
                <c:pt idx="124">
                  <c:v>19.312528819999997</c:v>
                </c:pt>
                <c:pt idx="125">
                  <c:v>19.334335643999999</c:v>
                </c:pt>
                <c:pt idx="126">
                  <c:v>19.357738867999998</c:v>
                </c:pt>
                <c:pt idx="127">
                  <c:v>19.459597169999999</c:v>
                </c:pt>
                <c:pt idx="128">
                  <c:v>19.525544453999998</c:v>
                </c:pt>
                <c:pt idx="129">
                  <c:v>19.591906802</c:v>
                </c:pt>
                <c:pt idx="130">
                  <c:v>19.658109509999999</c:v>
                </c:pt>
                <c:pt idx="131">
                  <c:v>19.722388555999999</c:v>
                </c:pt>
                <c:pt idx="132">
                  <c:v>19.784879633999999</c:v>
                </c:pt>
                <c:pt idx="133">
                  <c:v>19.847554297999999</c:v>
                </c:pt>
                <c:pt idx="134">
                  <c:v>19.915425243999998</c:v>
                </c:pt>
                <c:pt idx="135">
                  <c:v>19.986880107999998</c:v>
                </c:pt>
                <c:pt idx="136">
                  <c:v>20.049211545999999</c:v>
                </c:pt>
                <c:pt idx="137">
                  <c:v>20.110329719999999</c:v>
                </c:pt>
                <c:pt idx="138">
                  <c:v>20.171823048</c:v>
                </c:pt>
                <c:pt idx="139">
                  <c:v>20.232238805999998</c:v>
                </c:pt>
                <c:pt idx="140">
                  <c:v>20.294011504</c:v>
                </c:pt>
                <c:pt idx="141">
                  <c:v>20.354219729999997</c:v>
                </c:pt>
                <c:pt idx="142">
                  <c:v>20.415705075999998</c:v>
                </c:pt>
                <c:pt idx="143">
                  <c:v>20.481301151999997</c:v>
                </c:pt>
                <c:pt idx="144">
                  <c:v>20.539306346</c:v>
                </c:pt>
                <c:pt idx="145">
                  <c:v>20.597503107999998</c:v>
                </c:pt>
                <c:pt idx="146">
                  <c:v>20.652435231999998</c:v>
                </c:pt>
                <c:pt idx="147">
                  <c:v>20.705858757999998</c:v>
                </c:pt>
                <c:pt idx="148">
                  <c:v>20.764191214</c:v>
                </c:pt>
                <c:pt idx="149">
                  <c:v>20.827201122000002</c:v>
                </c:pt>
                <c:pt idx="150">
                  <c:v>20.891528059999999</c:v>
                </c:pt>
                <c:pt idx="151">
                  <c:v>20.949948317999997</c:v>
                </c:pt>
                <c:pt idx="152">
                  <c:v>21.003898656</c:v>
                </c:pt>
                <c:pt idx="153">
                  <c:v>21.058240111999996</c:v>
                </c:pt>
                <c:pt idx="154">
                  <c:v>21.185680723999997</c:v>
                </c:pt>
                <c:pt idx="155">
                  <c:v>21.325214066000001</c:v>
                </c:pt>
                <c:pt idx="156">
                  <c:v>21.435078313999998</c:v>
                </c:pt>
                <c:pt idx="157">
                  <c:v>21.542531997999998</c:v>
                </c:pt>
                <c:pt idx="158">
                  <c:v>21.628546029999999</c:v>
                </c:pt>
                <c:pt idx="159">
                  <c:v>21.705716005999996</c:v>
                </c:pt>
                <c:pt idx="160">
                  <c:v>21.787994461999997</c:v>
                </c:pt>
                <c:pt idx="161">
                  <c:v>21.849679357999999</c:v>
                </c:pt>
                <c:pt idx="162">
                  <c:v>21.908873870000001</c:v>
                </c:pt>
                <c:pt idx="163">
                  <c:v>21.953764637999996</c:v>
                </c:pt>
                <c:pt idx="164">
                  <c:v>21.994592567999995</c:v>
                </c:pt>
                <c:pt idx="165">
                  <c:v>22.028683689999998</c:v>
                </c:pt>
                <c:pt idx="166">
                  <c:v>22.060092859999997</c:v>
                </c:pt>
                <c:pt idx="167">
                  <c:v>22.083025146000001</c:v>
                </c:pt>
                <c:pt idx="168">
                  <c:v>22.107354281999999</c:v>
                </c:pt>
                <c:pt idx="169">
                  <c:v>22.123254425999995</c:v>
                </c:pt>
                <c:pt idx="170">
                  <c:v>22.134620794</c:v>
                </c:pt>
                <c:pt idx="171">
                  <c:v>22.144326906</c:v>
                </c:pt>
                <c:pt idx="172">
                  <c:v>22.148397725999995</c:v>
                </c:pt>
                <c:pt idx="173">
                  <c:v>22.151933751999998</c:v>
                </c:pt>
                <c:pt idx="174">
                  <c:v>22.162485955999998</c:v>
                </c:pt>
                <c:pt idx="175">
                  <c:v>22.168097301999996</c:v>
                </c:pt>
                <c:pt idx="176">
                  <c:v>22.171409831999998</c:v>
                </c:pt>
                <c:pt idx="177">
                  <c:v>22.183997445999996</c:v>
                </c:pt>
                <c:pt idx="178">
                  <c:v>22.194014855999995</c:v>
                </c:pt>
                <c:pt idx="179">
                  <c:v>22.200208887999999</c:v>
                </c:pt>
                <c:pt idx="180">
                  <c:v>22.210170423999998</c:v>
                </c:pt>
                <c:pt idx="181">
                  <c:v>22.214823929999998</c:v>
                </c:pt>
                <c:pt idx="182">
                  <c:v>22.218232243999999</c:v>
                </c:pt>
                <c:pt idx="183">
                  <c:v>22.222813911999996</c:v>
                </c:pt>
                <c:pt idx="184">
                  <c:v>22.227028407999999</c:v>
                </c:pt>
                <c:pt idx="185">
                  <c:v>22.229566684000002</c:v>
                </c:pt>
                <c:pt idx="186">
                  <c:v>22.241396007999999</c:v>
                </c:pt>
                <c:pt idx="187">
                  <c:v>22.247829499999998</c:v>
                </c:pt>
                <c:pt idx="188">
                  <c:v>22.255308633999995</c:v>
                </c:pt>
                <c:pt idx="189">
                  <c:v>22.269740089999999</c:v>
                </c:pt>
                <c:pt idx="190">
                  <c:v>22.276484879999998</c:v>
                </c:pt>
                <c:pt idx="191">
                  <c:v>22.283285543999998</c:v>
                </c:pt>
                <c:pt idx="192">
                  <c:v>22.297222115999997</c:v>
                </c:pt>
                <c:pt idx="193">
                  <c:v>22.302003333999995</c:v>
                </c:pt>
                <c:pt idx="194">
                  <c:v>22.309538342</c:v>
                </c:pt>
                <c:pt idx="195">
                  <c:v>22.318845353999997</c:v>
                </c:pt>
                <c:pt idx="196">
                  <c:v>22.323570697999997</c:v>
                </c:pt>
                <c:pt idx="197">
                  <c:v>22.336573375999997</c:v>
                </c:pt>
                <c:pt idx="198">
                  <c:v>22.347301183999996</c:v>
                </c:pt>
                <c:pt idx="199">
                  <c:v>22.355786049999995</c:v>
                </c:pt>
                <c:pt idx="200">
                  <c:v>22.368740835999997</c:v>
                </c:pt>
                <c:pt idx="201">
                  <c:v>22.377560945999999</c:v>
                </c:pt>
                <c:pt idx="202">
                  <c:v>22.384201969999999</c:v>
                </c:pt>
                <c:pt idx="203">
                  <c:v>22.398338091999996</c:v>
                </c:pt>
                <c:pt idx="204">
                  <c:v>22.4082677</c:v>
                </c:pt>
                <c:pt idx="205">
                  <c:v>22.413024971999999</c:v>
                </c:pt>
                <c:pt idx="206">
                  <c:v>22.423976275999998</c:v>
                </c:pt>
                <c:pt idx="207">
                  <c:v>22.431990203999998</c:v>
                </c:pt>
                <c:pt idx="208">
                  <c:v>22.433961757999999</c:v>
                </c:pt>
                <c:pt idx="209">
                  <c:v>22.443133075999999</c:v>
                </c:pt>
                <c:pt idx="210">
                  <c:v>22.455449302000002</c:v>
                </c:pt>
                <c:pt idx="211">
                  <c:v>22.459049183999998</c:v>
                </c:pt>
                <c:pt idx="212">
                  <c:v>22.465778010000001</c:v>
                </c:pt>
                <c:pt idx="213">
                  <c:v>22.47727209</c:v>
                </c:pt>
                <c:pt idx="214">
                  <c:v>22.480887935999995</c:v>
                </c:pt>
                <c:pt idx="215">
                  <c:v>22.488526709999999</c:v>
                </c:pt>
                <c:pt idx="216">
                  <c:v>22.500204375999999</c:v>
                </c:pt>
                <c:pt idx="217">
                  <c:v>22.505400657999996</c:v>
                </c:pt>
                <c:pt idx="218">
                  <c:v>22.507883059999997</c:v>
                </c:pt>
                <c:pt idx="219">
                  <c:v>22.517700919999999</c:v>
                </c:pt>
                <c:pt idx="220">
                  <c:v>22.514795471999996</c:v>
                </c:pt>
                <c:pt idx="221">
                  <c:v>22.535229391999998</c:v>
                </c:pt>
                <c:pt idx="222">
                  <c:v>22.562416083999995</c:v>
                </c:pt>
                <c:pt idx="223">
                  <c:v>22.602900787999999</c:v>
                </c:pt>
                <c:pt idx="224">
                  <c:v>22.621179567999999</c:v>
                </c:pt>
                <c:pt idx="225">
                  <c:v>22.636481061999998</c:v>
                </c:pt>
                <c:pt idx="226">
                  <c:v>22.661959605999996</c:v>
                </c:pt>
                <c:pt idx="227">
                  <c:v>22.682329669999998</c:v>
                </c:pt>
                <c:pt idx="228">
                  <c:v>22.700895801999998</c:v>
                </c:pt>
                <c:pt idx="229">
                  <c:v>22.699642627999999</c:v>
                </c:pt>
                <c:pt idx="230">
                  <c:v>22.707504898</c:v>
                </c:pt>
                <c:pt idx="231">
                  <c:v>22.712078583999997</c:v>
                </c:pt>
                <c:pt idx="232">
                  <c:v>22.722335454</c:v>
                </c:pt>
                <c:pt idx="233">
                  <c:v>22.724522521999997</c:v>
                </c:pt>
                <c:pt idx="234">
                  <c:v>22.727036851999998</c:v>
                </c:pt>
                <c:pt idx="235">
                  <c:v>22.724682161999997</c:v>
                </c:pt>
                <c:pt idx="236">
                  <c:v>22.738938013999999</c:v>
                </c:pt>
                <c:pt idx="237">
                  <c:v>22.721936353999997</c:v>
                </c:pt>
                <c:pt idx="238">
                  <c:v>22.713291847999997</c:v>
                </c:pt>
                <c:pt idx="239">
                  <c:v>22.723141635999998</c:v>
                </c:pt>
                <c:pt idx="240">
                  <c:v>22.714952103999995</c:v>
                </c:pt>
                <c:pt idx="241">
                  <c:v>22.711623609999997</c:v>
                </c:pt>
                <c:pt idx="242">
                  <c:v>22.708430809999999</c:v>
                </c:pt>
                <c:pt idx="243">
                  <c:v>22.693552361999995</c:v>
                </c:pt>
                <c:pt idx="244">
                  <c:v>22.695037014</c:v>
                </c:pt>
                <c:pt idx="245">
                  <c:v>22.678202975999998</c:v>
                </c:pt>
                <c:pt idx="246">
                  <c:v>22.674092246000001</c:v>
                </c:pt>
                <c:pt idx="247">
                  <c:v>22.675273581999999</c:v>
                </c:pt>
                <c:pt idx="248">
                  <c:v>22.675568916</c:v>
                </c:pt>
                <c:pt idx="249">
                  <c:v>22.655198851999998</c:v>
                </c:pt>
                <c:pt idx="250">
                  <c:v>22.650369741999999</c:v>
                </c:pt>
                <c:pt idx="251">
                  <c:v>22.633870947999998</c:v>
                </c:pt>
                <c:pt idx="252">
                  <c:v>22.630191245999999</c:v>
                </c:pt>
                <c:pt idx="253">
                  <c:v>22.623558203999998</c:v>
                </c:pt>
                <c:pt idx="254">
                  <c:v>22.606492687999996</c:v>
                </c:pt>
                <c:pt idx="255">
                  <c:v>22.608432313999998</c:v>
                </c:pt>
                <c:pt idx="256">
                  <c:v>22.585811326000002</c:v>
                </c:pt>
                <c:pt idx="257">
                  <c:v>22.595309905999997</c:v>
                </c:pt>
                <c:pt idx="258">
                  <c:v>22.566454975999996</c:v>
                </c:pt>
                <c:pt idx="259">
                  <c:v>22.561290621999998</c:v>
                </c:pt>
                <c:pt idx="260">
                  <c:v>22.548599241999998</c:v>
                </c:pt>
                <c:pt idx="261">
                  <c:v>22.545677829999999</c:v>
                </c:pt>
                <c:pt idx="262">
                  <c:v>22.529897415999997</c:v>
                </c:pt>
                <c:pt idx="263">
                  <c:v>22.528173303999999</c:v>
                </c:pt>
                <c:pt idx="264">
                  <c:v>22.518395353999999</c:v>
                </c:pt>
                <c:pt idx="265">
                  <c:v>22.515434031999998</c:v>
                </c:pt>
                <c:pt idx="266">
                  <c:v>22.488175501999997</c:v>
                </c:pt>
                <c:pt idx="267">
                  <c:v>22.477527513999998</c:v>
                </c:pt>
                <c:pt idx="268">
                  <c:v>22.467621852000001</c:v>
                </c:pt>
                <c:pt idx="269">
                  <c:v>22.463143949999999</c:v>
                </c:pt>
                <c:pt idx="270">
                  <c:v>22.458506407999998</c:v>
                </c:pt>
                <c:pt idx="271">
                  <c:v>22.443125093999999</c:v>
                </c:pt>
                <c:pt idx="272">
                  <c:v>22.443635941999997</c:v>
                </c:pt>
                <c:pt idx="273">
                  <c:v>22.416393375999998</c:v>
                </c:pt>
                <c:pt idx="274">
                  <c:v>22.410853867999997</c:v>
                </c:pt>
                <c:pt idx="275">
                  <c:v>22.387338895999999</c:v>
                </c:pt>
                <c:pt idx="276">
                  <c:v>22.394530677999999</c:v>
                </c:pt>
                <c:pt idx="277">
                  <c:v>22.380969259999997</c:v>
                </c:pt>
                <c:pt idx="278">
                  <c:v>22.369100025999998</c:v>
                </c:pt>
                <c:pt idx="279">
                  <c:v>22.363624374</c:v>
                </c:pt>
                <c:pt idx="280">
                  <c:v>22.357765585999999</c:v>
                </c:pt>
                <c:pt idx="281">
                  <c:v>22.335256346000001</c:v>
                </c:pt>
                <c:pt idx="282">
                  <c:v>22.326093009999997</c:v>
                </c:pt>
                <c:pt idx="283">
                  <c:v>22.312659303999997</c:v>
                </c:pt>
                <c:pt idx="284">
                  <c:v>22.298251793999999</c:v>
                </c:pt>
                <c:pt idx="285">
                  <c:v>22.288282275999997</c:v>
                </c:pt>
                <c:pt idx="286">
                  <c:v>22.294356577999999</c:v>
                </c:pt>
                <c:pt idx="287">
                  <c:v>22.288322185999998</c:v>
                </c:pt>
                <c:pt idx="288">
                  <c:v>22.264112779999998</c:v>
                </c:pt>
                <c:pt idx="289">
                  <c:v>22.252802285999998</c:v>
                </c:pt>
                <c:pt idx="290">
                  <c:v>22.247254796</c:v>
                </c:pt>
                <c:pt idx="291">
                  <c:v>22.249138547999994</c:v>
                </c:pt>
                <c:pt idx="292">
                  <c:v>22.228920142</c:v>
                </c:pt>
                <c:pt idx="293">
                  <c:v>22.211998302000001</c:v>
                </c:pt>
                <c:pt idx="294">
                  <c:v>22.217346241999998</c:v>
                </c:pt>
                <c:pt idx="295">
                  <c:v>22.202459811999997</c:v>
                </c:pt>
                <c:pt idx="296">
                  <c:v>22.186352136</c:v>
                </c:pt>
                <c:pt idx="297">
                  <c:v>22.166381172000001</c:v>
                </c:pt>
                <c:pt idx="298">
                  <c:v>22.166349243999999</c:v>
                </c:pt>
                <c:pt idx="299">
                  <c:v>22.155094624</c:v>
                </c:pt>
                <c:pt idx="300">
                  <c:v>22.147096659999999</c:v>
                </c:pt>
                <c:pt idx="301">
                  <c:v>22.137869467999998</c:v>
                </c:pt>
                <c:pt idx="302">
                  <c:v>22.124946609999995</c:v>
                </c:pt>
                <c:pt idx="303">
                  <c:v>22.108719204</c:v>
                </c:pt>
                <c:pt idx="304">
                  <c:v>22.099372281999997</c:v>
                </c:pt>
                <c:pt idx="305">
                  <c:v>22.102908307999996</c:v>
                </c:pt>
                <c:pt idx="306">
                  <c:v>22.091789381999998</c:v>
                </c:pt>
                <c:pt idx="307">
                  <c:v>22.075577939999999</c:v>
                </c:pt>
                <c:pt idx="308">
                  <c:v>22.064474978</c:v>
                </c:pt>
                <c:pt idx="309">
                  <c:v>22.065784025999996</c:v>
                </c:pt>
                <c:pt idx="310">
                  <c:v>22.043514245999997</c:v>
                </c:pt>
                <c:pt idx="311">
                  <c:v>22.031293803999997</c:v>
                </c:pt>
                <c:pt idx="312">
                  <c:v>22.017437051999998</c:v>
                </c:pt>
                <c:pt idx="313">
                  <c:v>22.027127199999995</c:v>
                </c:pt>
                <c:pt idx="314">
                  <c:v>22.005216610000002</c:v>
                </c:pt>
                <c:pt idx="315">
                  <c:v>21.995502515999998</c:v>
                </c:pt>
                <c:pt idx="316">
                  <c:v>21.996085202</c:v>
                </c:pt>
                <c:pt idx="317">
                  <c:v>21.984335697999999</c:v>
                </c:pt>
                <c:pt idx="318">
                  <c:v>21.966487945999997</c:v>
                </c:pt>
                <c:pt idx="319">
                  <c:v>21.950763406</c:v>
                </c:pt>
                <c:pt idx="320">
                  <c:v>21.946205683999995</c:v>
                </c:pt>
                <c:pt idx="321">
                  <c:v>21.932045615999996</c:v>
                </c:pt>
                <c:pt idx="322">
                  <c:v>21.932332968000001</c:v>
                </c:pt>
                <c:pt idx="323">
                  <c:v>21.921317807999998</c:v>
                </c:pt>
                <c:pt idx="324">
                  <c:v>21.909041492</c:v>
                </c:pt>
                <c:pt idx="325">
                  <c:v>21.902216881999998</c:v>
                </c:pt>
                <c:pt idx="326">
                  <c:v>21.885414771999997</c:v>
                </c:pt>
                <c:pt idx="327">
                  <c:v>21.887937084000001</c:v>
                </c:pt>
                <c:pt idx="328">
                  <c:v>21.863073153999999</c:v>
                </c:pt>
                <c:pt idx="329">
                  <c:v>21.856823248000001</c:v>
                </c:pt>
                <c:pt idx="330">
                  <c:v>21.854859675999997</c:v>
                </c:pt>
                <c:pt idx="331">
                  <c:v>21.856703517999996</c:v>
                </c:pt>
                <c:pt idx="332">
                  <c:v>21.830522557999998</c:v>
                </c:pt>
                <c:pt idx="333">
                  <c:v>21.816697733999998</c:v>
                </c:pt>
                <c:pt idx="334">
                  <c:v>21.816985085999999</c:v>
                </c:pt>
                <c:pt idx="335">
                  <c:v>21.802178475999998</c:v>
                </c:pt>
                <c:pt idx="336">
                  <c:v>21.799400739999996</c:v>
                </c:pt>
                <c:pt idx="337">
                  <c:v>21.786717341999999</c:v>
                </c:pt>
                <c:pt idx="338">
                  <c:v>21.787794911999999</c:v>
                </c:pt>
                <c:pt idx="339">
                  <c:v>21.769683753999999</c:v>
                </c:pt>
                <c:pt idx="340">
                  <c:v>21.754142799999997</c:v>
                </c:pt>
                <c:pt idx="341">
                  <c:v>21.744237137999995</c:v>
                </c:pt>
                <c:pt idx="342">
                  <c:v>21.741347653999998</c:v>
                </c:pt>
                <c:pt idx="343">
                  <c:v>21.722502151999997</c:v>
                </c:pt>
                <c:pt idx="344">
                  <c:v>21.719149711999997</c:v>
                </c:pt>
                <c:pt idx="345">
                  <c:v>21.717321834</c:v>
                </c:pt>
                <c:pt idx="346">
                  <c:v>21.693288031999998</c:v>
                </c:pt>
                <c:pt idx="347">
                  <c:v>21.694317709999996</c:v>
                </c:pt>
                <c:pt idx="348">
                  <c:v>21.678976305999999</c:v>
                </c:pt>
                <c:pt idx="349">
                  <c:v>21.674418583999998</c:v>
                </c:pt>
                <c:pt idx="350">
                  <c:v>21.65137455</c:v>
                </c:pt>
                <c:pt idx="351">
                  <c:v>21.639497333999998</c:v>
                </c:pt>
                <c:pt idx="352">
                  <c:v>21.636759508000001</c:v>
                </c:pt>
                <c:pt idx="353">
                  <c:v>21.627867559999995</c:v>
                </c:pt>
                <c:pt idx="354">
                  <c:v>21.612342569999999</c:v>
                </c:pt>
                <c:pt idx="355">
                  <c:v>21.608008343999998</c:v>
                </c:pt>
                <c:pt idx="356">
                  <c:v>21.601359337999995</c:v>
                </c:pt>
                <c:pt idx="357">
                  <c:v>21.596378569999999</c:v>
                </c:pt>
                <c:pt idx="358">
                  <c:v>21.594734277999997</c:v>
                </c:pt>
                <c:pt idx="359">
                  <c:v>21.568609191999997</c:v>
                </c:pt>
                <c:pt idx="360">
                  <c:v>21.568329821999999</c:v>
                </c:pt>
                <c:pt idx="361">
                  <c:v>21.55571028</c:v>
                </c:pt>
                <c:pt idx="362">
                  <c:v>21.55012288</c:v>
                </c:pt>
                <c:pt idx="363">
                  <c:v>21.538932116000002</c:v>
                </c:pt>
                <c:pt idx="364">
                  <c:v>21.523941919999999</c:v>
                </c:pt>
                <c:pt idx="365">
                  <c:v>21.521698977999996</c:v>
                </c:pt>
                <c:pt idx="366">
                  <c:v>21.513246039999999</c:v>
                </c:pt>
                <c:pt idx="367">
                  <c:v>21.511178701999999</c:v>
                </c:pt>
                <c:pt idx="368">
                  <c:v>21.49640402</c:v>
                </c:pt>
                <c:pt idx="369">
                  <c:v>21.490473393999999</c:v>
                </c:pt>
                <c:pt idx="370">
                  <c:v>21.483201791999996</c:v>
                </c:pt>
                <c:pt idx="371">
                  <c:v>21.466934475999999</c:v>
                </c:pt>
                <c:pt idx="372">
                  <c:v>21.468315361999998</c:v>
                </c:pt>
                <c:pt idx="373">
                  <c:v>21.46248052</c:v>
                </c:pt>
                <c:pt idx="374">
                  <c:v>21.453309201999996</c:v>
                </c:pt>
                <c:pt idx="375">
                  <c:v>21.445279309999997</c:v>
                </c:pt>
                <c:pt idx="376">
                  <c:v>21.430608394</c:v>
                </c:pt>
                <c:pt idx="377">
                  <c:v>21.417525895999997</c:v>
                </c:pt>
                <c:pt idx="378">
                  <c:v>21.408155027999996</c:v>
                </c:pt>
                <c:pt idx="379">
                  <c:v>21.409216633999996</c:v>
                </c:pt>
                <c:pt idx="380">
                  <c:v>21.397754482</c:v>
                </c:pt>
                <c:pt idx="381">
                  <c:v>21.390498844</c:v>
                </c:pt>
                <c:pt idx="382">
                  <c:v>21.384911443999997</c:v>
                </c:pt>
                <c:pt idx="383">
                  <c:v>21.378861087999997</c:v>
                </c:pt>
                <c:pt idx="384">
                  <c:v>21.370607699999997</c:v>
                </c:pt>
                <c:pt idx="385">
                  <c:v>21.360159262</c:v>
                </c:pt>
                <c:pt idx="386">
                  <c:v>21.354324420000001</c:v>
                </c:pt>
                <c:pt idx="387">
                  <c:v>21.330953123999997</c:v>
                </c:pt>
                <c:pt idx="388">
                  <c:v>21.338224725999996</c:v>
                </c:pt>
                <c:pt idx="389">
                  <c:v>21.324096586</c:v>
                </c:pt>
                <c:pt idx="390">
                  <c:v>21.315476025999999</c:v>
                </c:pt>
                <c:pt idx="391">
                  <c:v>21.305865697999998</c:v>
                </c:pt>
                <c:pt idx="392">
                  <c:v>21.304420956000001</c:v>
                </c:pt>
                <c:pt idx="393">
                  <c:v>21.296407028000001</c:v>
                </c:pt>
                <c:pt idx="394">
                  <c:v>21.272213585999999</c:v>
                </c:pt>
                <c:pt idx="395">
                  <c:v>21.276531848000001</c:v>
                </c:pt>
                <c:pt idx="396">
                  <c:v>21.263122087999999</c:v>
                </c:pt>
                <c:pt idx="397">
                  <c:v>21.252968983999995</c:v>
                </c:pt>
                <c:pt idx="398">
                  <c:v>21.243717845999996</c:v>
                </c:pt>
                <c:pt idx="399">
                  <c:v>21.241786201999997</c:v>
                </c:pt>
                <c:pt idx="400">
                  <c:v>21.225734399999997</c:v>
                </c:pt>
                <c:pt idx="401">
                  <c:v>21.217880111999996</c:v>
                </c:pt>
                <c:pt idx="402">
                  <c:v>21.209698561999996</c:v>
                </c:pt>
                <c:pt idx="403">
                  <c:v>21.190118715999997</c:v>
                </c:pt>
                <c:pt idx="404">
                  <c:v>21.193934112000001</c:v>
                </c:pt>
                <c:pt idx="405">
                  <c:v>21.198156589999996</c:v>
                </c:pt>
                <c:pt idx="406">
                  <c:v>21.169804525999997</c:v>
                </c:pt>
                <c:pt idx="407">
                  <c:v>21.165262767999998</c:v>
                </c:pt>
                <c:pt idx="408">
                  <c:v>21.154247607999999</c:v>
                </c:pt>
                <c:pt idx="409">
                  <c:v>21.150791401999999</c:v>
                </c:pt>
                <c:pt idx="410">
                  <c:v>21.136775010000001</c:v>
                </c:pt>
                <c:pt idx="411">
                  <c:v>21.138371409999998</c:v>
                </c:pt>
                <c:pt idx="412">
                  <c:v>21.121617191999999</c:v>
                </c:pt>
                <c:pt idx="413">
                  <c:v>21.117570317999999</c:v>
                </c:pt>
                <c:pt idx="414">
                  <c:v>21.098245896000002</c:v>
                </c:pt>
                <c:pt idx="415">
                  <c:v>21.098589121999996</c:v>
                </c:pt>
                <c:pt idx="416">
                  <c:v>21.100025881999997</c:v>
                </c:pt>
                <c:pt idx="417">
                  <c:v>21.089848831999998</c:v>
                </c:pt>
                <c:pt idx="418">
                  <c:v>21.073549587999999</c:v>
                </c:pt>
                <c:pt idx="419">
                  <c:v>21.053179523999997</c:v>
                </c:pt>
                <c:pt idx="420">
                  <c:v>21.057681371999998</c:v>
                </c:pt>
                <c:pt idx="421">
                  <c:v>21.035419573999995</c:v>
                </c:pt>
                <c:pt idx="422">
                  <c:v>21.037239469999996</c:v>
                </c:pt>
                <c:pt idx="423">
                  <c:v>21.035100293999996</c:v>
                </c:pt>
                <c:pt idx="424">
                  <c:v>21.017579803999997</c:v>
                </c:pt>
                <c:pt idx="425">
                  <c:v>20.995597375999999</c:v>
                </c:pt>
                <c:pt idx="426">
                  <c:v>20.989195811999998</c:v>
                </c:pt>
                <c:pt idx="427">
                  <c:v>20.999189275999996</c:v>
                </c:pt>
                <c:pt idx="428">
                  <c:v>20.985500145999996</c:v>
                </c:pt>
                <c:pt idx="429">
                  <c:v>20.973990101999998</c:v>
                </c:pt>
                <c:pt idx="430">
                  <c:v>20.966343345999999</c:v>
                </c:pt>
                <c:pt idx="431">
                  <c:v>20.944887729999998</c:v>
                </c:pt>
                <c:pt idx="432">
                  <c:v>20.948806891999997</c:v>
                </c:pt>
                <c:pt idx="433">
                  <c:v>20.924485737999998</c:v>
                </c:pt>
                <c:pt idx="434">
                  <c:v>20.924573540000001</c:v>
                </c:pt>
                <c:pt idx="435">
                  <c:v>20.915833249999995</c:v>
                </c:pt>
                <c:pt idx="436">
                  <c:v>20.913789858000001</c:v>
                </c:pt>
                <c:pt idx="437">
                  <c:v>20.911818303999997</c:v>
                </c:pt>
                <c:pt idx="438">
                  <c:v>20.889588434</c:v>
                </c:pt>
                <c:pt idx="439">
                  <c:v>20.876058944</c:v>
                </c:pt>
                <c:pt idx="440">
                  <c:v>20.860757449999998</c:v>
                </c:pt>
                <c:pt idx="441">
                  <c:v>20.847611095999998</c:v>
                </c:pt>
                <c:pt idx="442">
                  <c:v>20.840626845999996</c:v>
                </c:pt>
                <c:pt idx="443">
                  <c:v>20.826738165999998</c:v>
                </c:pt>
                <c:pt idx="444">
                  <c:v>20.809640722000001</c:v>
                </c:pt>
                <c:pt idx="445">
                  <c:v>20.796095267999995</c:v>
                </c:pt>
                <c:pt idx="446">
                  <c:v>20.795736078000001</c:v>
                </c:pt>
                <c:pt idx="447">
                  <c:v>20.781935199999996</c:v>
                </c:pt>
                <c:pt idx="448">
                  <c:v>20.758180767999999</c:v>
                </c:pt>
                <c:pt idx="449">
                  <c:v>20.749408549999995</c:v>
                </c:pt>
                <c:pt idx="450">
                  <c:v>20.743102769999997</c:v>
                </c:pt>
                <c:pt idx="451">
                  <c:v>20.713816811999997</c:v>
                </c:pt>
                <c:pt idx="452">
                  <c:v>20.707606815999998</c:v>
                </c:pt>
                <c:pt idx="453">
                  <c:v>20.681936703999998</c:v>
                </c:pt>
                <c:pt idx="454">
                  <c:v>20.674258019999996</c:v>
                </c:pt>
                <c:pt idx="455">
                  <c:v>20.672023060000001</c:v>
                </c:pt>
                <c:pt idx="456">
                  <c:v>20.657751243999996</c:v>
                </c:pt>
                <c:pt idx="457">
                  <c:v>20.627571301999996</c:v>
                </c:pt>
                <c:pt idx="458">
                  <c:v>20.623859671999998</c:v>
                </c:pt>
                <c:pt idx="459">
                  <c:v>20.623101381999998</c:v>
                </c:pt>
                <c:pt idx="460">
                  <c:v>20.610346145999998</c:v>
                </c:pt>
                <c:pt idx="461">
                  <c:v>20.588395645999995</c:v>
                </c:pt>
                <c:pt idx="462">
                  <c:v>20.574698533999996</c:v>
                </c:pt>
                <c:pt idx="463">
                  <c:v>20.552875745999998</c:v>
                </c:pt>
                <c:pt idx="464">
                  <c:v>20.539282399999998</c:v>
                </c:pt>
                <c:pt idx="465">
                  <c:v>20.543592679999996</c:v>
                </c:pt>
                <c:pt idx="466">
                  <c:v>20.509581378</c:v>
                </c:pt>
                <c:pt idx="467">
                  <c:v>20.497360935999996</c:v>
                </c:pt>
                <c:pt idx="468">
                  <c:v>20.480000086</c:v>
                </c:pt>
                <c:pt idx="469">
                  <c:v>20.458201243999998</c:v>
                </c:pt>
                <c:pt idx="470">
                  <c:v>20.438389919999999</c:v>
                </c:pt>
                <c:pt idx="471">
                  <c:v>20.433951927999999</c:v>
                </c:pt>
                <c:pt idx="472">
                  <c:v>20.403915661999999</c:v>
                </c:pt>
                <c:pt idx="473">
                  <c:v>20.375667363999998</c:v>
                </c:pt>
                <c:pt idx="474">
                  <c:v>20.363367101999998</c:v>
                </c:pt>
                <c:pt idx="475">
                  <c:v>20.338263712</c:v>
                </c:pt>
                <c:pt idx="476">
                  <c:v>20.317175268</c:v>
                </c:pt>
                <c:pt idx="477">
                  <c:v>20.299383389999999</c:v>
                </c:pt>
                <c:pt idx="478">
                  <c:v>20.270360837999995</c:v>
                </c:pt>
                <c:pt idx="479">
                  <c:v>20.240324571999999</c:v>
                </c:pt>
                <c:pt idx="480">
                  <c:v>20.223275019999999</c:v>
                </c:pt>
                <c:pt idx="481">
                  <c:v>20.193597944</c:v>
                </c:pt>
              </c:numCache>
            </c:numRef>
          </c:yVal>
          <c:smooth val="0"/>
          <c:extLst xmlns:c16r2="http://schemas.microsoft.com/office/drawing/2015/06/chart">
            <c:ext xmlns:c16="http://schemas.microsoft.com/office/drawing/2014/chart" uri="{C3380CC4-5D6E-409C-BE32-E72D297353CC}">
              <c16:uniqueId val="{00000006-398A-4D63-8196-B3DE90DB3D4A}"/>
            </c:ext>
          </c:extLst>
        </c:ser>
        <c:ser>
          <c:idx val="8"/>
          <c:order val="7"/>
          <c:tx>
            <c:strRef>
              <c:f>Consolidation!$AN$54</c:f>
              <c:strCache>
                <c:ptCount val="1"/>
                <c:pt idx="0">
                  <c:v>TX829 σ'vc=100ksc </c:v>
                </c:pt>
              </c:strCache>
            </c:strRef>
          </c:tx>
          <c:spPr>
            <a:ln w="12700">
              <a:solidFill>
                <a:srgbClr val="008080"/>
              </a:solidFill>
              <a:prstDash val="solid"/>
            </a:ln>
          </c:spPr>
          <c:marker>
            <c:symbol val="diamond"/>
            <c:size val="5"/>
            <c:spPr>
              <a:solidFill>
                <a:srgbClr val="008080"/>
              </a:solidFill>
              <a:ln>
                <a:solidFill>
                  <a:srgbClr val="008080"/>
                </a:solidFill>
                <a:prstDash val="solid"/>
              </a:ln>
            </c:spPr>
          </c:marker>
          <c:xVal>
            <c:numRef>
              <c:f>[12]TX713S1!$B$14:$B$590</c:f>
              <c:numCache>
                <c:formatCode>General</c:formatCode>
                <c:ptCount val="577"/>
                <c:pt idx="0">
                  <c:v>0</c:v>
                </c:pt>
                <c:pt idx="1">
                  <c:v>1.256741E-3</c:v>
                </c:pt>
                <c:pt idx="2">
                  <c:v>-2.6994010000000001E-4</c:v>
                </c:pt>
                <c:pt idx="3">
                  <c:v>9.8680079999999997E-4</c:v>
                </c:pt>
                <c:pt idx="4">
                  <c:v>1.1673569999999999E-3</c:v>
                </c:pt>
                <c:pt idx="5">
                  <c:v>1.0761849999999999E-3</c:v>
                </c:pt>
                <c:pt idx="6">
                  <c:v>8.9741660000000004E-4</c:v>
                </c:pt>
                <c:pt idx="7">
                  <c:v>2.6994010000000001E-4</c:v>
                </c:pt>
                <c:pt idx="8">
                  <c:v>-7.1686069999999996E-4</c:v>
                </c:pt>
                <c:pt idx="9">
                  <c:v>-8.9741660000000004E-4</c:v>
                </c:pt>
                <c:pt idx="10">
                  <c:v>-3.5932420000000002E-4</c:v>
                </c:pt>
                <c:pt idx="11">
                  <c:v>1.435509E-3</c:v>
                </c:pt>
                <c:pt idx="12">
                  <c:v>1.256741E-3</c:v>
                </c:pt>
                <c:pt idx="13">
                  <c:v>1.1673569999999999E-3</c:v>
                </c:pt>
                <c:pt idx="14">
                  <c:v>9.8680079999999997E-4</c:v>
                </c:pt>
                <c:pt idx="15">
                  <c:v>-2.6994010000000001E-4</c:v>
                </c:pt>
                <c:pt idx="16">
                  <c:v>8.9384130000000006E-5</c:v>
                </c:pt>
                <c:pt idx="17">
                  <c:v>-4.4870830000000002E-4</c:v>
                </c:pt>
                <c:pt idx="18">
                  <c:v>-5.3809249999999995E-4</c:v>
                </c:pt>
                <c:pt idx="19">
                  <c:v>1.0761849999999999E-3</c:v>
                </c:pt>
                <c:pt idx="20">
                  <c:v>1.0761849999999999E-3</c:v>
                </c:pt>
                <c:pt idx="21">
                  <c:v>1.3461250000000001E-3</c:v>
                </c:pt>
                <c:pt idx="22">
                  <c:v>8.9384130000000006E-5</c:v>
                </c:pt>
                <c:pt idx="23">
                  <c:v>1.7876829999999999E-4</c:v>
                </c:pt>
                <c:pt idx="24">
                  <c:v>4.4870830000000002E-4</c:v>
                </c:pt>
                <c:pt idx="25">
                  <c:v>6.2747659999999995E-4</c:v>
                </c:pt>
                <c:pt idx="26">
                  <c:v>8.9384130000000006E-5</c:v>
                </c:pt>
                <c:pt idx="27">
                  <c:v>1.7054489999999999E-3</c:v>
                </c:pt>
                <c:pt idx="28">
                  <c:v>1.794833E-3</c:v>
                </c:pt>
                <c:pt idx="29">
                  <c:v>1.794833E-3</c:v>
                </c:pt>
                <c:pt idx="30">
                  <c:v>7.1864840000000004E-4</c:v>
                </c:pt>
                <c:pt idx="31">
                  <c:v>4.4870830000000002E-4</c:v>
                </c:pt>
                <c:pt idx="32">
                  <c:v>7.1864840000000004E-4</c:v>
                </c:pt>
                <c:pt idx="33">
                  <c:v>4.4870830000000002E-4</c:v>
                </c:pt>
                <c:pt idx="34">
                  <c:v>1.1673569999999999E-3</c:v>
                </c:pt>
                <c:pt idx="35">
                  <c:v>2.3329259999999999E-3</c:v>
                </c:pt>
                <c:pt idx="36">
                  <c:v>1.9736020000000001E-3</c:v>
                </c:pt>
                <c:pt idx="37">
                  <c:v>2.0647730000000002E-3</c:v>
                </c:pt>
                <c:pt idx="38">
                  <c:v>1.1673569999999999E-3</c:v>
                </c:pt>
                <c:pt idx="39">
                  <c:v>8.9741660000000004E-4</c:v>
                </c:pt>
                <c:pt idx="40">
                  <c:v>1.1673569999999999E-3</c:v>
                </c:pt>
                <c:pt idx="41">
                  <c:v>2.2435419999999998E-3</c:v>
                </c:pt>
                <c:pt idx="42">
                  <c:v>2.3329259999999999E-3</c:v>
                </c:pt>
                <c:pt idx="43">
                  <c:v>2.6028660000000001E-3</c:v>
                </c:pt>
                <c:pt idx="44">
                  <c:v>2.6922500000000002E-3</c:v>
                </c:pt>
                <c:pt idx="45">
                  <c:v>2.7816339999999998E-3</c:v>
                </c:pt>
                <c:pt idx="46">
                  <c:v>1.524893E-3</c:v>
                </c:pt>
                <c:pt idx="47">
                  <c:v>1.524893E-3</c:v>
                </c:pt>
                <c:pt idx="48">
                  <c:v>1.7054489999999999E-3</c:v>
                </c:pt>
                <c:pt idx="49">
                  <c:v>3.500282E-3</c:v>
                </c:pt>
                <c:pt idx="50">
                  <c:v>3.679051E-3</c:v>
                </c:pt>
                <c:pt idx="51">
                  <c:v>3.679051E-3</c:v>
                </c:pt>
                <c:pt idx="52">
                  <c:v>3.589666E-3</c:v>
                </c:pt>
                <c:pt idx="53">
                  <c:v>3.679051E-3</c:v>
                </c:pt>
                <c:pt idx="54">
                  <c:v>2.7816339999999998E-3</c:v>
                </c:pt>
                <c:pt idx="55">
                  <c:v>2.6922500000000002E-3</c:v>
                </c:pt>
                <c:pt idx="56">
                  <c:v>2.6028660000000001E-3</c:v>
                </c:pt>
                <c:pt idx="57">
                  <c:v>4.7552360000000004E-3</c:v>
                </c:pt>
                <c:pt idx="58">
                  <c:v>5.1145599999999998E-3</c:v>
                </c:pt>
                <c:pt idx="59">
                  <c:v>4.6658519999999998E-3</c:v>
                </c:pt>
                <c:pt idx="60">
                  <c:v>4.6658519999999998E-3</c:v>
                </c:pt>
                <c:pt idx="61">
                  <c:v>3.9489909999999998E-3</c:v>
                </c:pt>
                <c:pt idx="62">
                  <c:v>4.0383750000000003E-3</c:v>
                </c:pt>
                <c:pt idx="63">
                  <c:v>3.7684350000000001E-3</c:v>
                </c:pt>
                <c:pt idx="64">
                  <c:v>4.0383750000000003E-3</c:v>
                </c:pt>
                <c:pt idx="65">
                  <c:v>5.8332080000000003E-3</c:v>
                </c:pt>
                <c:pt idx="66">
                  <c:v>5.5632679999999997E-3</c:v>
                </c:pt>
                <c:pt idx="67">
                  <c:v>5.8332080000000003E-3</c:v>
                </c:pt>
                <c:pt idx="68">
                  <c:v>6.0119759999999996E-3</c:v>
                </c:pt>
                <c:pt idx="69">
                  <c:v>5.2039440000000003E-3</c:v>
                </c:pt>
                <c:pt idx="70">
                  <c:v>5.2951159999999999E-3</c:v>
                </c:pt>
                <c:pt idx="71">
                  <c:v>4.9357910000000001E-3</c:v>
                </c:pt>
                <c:pt idx="72">
                  <c:v>5.5632679999999997E-3</c:v>
                </c:pt>
                <c:pt idx="73">
                  <c:v>6.9093929999999998E-3</c:v>
                </c:pt>
                <c:pt idx="74">
                  <c:v>6.9987770000000003E-3</c:v>
                </c:pt>
                <c:pt idx="75">
                  <c:v>6.9093929999999998E-3</c:v>
                </c:pt>
                <c:pt idx="76">
                  <c:v>7.2687180000000004E-3</c:v>
                </c:pt>
                <c:pt idx="77">
                  <c:v>5.7438239999999998E-3</c:v>
                </c:pt>
                <c:pt idx="78">
                  <c:v>6.1013609999999996E-3</c:v>
                </c:pt>
                <c:pt idx="79">
                  <c:v>6.3713010000000002E-3</c:v>
                </c:pt>
                <c:pt idx="80">
                  <c:v>7.9855780000000001E-3</c:v>
                </c:pt>
                <c:pt idx="81">
                  <c:v>7.9855780000000001E-3</c:v>
                </c:pt>
                <c:pt idx="82">
                  <c:v>7.9855780000000001E-3</c:v>
                </c:pt>
                <c:pt idx="83">
                  <c:v>8.2555179999999999E-3</c:v>
                </c:pt>
                <c:pt idx="84">
                  <c:v>7.9855780000000001E-3</c:v>
                </c:pt>
                <c:pt idx="85">
                  <c:v>7.2687180000000004E-3</c:v>
                </c:pt>
                <c:pt idx="86">
                  <c:v>7.0881620000000003E-3</c:v>
                </c:pt>
                <c:pt idx="87">
                  <c:v>7.6280410000000003E-3</c:v>
                </c:pt>
                <c:pt idx="88">
                  <c:v>9.2423190000000006E-3</c:v>
                </c:pt>
                <c:pt idx="89">
                  <c:v>9.3317030000000002E-3</c:v>
                </c:pt>
                <c:pt idx="90">
                  <c:v>9.5122590000000003E-3</c:v>
                </c:pt>
                <c:pt idx="91">
                  <c:v>8.4342859999999992E-3</c:v>
                </c:pt>
                <c:pt idx="92">
                  <c:v>8.6148419999999993E-3</c:v>
                </c:pt>
                <c:pt idx="93">
                  <c:v>8.4342859999999992E-3</c:v>
                </c:pt>
                <c:pt idx="94">
                  <c:v>8.7042260000000007E-3</c:v>
                </c:pt>
                <c:pt idx="95">
                  <c:v>8.9723779999999996E-3</c:v>
                </c:pt>
                <c:pt idx="96">
                  <c:v>1.0677829999999999E-2</c:v>
                </c:pt>
                <c:pt idx="97">
                  <c:v>1.0767209999999999E-2</c:v>
                </c:pt>
                <c:pt idx="98">
                  <c:v>1.0767209999999999E-2</c:v>
                </c:pt>
                <c:pt idx="99">
                  <c:v>1.013974E-2</c:v>
                </c:pt>
                <c:pt idx="100">
                  <c:v>1.005035E-2</c:v>
                </c:pt>
                <c:pt idx="101">
                  <c:v>1.0588439999999999E-2</c:v>
                </c:pt>
                <c:pt idx="102">
                  <c:v>1.265143E-2</c:v>
                </c:pt>
                <c:pt idx="103">
                  <c:v>1.184518E-2</c:v>
                </c:pt>
                <c:pt idx="104">
                  <c:v>1.184518E-2</c:v>
                </c:pt>
                <c:pt idx="105">
                  <c:v>1.256205E-2</c:v>
                </c:pt>
                <c:pt idx="106">
                  <c:v>1.4535650000000001E-2</c:v>
                </c:pt>
                <c:pt idx="107">
                  <c:v>1.292137E-2</c:v>
                </c:pt>
                <c:pt idx="108">
                  <c:v>1.3370079999999999E-2</c:v>
                </c:pt>
                <c:pt idx="109">
                  <c:v>1.5703000000000002E-2</c:v>
                </c:pt>
                <c:pt idx="110">
                  <c:v>1.5972940000000001E-2</c:v>
                </c:pt>
                <c:pt idx="111">
                  <c:v>1.507553E-2</c:v>
                </c:pt>
                <c:pt idx="112">
                  <c:v>1.498435E-2</c:v>
                </c:pt>
                <c:pt idx="113">
                  <c:v>1.7587220000000001E-2</c:v>
                </c:pt>
                <c:pt idx="114">
                  <c:v>1.8035929999999999E-2</c:v>
                </c:pt>
                <c:pt idx="115">
                  <c:v>1.7408449999999999E-2</c:v>
                </c:pt>
                <c:pt idx="116">
                  <c:v>1.7676600000000001E-2</c:v>
                </c:pt>
                <c:pt idx="117">
                  <c:v>1.9022730000000002E-2</c:v>
                </c:pt>
                <c:pt idx="118">
                  <c:v>1.9830759999999999E-2</c:v>
                </c:pt>
                <c:pt idx="119">
                  <c:v>1.920328E-2</c:v>
                </c:pt>
                <c:pt idx="120">
                  <c:v>1.920328E-2</c:v>
                </c:pt>
                <c:pt idx="121">
                  <c:v>2.1355659999999999E-2</c:v>
                </c:pt>
                <c:pt idx="122">
                  <c:v>2.189375E-2</c:v>
                </c:pt>
                <c:pt idx="123">
                  <c:v>2.0996330000000001E-2</c:v>
                </c:pt>
                <c:pt idx="124">
                  <c:v>2.2971720000000001E-2</c:v>
                </c:pt>
                <c:pt idx="125">
                  <c:v>2.3509809999999999E-2</c:v>
                </c:pt>
                <c:pt idx="126">
                  <c:v>2.4226669999999999E-2</c:v>
                </c:pt>
                <c:pt idx="127">
                  <c:v>2.3239869999999999E-2</c:v>
                </c:pt>
                <c:pt idx="128">
                  <c:v>2.494532E-2</c:v>
                </c:pt>
                <c:pt idx="129">
                  <c:v>2.55728E-2</c:v>
                </c:pt>
                <c:pt idx="130">
                  <c:v>2.6110890000000001E-2</c:v>
                </c:pt>
                <c:pt idx="131">
                  <c:v>2.485594E-2</c:v>
                </c:pt>
                <c:pt idx="132">
                  <c:v>2.6829539999999999E-2</c:v>
                </c:pt>
                <c:pt idx="133">
                  <c:v>2.754819E-2</c:v>
                </c:pt>
                <c:pt idx="134">
                  <c:v>2.6291439999999999E-2</c:v>
                </c:pt>
                <c:pt idx="135">
                  <c:v>2.6650770000000001E-2</c:v>
                </c:pt>
                <c:pt idx="136">
                  <c:v>2.9073080000000001E-2</c:v>
                </c:pt>
                <c:pt idx="137">
                  <c:v>2.9432400000000001E-2</c:v>
                </c:pt>
                <c:pt idx="138">
                  <c:v>2.8892520000000001E-2</c:v>
                </c:pt>
                <c:pt idx="139">
                  <c:v>2.9432400000000001E-2</c:v>
                </c:pt>
                <c:pt idx="140">
                  <c:v>2.9791729999999999E-2</c:v>
                </c:pt>
                <c:pt idx="141">
                  <c:v>3.2214039999999999E-2</c:v>
                </c:pt>
                <c:pt idx="142">
                  <c:v>3.4636350000000003E-2</c:v>
                </c:pt>
                <c:pt idx="143">
                  <c:v>3.6161239999999997E-2</c:v>
                </c:pt>
                <c:pt idx="144">
                  <c:v>3.7328600000000003E-2</c:v>
                </c:pt>
                <c:pt idx="145">
                  <c:v>3.768792E-2</c:v>
                </c:pt>
                <c:pt idx="146">
                  <c:v>4.109703E-2</c:v>
                </c:pt>
                <c:pt idx="147">
                  <c:v>4.2802479999999997E-2</c:v>
                </c:pt>
                <c:pt idx="148">
                  <c:v>4.4776080000000003E-2</c:v>
                </c:pt>
                <c:pt idx="149">
                  <c:v>4.5403560000000003E-2</c:v>
                </c:pt>
                <c:pt idx="150">
                  <c:v>4.7019619999999998E-2</c:v>
                </c:pt>
                <c:pt idx="151">
                  <c:v>5.0158800000000003E-2</c:v>
                </c:pt>
                <c:pt idx="152">
                  <c:v>5.1864250000000001E-2</c:v>
                </c:pt>
                <c:pt idx="153">
                  <c:v>5.1953630000000001E-2</c:v>
                </c:pt>
                <c:pt idx="154">
                  <c:v>5.4645880000000001E-2</c:v>
                </c:pt>
                <c:pt idx="155">
                  <c:v>5.6621270000000001E-2</c:v>
                </c:pt>
                <c:pt idx="156">
                  <c:v>5.9671059999999998E-2</c:v>
                </c:pt>
                <c:pt idx="157">
                  <c:v>6.1644650000000002E-2</c:v>
                </c:pt>
                <c:pt idx="158">
                  <c:v>6.2542070000000005E-2</c:v>
                </c:pt>
                <c:pt idx="159">
                  <c:v>6.4426289999999997E-2</c:v>
                </c:pt>
                <c:pt idx="160">
                  <c:v>6.8464670000000005E-2</c:v>
                </c:pt>
                <c:pt idx="161">
                  <c:v>7.0618819999999999E-2</c:v>
                </c:pt>
                <c:pt idx="162">
                  <c:v>7.3041129999999996E-2</c:v>
                </c:pt>
                <c:pt idx="163">
                  <c:v>7.3668609999999995E-2</c:v>
                </c:pt>
                <c:pt idx="164">
                  <c:v>7.7528219999999995E-2</c:v>
                </c:pt>
                <c:pt idx="165">
                  <c:v>8.0309850000000002E-2</c:v>
                </c:pt>
                <c:pt idx="166">
                  <c:v>8.2910929999999994E-2</c:v>
                </c:pt>
                <c:pt idx="167">
                  <c:v>8.425705E-2</c:v>
                </c:pt>
                <c:pt idx="168">
                  <c:v>8.6411210000000002E-2</c:v>
                </c:pt>
                <c:pt idx="169">
                  <c:v>9.0538960000000002E-2</c:v>
                </c:pt>
                <c:pt idx="170">
                  <c:v>9.3231220000000004E-2</c:v>
                </c:pt>
                <c:pt idx="171">
                  <c:v>9.5921679999999995E-2</c:v>
                </c:pt>
                <c:pt idx="172">
                  <c:v>9.7537750000000006E-2</c:v>
                </c:pt>
                <c:pt idx="173">
                  <c:v>0.10049810000000001</c:v>
                </c:pt>
                <c:pt idx="174">
                  <c:v>0.1047153</c:v>
                </c:pt>
                <c:pt idx="175">
                  <c:v>0.1073182</c:v>
                </c:pt>
                <c:pt idx="176">
                  <c:v>0.1090236</c:v>
                </c:pt>
                <c:pt idx="177">
                  <c:v>0.11216280000000001</c:v>
                </c:pt>
                <c:pt idx="178">
                  <c:v>0.1165605</c:v>
                </c:pt>
                <c:pt idx="179">
                  <c:v>0.11934210000000001</c:v>
                </c:pt>
                <c:pt idx="180">
                  <c:v>0.1214069</c:v>
                </c:pt>
                <c:pt idx="181">
                  <c:v>0.1241867</c:v>
                </c:pt>
                <c:pt idx="182">
                  <c:v>0.12750829999999999</c:v>
                </c:pt>
                <c:pt idx="183">
                  <c:v>0.1314555</c:v>
                </c:pt>
                <c:pt idx="184">
                  <c:v>0.13486629999999999</c:v>
                </c:pt>
                <c:pt idx="185">
                  <c:v>0.1363018</c:v>
                </c:pt>
                <c:pt idx="186">
                  <c:v>0.13926230000000001</c:v>
                </c:pt>
                <c:pt idx="187">
                  <c:v>0.1437493</c:v>
                </c:pt>
                <c:pt idx="188">
                  <c:v>0.1471585</c:v>
                </c:pt>
                <c:pt idx="189">
                  <c:v>0.15002950000000001</c:v>
                </c:pt>
                <c:pt idx="190">
                  <c:v>0.15146499999999999</c:v>
                </c:pt>
                <c:pt idx="191">
                  <c:v>0.155414</c:v>
                </c:pt>
                <c:pt idx="192">
                  <c:v>0.15927179999999999</c:v>
                </c:pt>
                <c:pt idx="193">
                  <c:v>0.16232340000000001</c:v>
                </c:pt>
                <c:pt idx="194">
                  <c:v>0.16420760000000001</c:v>
                </c:pt>
                <c:pt idx="195">
                  <c:v>0.16671929999999999</c:v>
                </c:pt>
                <c:pt idx="196">
                  <c:v>0.16986019999999999</c:v>
                </c:pt>
                <c:pt idx="197">
                  <c:v>0.17344989999999999</c:v>
                </c:pt>
                <c:pt idx="198">
                  <c:v>0.17560400000000001</c:v>
                </c:pt>
                <c:pt idx="199">
                  <c:v>0.1786538</c:v>
                </c:pt>
                <c:pt idx="200">
                  <c:v>0.18152489999999999</c:v>
                </c:pt>
                <c:pt idx="201">
                  <c:v>0.18547379999999999</c:v>
                </c:pt>
                <c:pt idx="202">
                  <c:v>0.18834490000000001</c:v>
                </c:pt>
                <c:pt idx="203">
                  <c:v>0.19005030000000001</c:v>
                </c:pt>
                <c:pt idx="204">
                  <c:v>0.19274259999999999</c:v>
                </c:pt>
                <c:pt idx="205">
                  <c:v>0.19695969999999999</c:v>
                </c:pt>
                <c:pt idx="206">
                  <c:v>0.199652</c:v>
                </c:pt>
                <c:pt idx="207">
                  <c:v>0.20225299999999999</c:v>
                </c:pt>
                <c:pt idx="208">
                  <c:v>0.20359920000000001</c:v>
                </c:pt>
                <c:pt idx="209">
                  <c:v>0.20647019999999999</c:v>
                </c:pt>
                <c:pt idx="210">
                  <c:v>0.21032980000000001</c:v>
                </c:pt>
                <c:pt idx="211">
                  <c:v>0.2123034</c:v>
                </c:pt>
                <c:pt idx="212">
                  <c:v>0.2146363</c:v>
                </c:pt>
                <c:pt idx="213">
                  <c:v>0.2165205</c:v>
                </c:pt>
                <c:pt idx="214">
                  <c:v>0.21948090000000001</c:v>
                </c:pt>
                <c:pt idx="215">
                  <c:v>0.22298119999999999</c:v>
                </c:pt>
                <c:pt idx="216">
                  <c:v>0.22540350000000001</c:v>
                </c:pt>
                <c:pt idx="217">
                  <c:v>0.2261222</c:v>
                </c:pt>
                <c:pt idx="218">
                  <c:v>0.22917199999999999</c:v>
                </c:pt>
                <c:pt idx="219">
                  <c:v>0.23294219999999999</c:v>
                </c:pt>
                <c:pt idx="220">
                  <c:v>0.23509450000000001</c:v>
                </c:pt>
                <c:pt idx="221">
                  <c:v>0.23599200000000001</c:v>
                </c:pt>
                <c:pt idx="222">
                  <c:v>0.23868420000000001</c:v>
                </c:pt>
                <c:pt idx="223">
                  <c:v>0.24065780000000001</c:v>
                </c:pt>
                <c:pt idx="224">
                  <c:v>0.24460680000000001</c:v>
                </c:pt>
                <c:pt idx="225">
                  <c:v>0.24686459999999999</c:v>
                </c:pt>
                <c:pt idx="226">
                  <c:v>0.24819649999999999</c:v>
                </c:pt>
                <c:pt idx="227">
                  <c:v>0.25061879999999997</c:v>
                </c:pt>
                <c:pt idx="228">
                  <c:v>0.2542084</c:v>
                </c:pt>
                <c:pt idx="229">
                  <c:v>0.25618210000000002</c:v>
                </c:pt>
                <c:pt idx="230">
                  <c:v>0.25824510000000001</c:v>
                </c:pt>
                <c:pt idx="231">
                  <c:v>0.25959120000000002</c:v>
                </c:pt>
                <c:pt idx="232">
                  <c:v>0.26219399999999998</c:v>
                </c:pt>
                <c:pt idx="233">
                  <c:v>0.26470569999999999</c:v>
                </c:pt>
                <c:pt idx="234">
                  <c:v>0.26685989999999998</c:v>
                </c:pt>
                <c:pt idx="235">
                  <c:v>0.26829540000000002</c:v>
                </c:pt>
                <c:pt idx="236">
                  <c:v>0.27044950000000001</c:v>
                </c:pt>
                <c:pt idx="237">
                  <c:v>0.2734993</c:v>
                </c:pt>
                <c:pt idx="238">
                  <c:v>0.27583229999999997</c:v>
                </c:pt>
                <c:pt idx="239">
                  <c:v>0.27637210000000001</c:v>
                </c:pt>
                <c:pt idx="240">
                  <c:v>0.2781652</c:v>
                </c:pt>
                <c:pt idx="241">
                  <c:v>0.2800494</c:v>
                </c:pt>
                <c:pt idx="242">
                  <c:v>0.28399839999999998</c:v>
                </c:pt>
                <c:pt idx="243">
                  <c:v>0.28651009999999999</c:v>
                </c:pt>
                <c:pt idx="244">
                  <c:v>0.2868694</c:v>
                </c:pt>
                <c:pt idx="245">
                  <c:v>0.28902359999999999</c:v>
                </c:pt>
                <c:pt idx="246">
                  <c:v>0.29207329999999998</c:v>
                </c:pt>
                <c:pt idx="247">
                  <c:v>0.29458679999999998</c:v>
                </c:pt>
                <c:pt idx="248">
                  <c:v>0.29664980000000002</c:v>
                </c:pt>
                <c:pt idx="249">
                  <c:v>0.29736849999999998</c:v>
                </c:pt>
                <c:pt idx="250">
                  <c:v>0.29970140000000001</c:v>
                </c:pt>
                <c:pt idx="251">
                  <c:v>0.30275299999999999</c:v>
                </c:pt>
                <c:pt idx="252">
                  <c:v>0.30427789999999999</c:v>
                </c:pt>
                <c:pt idx="253">
                  <c:v>0.30517529999999998</c:v>
                </c:pt>
                <c:pt idx="254">
                  <c:v>0.30697010000000002</c:v>
                </c:pt>
                <c:pt idx="255">
                  <c:v>0.31073849999999997</c:v>
                </c:pt>
                <c:pt idx="256">
                  <c:v>0.3127122</c:v>
                </c:pt>
                <c:pt idx="257">
                  <c:v>0.31486629999999999</c:v>
                </c:pt>
                <c:pt idx="258">
                  <c:v>0.31558320000000001</c:v>
                </c:pt>
                <c:pt idx="259">
                  <c:v>0.31719920000000001</c:v>
                </c:pt>
                <c:pt idx="260">
                  <c:v>0.32060830000000001</c:v>
                </c:pt>
                <c:pt idx="261">
                  <c:v>0.32267129999999999</c:v>
                </c:pt>
                <c:pt idx="262">
                  <c:v>0.32321119999999998</c:v>
                </c:pt>
                <c:pt idx="263">
                  <c:v>0.32536359999999998</c:v>
                </c:pt>
                <c:pt idx="264">
                  <c:v>0.3276965</c:v>
                </c:pt>
                <c:pt idx="265">
                  <c:v>0.33092680000000002</c:v>
                </c:pt>
                <c:pt idx="266">
                  <c:v>0.33092680000000002</c:v>
                </c:pt>
                <c:pt idx="267">
                  <c:v>0.3336191</c:v>
                </c:pt>
                <c:pt idx="268">
                  <c:v>0.3355033</c:v>
                </c:pt>
                <c:pt idx="269">
                  <c:v>0.33873370000000003</c:v>
                </c:pt>
                <c:pt idx="270">
                  <c:v>0.34061789999999997</c:v>
                </c:pt>
                <c:pt idx="271">
                  <c:v>0.34097719999999998</c:v>
                </c:pt>
                <c:pt idx="272">
                  <c:v>0.34331010000000001</c:v>
                </c:pt>
                <c:pt idx="273">
                  <c:v>0.34707860000000001</c:v>
                </c:pt>
                <c:pt idx="274">
                  <c:v>0.34878399999999998</c:v>
                </c:pt>
                <c:pt idx="275">
                  <c:v>0.35084700000000002</c:v>
                </c:pt>
                <c:pt idx="276">
                  <c:v>0.35111700000000001</c:v>
                </c:pt>
                <c:pt idx="277">
                  <c:v>0.35362860000000002</c:v>
                </c:pt>
                <c:pt idx="278">
                  <c:v>0.35685899999999998</c:v>
                </c:pt>
                <c:pt idx="279">
                  <c:v>0.35874319999999998</c:v>
                </c:pt>
                <c:pt idx="280">
                  <c:v>0.35928310000000002</c:v>
                </c:pt>
                <c:pt idx="281">
                  <c:v>0.36188409999999999</c:v>
                </c:pt>
                <c:pt idx="282">
                  <c:v>0.36367899999999997</c:v>
                </c:pt>
                <c:pt idx="283">
                  <c:v>0.36708990000000002</c:v>
                </c:pt>
                <c:pt idx="284">
                  <c:v>0.36924230000000002</c:v>
                </c:pt>
                <c:pt idx="285">
                  <c:v>0.36951220000000001</c:v>
                </c:pt>
                <c:pt idx="286">
                  <c:v>0.37121589999999999</c:v>
                </c:pt>
                <c:pt idx="287">
                  <c:v>0.37507550000000001</c:v>
                </c:pt>
                <c:pt idx="288">
                  <c:v>0.37687029999999999</c:v>
                </c:pt>
                <c:pt idx="289">
                  <c:v>0.37740839999999998</c:v>
                </c:pt>
                <c:pt idx="290">
                  <c:v>0.3797413</c:v>
                </c:pt>
                <c:pt idx="291">
                  <c:v>0.3818955</c:v>
                </c:pt>
                <c:pt idx="292">
                  <c:v>0.3853046</c:v>
                </c:pt>
                <c:pt idx="293">
                  <c:v>0.38709939999999998</c:v>
                </c:pt>
                <c:pt idx="294">
                  <c:v>0.38817560000000001</c:v>
                </c:pt>
                <c:pt idx="295">
                  <c:v>0.38934289999999999</c:v>
                </c:pt>
                <c:pt idx="296">
                  <c:v>0.39347070000000001</c:v>
                </c:pt>
                <c:pt idx="297">
                  <c:v>0.3952638</c:v>
                </c:pt>
                <c:pt idx="298">
                  <c:v>0.39732849999999997</c:v>
                </c:pt>
                <c:pt idx="299">
                  <c:v>0.39849410000000002</c:v>
                </c:pt>
                <c:pt idx="300">
                  <c:v>0.3999296</c:v>
                </c:pt>
                <c:pt idx="301">
                  <c:v>0.40423789999999998</c:v>
                </c:pt>
                <c:pt idx="302">
                  <c:v>0.40549469999999999</c:v>
                </c:pt>
                <c:pt idx="303">
                  <c:v>0.4062115</c:v>
                </c:pt>
                <c:pt idx="304">
                  <c:v>0.40854449999999998</c:v>
                </c:pt>
                <c:pt idx="305">
                  <c:v>0.4115048</c:v>
                </c:pt>
                <c:pt idx="306">
                  <c:v>0.41374840000000002</c:v>
                </c:pt>
                <c:pt idx="307">
                  <c:v>0.41446699999999997</c:v>
                </c:pt>
                <c:pt idx="308">
                  <c:v>0.41635129999999998</c:v>
                </c:pt>
                <c:pt idx="309">
                  <c:v>0.41859479999999999</c:v>
                </c:pt>
                <c:pt idx="310">
                  <c:v>0.42245260000000001</c:v>
                </c:pt>
                <c:pt idx="311">
                  <c:v>0.42397750000000001</c:v>
                </c:pt>
                <c:pt idx="312">
                  <c:v>0.42451739999999999</c:v>
                </c:pt>
                <c:pt idx="313">
                  <c:v>0.42693969999999998</c:v>
                </c:pt>
                <c:pt idx="314">
                  <c:v>0.43052940000000001</c:v>
                </c:pt>
                <c:pt idx="315">
                  <c:v>0.43250300000000003</c:v>
                </c:pt>
                <c:pt idx="316">
                  <c:v>0.43447659999999999</c:v>
                </c:pt>
                <c:pt idx="317">
                  <c:v>0.4348359</c:v>
                </c:pt>
                <c:pt idx="318">
                  <c:v>0.43663079999999999</c:v>
                </c:pt>
                <c:pt idx="319">
                  <c:v>0.44362950000000001</c:v>
                </c:pt>
                <c:pt idx="320">
                  <c:v>0.45170450000000001</c:v>
                </c:pt>
                <c:pt idx="321">
                  <c:v>0.4566403</c:v>
                </c:pt>
                <c:pt idx="322">
                  <c:v>0.46498509999999998</c:v>
                </c:pt>
                <c:pt idx="323">
                  <c:v>0.47081840000000003</c:v>
                </c:pt>
                <c:pt idx="324">
                  <c:v>0.47916330000000001</c:v>
                </c:pt>
                <c:pt idx="325">
                  <c:v>0.48607270000000002</c:v>
                </c:pt>
                <c:pt idx="326">
                  <c:v>0.49226340000000002</c:v>
                </c:pt>
                <c:pt idx="327">
                  <c:v>0.4999808</c:v>
                </c:pt>
                <c:pt idx="328">
                  <c:v>0.50563349999999996</c:v>
                </c:pt>
                <c:pt idx="329">
                  <c:v>0.51397839999999995</c:v>
                </c:pt>
                <c:pt idx="330">
                  <c:v>0.52079839999999999</c:v>
                </c:pt>
                <c:pt idx="331">
                  <c:v>0.52537480000000003</c:v>
                </c:pt>
                <c:pt idx="332">
                  <c:v>0.53443660000000004</c:v>
                </c:pt>
                <c:pt idx="333">
                  <c:v>0.53999989999999998</c:v>
                </c:pt>
                <c:pt idx="334">
                  <c:v>0.54906339999999998</c:v>
                </c:pt>
                <c:pt idx="335">
                  <c:v>0.55561349999999998</c:v>
                </c:pt>
                <c:pt idx="336">
                  <c:v>0.56144669999999997</c:v>
                </c:pt>
                <c:pt idx="337">
                  <c:v>0.56916239999999996</c:v>
                </c:pt>
                <c:pt idx="338">
                  <c:v>0.57499560000000005</c:v>
                </c:pt>
                <c:pt idx="339">
                  <c:v>0.58315989999999995</c:v>
                </c:pt>
                <c:pt idx="340">
                  <c:v>0.58872500000000005</c:v>
                </c:pt>
                <c:pt idx="341">
                  <c:v>0.59446699999999997</c:v>
                </c:pt>
                <c:pt idx="342">
                  <c:v>0.6030818</c:v>
                </c:pt>
                <c:pt idx="343">
                  <c:v>0.60882389999999997</c:v>
                </c:pt>
                <c:pt idx="344">
                  <c:v>0.63305060000000002</c:v>
                </c:pt>
                <c:pt idx="345">
                  <c:v>0.67163589999999995</c:v>
                </c:pt>
                <c:pt idx="346">
                  <c:v>0.71425780000000005</c:v>
                </c:pt>
                <c:pt idx="347">
                  <c:v>0.75616110000000003</c:v>
                </c:pt>
                <c:pt idx="348">
                  <c:v>0.79590850000000002</c:v>
                </c:pt>
                <c:pt idx="349">
                  <c:v>0.83799590000000002</c:v>
                </c:pt>
                <c:pt idx="350">
                  <c:v>0.877475</c:v>
                </c:pt>
                <c:pt idx="351">
                  <c:v>0.9188402</c:v>
                </c:pt>
                <c:pt idx="352">
                  <c:v>0.95733619999999997</c:v>
                </c:pt>
                <c:pt idx="353">
                  <c:v>0.99816510000000003</c:v>
                </c:pt>
                <c:pt idx="354">
                  <c:v>1.0416859999999999</c:v>
                </c:pt>
                <c:pt idx="355">
                  <c:v>1.0813489999999999</c:v>
                </c:pt>
                <c:pt idx="356">
                  <c:v>1.124152</c:v>
                </c:pt>
                <c:pt idx="357">
                  <c:v>1.164083</c:v>
                </c:pt>
                <c:pt idx="358">
                  <c:v>1.202755</c:v>
                </c:pt>
                <c:pt idx="359">
                  <c:v>1.244661</c:v>
                </c:pt>
                <c:pt idx="360">
                  <c:v>1.283604</c:v>
                </c:pt>
                <c:pt idx="361">
                  <c:v>1.3264069999999999</c:v>
                </c:pt>
                <c:pt idx="362">
                  <c:v>1.3659790000000001</c:v>
                </c:pt>
                <c:pt idx="363">
                  <c:v>1.4077949999999999</c:v>
                </c:pt>
                <c:pt idx="364">
                  <c:v>1.449878</c:v>
                </c:pt>
                <c:pt idx="365">
                  <c:v>1.488912</c:v>
                </c:pt>
                <c:pt idx="366">
                  <c:v>1.5303690000000001</c:v>
                </c:pt>
                <c:pt idx="367">
                  <c:v>1.5694030000000001</c:v>
                </c:pt>
                <c:pt idx="368">
                  <c:v>1.6119349999999999</c:v>
                </c:pt>
                <c:pt idx="369">
                  <c:v>1.6525840000000001</c:v>
                </c:pt>
                <c:pt idx="370">
                  <c:v>1.6917979999999999</c:v>
                </c:pt>
                <c:pt idx="371">
                  <c:v>1.7338819999999999</c:v>
                </c:pt>
                <c:pt idx="372">
                  <c:v>1.7727360000000001</c:v>
                </c:pt>
                <c:pt idx="373">
                  <c:v>1.815089</c:v>
                </c:pt>
                <c:pt idx="374">
                  <c:v>1.8548420000000001</c:v>
                </c:pt>
                <c:pt idx="375">
                  <c:v>1.894504</c:v>
                </c:pt>
                <c:pt idx="376">
                  <c:v>1.936947</c:v>
                </c:pt>
                <c:pt idx="377">
                  <c:v>1.9763379999999999</c:v>
                </c:pt>
                <c:pt idx="378">
                  <c:v>2.018335</c:v>
                </c:pt>
                <c:pt idx="379">
                  <c:v>2.0576370000000002</c:v>
                </c:pt>
                <c:pt idx="380">
                  <c:v>2.099631</c:v>
                </c:pt>
                <c:pt idx="381">
                  <c:v>2.140371</c:v>
                </c:pt>
                <c:pt idx="382">
                  <c:v>2.1793140000000002</c:v>
                </c:pt>
                <c:pt idx="383">
                  <c:v>2.2215780000000001</c:v>
                </c:pt>
                <c:pt idx="384">
                  <c:v>2.2614190000000001</c:v>
                </c:pt>
                <c:pt idx="385">
                  <c:v>2.3039529999999999</c:v>
                </c:pt>
                <c:pt idx="386">
                  <c:v>2.3424469999999999</c:v>
                </c:pt>
                <c:pt idx="387">
                  <c:v>2.3827379999999998</c:v>
                </c:pt>
                <c:pt idx="388">
                  <c:v>2.424194</c:v>
                </c:pt>
                <c:pt idx="389">
                  <c:v>2.4640360000000001</c:v>
                </c:pt>
                <c:pt idx="390">
                  <c:v>2.505582</c:v>
                </c:pt>
                <c:pt idx="391">
                  <c:v>2.5471270000000001</c:v>
                </c:pt>
                <c:pt idx="392">
                  <c:v>2.588314</c:v>
                </c:pt>
                <c:pt idx="393">
                  <c:v>2.6286939999999999</c:v>
                </c:pt>
                <c:pt idx="394">
                  <c:v>2.6674579999999999</c:v>
                </c:pt>
                <c:pt idx="395">
                  <c:v>2.7089150000000002</c:v>
                </c:pt>
                <c:pt idx="396">
                  <c:v>2.7475000000000001</c:v>
                </c:pt>
                <c:pt idx="397">
                  <c:v>2.7891349999999999</c:v>
                </c:pt>
                <c:pt idx="398">
                  <c:v>2.8326560000000001</c:v>
                </c:pt>
                <c:pt idx="399">
                  <c:v>2.8717800000000002</c:v>
                </c:pt>
                <c:pt idx="400">
                  <c:v>2.9144019999999999</c:v>
                </c:pt>
                <c:pt idx="401">
                  <c:v>2.952413</c:v>
                </c:pt>
                <c:pt idx="402">
                  <c:v>2.9936910000000001</c:v>
                </c:pt>
                <c:pt idx="403">
                  <c:v>3.035094</c:v>
                </c:pt>
                <c:pt idx="404">
                  <c:v>3.0742690000000001</c:v>
                </c:pt>
                <c:pt idx="405">
                  <c:v>3.115904</c:v>
                </c:pt>
                <c:pt idx="406">
                  <c:v>3.1553849999999999</c:v>
                </c:pt>
                <c:pt idx="407">
                  <c:v>3.1974689999999999</c:v>
                </c:pt>
                <c:pt idx="408">
                  <c:v>3.2358739999999999</c:v>
                </c:pt>
                <c:pt idx="409">
                  <c:v>3.277012</c:v>
                </c:pt>
                <c:pt idx="410">
                  <c:v>3.3191850000000001</c:v>
                </c:pt>
                <c:pt idx="411">
                  <c:v>3.359165</c:v>
                </c:pt>
                <c:pt idx="412">
                  <c:v>3.4007079999999998</c:v>
                </c:pt>
                <c:pt idx="413">
                  <c:v>3.4392040000000001</c:v>
                </c:pt>
                <c:pt idx="414">
                  <c:v>3.4824540000000002</c:v>
                </c:pt>
                <c:pt idx="415">
                  <c:v>3.5231020000000002</c:v>
                </c:pt>
                <c:pt idx="416">
                  <c:v>3.562494</c:v>
                </c:pt>
                <c:pt idx="417">
                  <c:v>3.6043080000000001</c:v>
                </c:pt>
                <c:pt idx="418">
                  <c:v>3.6426229999999999</c:v>
                </c:pt>
                <c:pt idx="419">
                  <c:v>3.6853340000000001</c:v>
                </c:pt>
                <c:pt idx="420">
                  <c:v>3.7246380000000001</c:v>
                </c:pt>
                <c:pt idx="421">
                  <c:v>3.7648380000000001</c:v>
                </c:pt>
                <c:pt idx="422">
                  <c:v>3.8073700000000001</c:v>
                </c:pt>
                <c:pt idx="423">
                  <c:v>3.8459539999999999</c:v>
                </c:pt>
                <c:pt idx="424">
                  <c:v>3.8880379999999999</c:v>
                </c:pt>
                <c:pt idx="425">
                  <c:v>3.928776</c:v>
                </c:pt>
                <c:pt idx="426">
                  <c:v>3.9696030000000002</c:v>
                </c:pt>
                <c:pt idx="427">
                  <c:v>4.0101620000000002</c:v>
                </c:pt>
                <c:pt idx="428">
                  <c:v>4.0493730000000001</c:v>
                </c:pt>
                <c:pt idx="429">
                  <c:v>4.0919049999999997</c:v>
                </c:pt>
                <c:pt idx="430">
                  <c:v>4.1305800000000001</c:v>
                </c:pt>
                <c:pt idx="431">
                  <c:v>4.1713180000000003</c:v>
                </c:pt>
                <c:pt idx="432">
                  <c:v>4.2136709999999997</c:v>
                </c:pt>
                <c:pt idx="433">
                  <c:v>4.2526140000000003</c:v>
                </c:pt>
                <c:pt idx="434">
                  <c:v>4.2953260000000002</c:v>
                </c:pt>
                <c:pt idx="435">
                  <c:v>4.3342689999999999</c:v>
                </c:pt>
                <c:pt idx="436">
                  <c:v>4.3776979999999996</c:v>
                </c:pt>
                <c:pt idx="437">
                  <c:v>4.4180770000000003</c:v>
                </c:pt>
                <c:pt idx="438">
                  <c:v>4.4570220000000003</c:v>
                </c:pt>
                <c:pt idx="439">
                  <c:v>4.4991950000000003</c:v>
                </c:pt>
                <c:pt idx="440">
                  <c:v>4.5380479999999999</c:v>
                </c:pt>
                <c:pt idx="441">
                  <c:v>4.5804900000000002</c:v>
                </c:pt>
                <c:pt idx="442">
                  <c:v>4.6206889999999996</c:v>
                </c:pt>
                <c:pt idx="443">
                  <c:v>4.6610690000000004</c:v>
                </c:pt>
                <c:pt idx="444">
                  <c:v>4.7024350000000004</c:v>
                </c:pt>
                <c:pt idx="445">
                  <c:v>4.7411989999999999</c:v>
                </c:pt>
                <c:pt idx="446">
                  <c:v>4.7836420000000004</c:v>
                </c:pt>
                <c:pt idx="447">
                  <c:v>4.8227630000000001</c:v>
                </c:pt>
                <c:pt idx="448">
                  <c:v>4.8642200000000004</c:v>
                </c:pt>
                <c:pt idx="449">
                  <c:v>4.9055850000000003</c:v>
                </c:pt>
                <c:pt idx="450">
                  <c:v>4.9449759999999996</c:v>
                </c:pt>
                <c:pt idx="451">
                  <c:v>4.9876889999999996</c:v>
                </c:pt>
                <c:pt idx="452">
                  <c:v>5.0264519999999999</c:v>
                </c:pt>
                <c:pt idx="453">
                  <c:v>5.0674599999999996</c:v>
                </c:pt>
                <c:pt idx="454">
                  <c:v>5.1066719999999997</c:v>
                </c:pt>
                <c:pt idx="455">
                  <c:v>5.147589</c:v>
                </c:pt>
                <c:pt idx="456">
                  <c:v>5.1889539999999998</c:v>
                </c:pt>
                <c:pt idx="457">
                  <c:v>5.2275400000000003</c:v>
                </c:pt>
                <c:pt idx="458">
                  <c:v>5.270969</c:v>
                </c:pt>
                <c:pt idx="459">
                  <c:v>5.3120669999999999</c:v>
                </c:pt>
                <c:pt idx="460">
                  <c:v>5.355137</c:v>
                </c:pt>
                <c:pt idx="461">
                  <c:v>5.3947070000000004</c:v>
                </c:pt>
                <c:pt idx="462">
                  <c:v>5.4327550000000002</c:v>
                </c:pt>
                <c:pt idx="463">
                  <c:v>5.4751960000000004</c:v>
                </c:pt>
                <c:pt idx="464">
                  <c:v>5.51396</c:v>
                </c:pt>
                <c:pt idx="465">
                  <c:v>5.5548780000000004</c:v>
                </c:pt>
                <c:pt idx="466">
                  <c:v>5.5976790000000003</c:v>
                </c:pt>
                <c:pt idx="467">
                  <c:v>5.6374300000000002</c:v>
                </c:pt>
                <c:pt idx="468">
                  <c:v>5.679335</c:v>
                </c:pt>
                <c:pt idx="469">
                  <c:v>5.7175589999999996</c:v>
                </c:pt>
                <c:pt idx="470">
                  <c:v>5.7583869999999999</c:v>
                </c:pt>
                <c:pt idx="471">
                  <c:v>5.7981369999999997</c:v>
                </c:pt>
                <c:pt idx="472">
                  <c:v>5.8384260000000001</c:v>
                </c:pt>
                <c:pt idx="473">
                  <c:v>5.8826640000000001</c:v>
                </c:pt>
                <c:pt idx="474">
                  <c:v>5.9233130000000003</c:v>
                </c:pt>
                <c:pt idx="475">
                  <c:v>5.9772400000000001</c:v>
                </c:pt>
                <c:pt idx="476">
                  <c:v>6.0131329999999998</c:v>
                </c:pt>
                <c:pt idx="477">
                  <c:v>6.0562040000000001</c:v>
                </c:pt>
                <c:pt idx="478">
                  <c:v>6.09389</c:v>
                </c:pt>
                <c:pt idx="479">
                  <c:v>6.1378589999999997</c:v>
                </c:pt>
                <c:pt idx="480">
                  <c:v>6.18093</c:v>
                </c:pt>
                <c:pt idx="481">
                  <c:v>6.2213089999999998</c:v>
                </c:pt>
                <c:pt idx="482">
                  <c:v>6.2580970000000002</c:v>
                </c:pt>
                <c:pt idx="483">
                  <c:v>6.3002710000000004</c:v>
                </c:pt>
                <c:pt idx="484">
                  <c:v>6.3388559999999998</c:v>
                </c:pt>
                <c:pt idx="485">
                  <c:v>6.3821139999999996</c:v>
                </c:pt>
                <c:pt idx="486">
                  <c:v>6.4160250000000003</c:v>
                </c:pt>
                <c:pt idx="487">
                  <c:v>6.4608889999999999</c:v>
                </c:pt>
                <c:pt idx="488">
                  <c:v>6.5003710000000003</c:v>
                </c:pt>
                <c:pt idx="489">
                  <c:v>6.5380570000000002</c:v>
                </c:pt>
                <c:pt idx="490">
                  <c:v>6.5838200000000002</c:v>
                </c:pt>
                <c:pt idx="491">
                  <c:v>6.6224059999999998</c:v>
                </c:pt>
                <c:pt idx="492">
                  <c:v>6.6618870000000001</c:v>
                </c:pt>
                <c:pt idx="493">
                  <c:v>6.7040600000000001</c:v>
                </c:pt>
                <c:pt idx="494">
                  <c:v>6.745336</c:v>
                </c:pt>
                <c:pt idx="495">
                  <c:v>6.7875100000000002</c:v>
                </c:pt>
                <c:pt idx="496">
                  <c:v>6.8269919999999997</c:v>
                </c:pt>
                <c:pt idx="497">
                  <c:v>6.8700619999999999</c:v>
                </c:pt>
                <c:pt idx="498">
                  <c:v>6.9077479999999998</c:v>
                </c:pt>
                <c:pt idx="499">
                  <c:v>6.9490259999999999</c:v>
                </c:pt>
                <c:pt idx="500">
                  <c:v>6.9878080000000002</c:v>
                </c:pt>
                <c:pt idx="501">
                  <c:v>7.0306800000000003</c:v>
                </c:pt>
                <c:pt idx="502">
                  <c:v>7.0728530000000003</c:v>
                </c:pt>
                <c:pt idx="503">
                  <c:v>7.1114379999999997</c:v>
                </c:pt>
                <c:pt idx="504">
                  <c:v>7.1527149999999997</c:v>
                </c:pt>
                <c:pt idx="505">
                  <c:v>7.1912979999999997</c:v>
                </c:pt>
                <c:pt idx="506">
                  <c:v>7.233473</c:v>
                </c:pt>
                <c:pt idx="507">
                  <c:v>7.2747489999999999</c:v>
                </c:pt>
                <c:pt idx="508">
                  <c:v>7.3151270000000004</c:v>
                </c:pt>
                <c:pt idx="509">
                  <c:v>7.3581979999999998</c:v>
                </c:pt>
                <c:pt idx="510">
                  <c:v>7.397678</c:v>
                </c:pt>
                <c:pt idx="511">
                  <c:v>7.4389560000000001</c:v>
                </c:pt>
                <c:pt idx="512">
                  <c:v>7.4775400000000003</c:v>
                </c:pt>
                <c:pt idx="513">
                  <c:v>7.5188160000000002</c:v>
                </c:pt>
                <c:pt idx="514">
                  <c:v>7.5600930000000002</c:v>
                </c:pt>
                <c:pt idx="515">
                  <c:v>7.5986770000000003</c:v>
                </c:pt>
                <c:pt idx="516">
                  <c:v>7.6408500000000004</c:v>
                </c:pt>
                <c:pt idx="517">
                  <c:v>7.6821260000000002</c:v>
                </c:pt>
                <c:pt idx="518">
                  <c:v>7.7242990000000002</c:v>
                </c:pt>
                <c:pt idx="519">
                  <c:v>7.7646790000000001</c:v>
                </c:pt>
                <c:pt idx="520">
                  <c:v>7.8023660000000001</c:v>
                </c:pt>
                <c:pt idx="521">
                  <c:v>7.8436409999999999</c:v>
                </c:pt>
                <c:pt idx="522">
                  <c:v>7.8831239999999996</c:v>
                </c:pt>
                <c:pt idx="523">
                  <c:v>7.9261939999999997</c:v>
                </c:pt>
                <c:pt idx="524">
                  <c:v>7.9656760000000002</c:v>
                </c:pt>
                <c:pt idx="525">
                  <c:v>8.0033639999999995</c:v>
                </c:pt>
                <c:pt idx="526">
                  <c:v>8.0482270000000007</c:v>
                </c:pt>
                <c:pt idx="527">
                  <c:v>8.0850170000000006</c:v>
                </c:pt>
                <c:pt idx="528">
                  <c:v>8.1262930000000004</c:v>
                </c:pt>
                <c:pt idx="529">
                  <c:v>8.1702630000000003</c:v>
                </c:pt>
                <c:pt idx="530">
                  <c:v>8.2052589999999999</c:v>
                </c:pt>
                <c:pt idx="531">
                  <c:v>8.2501219999999993</c:v>
                </c:pt>
                <c:pt idx="532">
                  <c:v>8.2887090000000008</c:v>
                </c:pt>
                <c:pt idx="533">
                  <c:v>8.3317779999999999</c:v>
                </c:pt>
                <c:pt idx="534">
                  <c:v>8.3685670000000005</c:v>
                </c:pt>
                <c:pt idx="535">
                  <c:v>8.4107420000000008</c:v>
                </c:pt>
                <c:pt idx="536">
                  <c:v>8.449325</c:v>
                </c:pt>
                <c:pt idx="537">
                  <c:v>8.4923959999999994</c:v>
                </c:pt>
                <c:pt idx="538">
                  <c:v>8.5309779999999993</c:v>
                </c:pt>
                <c:pt idx="539">
                  <c:v>8.5731529999999996</c:v>
                </c:pt>
                <c:pt idx="540">
                  <c:v>8.6144300000000005</c:v>
                </c:pt>
                <c:pt idx="541">
                  <c:v>8.6574989999999996</c:v>
                </c:pt>
                <c:pt idx="542">
                  <c:v>8.6933930000000004</c:v>
                </c:pt>
                <c:pt idx="543">
                  <c:v>8.7382559999999998</c:v>
                </c:pt>
                <c:pt idx="544">
                  <c:v>8.7732519999999994</c:v>
                </c:pt>
                <c:pt idx="545">
                  <c:v>8.8181200000000004</c:v>
                </c:pt>
                <c:pt idx="546">
                  <c:v>8.8567049999999998</c:v>
                </c:pt>
                <c:pt idx="547">
                  <c:v>8.8988759999999996</c:v>
                </c:pt>
                <c:pt idx="548">
                  <c:v>8.9383579999999991</c:v>
                </c:pt>
                <c:pt idx="549">
                  <c:v>8.9796320000000005</c:v>
                </c:pt>
                <c:pt idx="550">
                  <c:v>9.0191149999999993</c:v>
                </c:pt>
                <c:pt idx="551">
                  <c:v>9.0585989999999992</c:v>
                </c:pt>
                <c:pt idx="552">
                  <c:v>9.1007700000000007</c:v>
                </c:pt>
                <c:pt idx="553">
                  <c:v>9.1420469999999998</c:v>
                </c:pt>
                <c:pt idx="554">
                  <c:v>9.1815270000000009</c:v>
                </c:pt>
                <c:pt idx="555">
                  <c:v>9.222804</c:v>
                </c:pt>
                <c:pt idx="556">
                  <c:v>9.2622870000000006</c:v>
                </c:pt>
                <c:pt idx="557">
                  <c:v>9.3035610000000002</c:v>
                </c:pt>
                <c:pt idx="558">
                  <c:v>9.3448379999999993</c:v>
                </c:pt>
                <c:pt idx="559">
                  <c:v>9.3852189999999993</c:v>
                </c:pt>
                <c:pt idx="560">
                  <c:v>9.4273900000000008</c:v>
                </c:pt>
                <c:pt idx="561">
                  <c:v>9.4659759999999995</c:v>
                </c:pt>
                <c:pt idx="562">
                  <c:v>9.5081509999999998</c:v>
                </c:pt>
                <c:pt idx="563">
                  <c:v>9.548527</c:v>
                </c:pt>
                <c:pt idx="564">
                  <c:v>9.5880100000000006</c:v>
                </c:pt>
                <c:pt idx="565">
                  <c:v>9.6301810000000003</c:v>
                </c:pt>
                <c:pt idx="566">
                  <c:v>9.6705620000000003</c:v>
                </c:pt>
                <c:pt idx="567">
                  <c:v>9.7127359999999996</c:v>
                </c:pt>
                <c:pt idx="568">
                  <c:v>9.7522149999999996</c:v>
                </c:pt>
                <c:pt idx="569">
                  <c:v>9.7916980000000002</c:v>
                </c:pt>
                <c:pt idx="570">
                  <c:v>9.8338699999999992</c:v>
                </c:pt>
                <c:pt idx="571">
                  <c:v>9.8733529999999998</c:v>
                </c:pt>
                <c:pt idx="572">
                  <c:v>9.9155270000000009</c:v>
                </c:pt>
                <c:pt idx="573">
                  <c:v>9.9550070000000002</c:v>
                </c:pt>
                <c:pt idx="574">
                  <c:v>9.9998740000000002</c:v>
                </c:pt>
                <c:pt idx="575">
                  <c:v>10.038460000000001</c:v>
                </c:pt>
                <c:pt idx="576">
                  <c:v>10.080629999999999</c:v>
                </c:pt>
              </c:numCache>
            </c:numRef>
          </c:xVal>
          <c:yVal>
            <c:numRef>
              <c:f>[12]TX713S1!$P$14:$P$590</c:f>
              <c:numCache>
                <c:formatCode>General</c:formatCode>
                <c:ptCount val="577"/>
                <c:pt idx="0">
                  <c:v>21.7611693558</c:v>
                </c:pt>
                <c:pt idx="1">
                  <c:v>21.766418890200001</c:v>
                </c:pt>
                <c:pt idx="2">
                  <c:v>21.7690138305</c:v>
                </c:pt>
                <c:pt idx="3">
                  <c:v>21.7719965205</c:v>
                </c:pt>
                <c:pt idx="4">
                  <c:v>21.775724882999999</c:v>
                </c:pt>
                <c:pt idx="5">
                  <c:v>21.778260169500001</c:v>
                </c:pt>
                <c:pt idx="6">
                  <c:v>21.782316627900002</c:v>
                </c:pt>
                <c:pt idx="7">
                  <c:v>21.7852098372</c:v>
                </c:pt>
                <c:pt idx="8">
                  <c:v>21.788948141999999</c:v>
                </c:pt>
                <c:pt idx="9">
                  <c:v>21.793750272899999</c:v>
                </c:pt>
                <c:pt idx="10">
                  <c:v>21.796653424500001</c:v>
                </c:pt>
                <c:pt idx="11">
                  <c:v>21.799268249400001</c:v>
                </c:pt>
                <c:pt idx="12">
                  <c:v>21.803573265299999</c:v>
                </c:pt>
                <c:pt idx="13">
                  <c:v>21.807361281600002</c:v>
                </c:pt>
                <c:pt idx="14">
                  <c:v>21.81141774</c:v>
                </c:pt>
                <c:pt idx="15">
                  <c:v>21.814698699000001</c:v>
                </c:pt>
                <c:pt idx="16">
                  <c:v>21.818387292300002</c:v>
                </c:pt>
                <c:pt idx="17">
                  <c:v>21.8232789039</c:v>
                </c:pt>
                <c:pt idx="18">
                  <c:v>21.827315477700001</c:v>
                </c:pt>
                <c:pt idx="19">
                  <c:v>21.830974244100002</c:v>
                </c:pt>
                <c:pt idx="20">
                  <c:v>21.834990933300002</c:v>
                </c:pt>
                <c:pt idx="21">
                  <c:v>21.839206468500002</c:v>
                </c:pt>
                <c:pt idx="22">
                  <c:v>21.846255559199999</c:v>
                </c:pt>
                <c:pt idx="23">
                  <c:v>21.852012150899998</c:v>
                </c:pt>
                <c:pt idx="24">
                  <c:v>21.8547164565</c:v>
                </c:pt>
                <c:pt idx="25">
                  <c:v>21.8586933765</c:v>
                </c:pt>
                <c:pt idx="26">
                  <c:v>21.8633264883</c:v>
                </c:pt>
                <c:pt idx="27">
                  <c:v>21.867492312</c:v>
                </c:pt>
                <c:pt idx="28">
                  <c:v>21.872244731399999</c:v>
                </c:pt>
                <c:pt idx="29">
                  <c:v>21.877007093100001</c:v>
                </c:pt>
                <c:pt idx="30">
                  <c:v>21.881769454800001</c:v>
                </c:pt>
                <c:pt idx="31">
                  <c:v>21.8873470851</c:v>
                </c:pt>
                <c:pt idx="32">
                  <c:v>21.892318235099999</c:v>
                </c:pt>
                <c:pt idx="33">
                  <c:v>21.897388808100001</c:v>
                </c:pt>
                <c:pt idx="34">
                  <c:v>21.9017534778</c:v>
                </c:pt>
                <c:pt idx="35">
                  <c:v>21.906764397</c:v>
                </c:pt>
                <c:pt idx="36">
                  <c:v>21.911864796900002</c:v>
                </c:pt>
                <c:pt idx="37">
                  <c:v>21.916865773799998</c:v>
                </c:pt>
                <c:pt idx="38">
                  <c:v>21.923089653600002</c:v>
                </c:pt>
                <c:pt idx="39">
                  <c:v>21.928428668700001</c:v>
                </c:pt>
                <c:pt idx="40">
                  <c:v>21.9343841064</c:v>
                </c:pt>
                <c:pt idx="41">
                  <c:v>21.9394248525</c:v>
                </c:pt>
                <c:pt idx="42">
                  <c:v>21.945181444199999</c:v>
                </c:pt>
                <c:pt idx="43">
                  <c:v>21.950888324400001</c:v>
                </c:pt>
                <c:pt idx="44">
                  <c:v>21.9566449161</c:v>
                </c:pt>
                <c:pt idx="45">
                  <c:v>21.961645893</c:v>
                </c:pt>
                <c:pt idx="46">
                  <c:v>21.968953483500002</c:v>
                </c:pt>
                <c:pt idx="47">
                  <c:v>21.9754855746</c:v>
                </c:pt>
                <c:pt idx="48">
                  <c:v>21.981212339399999</c:v>
                </c:pt>
                <c:pt idx="49">
                  <c:v>21.986591123700002</c:v>
                </c:pt>
                <c:pt idx="50">
                  <c:v>21.993332003100001</c:v>
                </c:pt>
                <c:pt idx="51">
                  <c:v>21.999357036900001</c:v>
                </c:pt>
                <c:pt idx="52">
                  <c:v>22.005401955300002</c:v>
                </c:pt>
                <c:pt idx="53">
                  <c:v>22.0119042195</c:v>
                </c:pt>
                <c:pt idx="54">
                  <c:v>22.018386599100001</c:v>
                </c:pt>
                <c:pt idx="55">
                  <c:v>22.0259328048</c:v>
                </c:pt>
                <c:pt idx="56">
                  <c:v>22.031729165700003</c:v>
                </c:pt>
                <c:pt idx="57">
                  <c:v>22.0375255266</c:v>
                </c:pt>
                <c:pt idx="58">
                  <c:v>22.044226636800001</c:v>
                </c:pt>
                <c:pt idx="59">
                  <c:v>22.051106708400003</c:v>
                </c:pt>
                <c:pt idx="60">
                  <c:v>22.058135914499999</c:v>
                </c:pt>
                <c:pt idx="61">
                  <c:v>22.065314255100002</c:v>
                </c:pt>
                <c:pt idx="62">
                  <c:v>22.073079191400002</c:v>
                </c:pt>
                <c:pt idx="63">
                  <c:v>22.0794223788</c:v>
                </c:pt>
                <c:pt idx="64">
                  <c:v>22.086133431300002</c:v>
                </c:pt>
                <c:pt idx="65">
                  <c:v>22.092764945400003</c:v>
                </c:pt>
                <c:pt idx="66">
                  <c:v>22.100360862599999</c:v>
                </c:pt>
                <c:pt idx="67">
                  <c:v>22.107320472600001</c:v>
                </c:pt>
                <c:pt idx="68">
                  <c:v>22.115324024099998</c:v>
                </c:pt>
                <c:pt idx="69">
                  <c:v>22.123526421600001</c:v>
                </c:pt>
                <c:pt idx="70">
                  <c:v>22.131798415200002</c:v>
                </c:pt>
                <c:pt idx="71">
                  <c:v>22.139155717200001</c:v>
                </c:pt>
                <c:pt idx="72">
                  <c:v>22.146542846100001</c:v>
                </c:pt>
                <c:pt idx="73">
                  <c:v>22.1535223407</c:v>
                </c:pt>
                <c:pt idx="74">
                  <c:v>22.1615358345</c:v>
                </c:pt>
                <c:pt idx="75">
                  <c:v>22.169847597299999</c:v>
                </c:pt>
                <c:pt idx="76">
                  <c:v>22.178049994800002</c:v>
                </c:pt>
                <c:pt idx="77">
                  <c:v>22.186679911200002</c:v>
                </c:pt>
                <c:pt idx="78">
                  <c:v>22.1961350385</c:v>
                </c:pt>
                <c:pt idx="79">
                  <c:v>22.203601705800001</c:v>
                </c:pt>
                <c:pt idx="80">
                  <c:v>22.212281333700002</c:v>
                </c:pt>
                <c:pt idx="81">
                  <c:v>22.221060384600001</c:v>
                </c:pt>
                <c:pt idx="82">
                  <c:v>22.2296008203</c:v>
                </c:pt>
                <c:pt idx="83">
                  <c:v>22.238578717199999</c:v>
                </c:pt>
                <c:pt idx="84">
                  <c:v>22.248182978999999</c:v>
                </c:pt>
                <c:pt idx="85">
                  <c:v>22.258383778800003</c:v>
                </c:pt>
                <c:pt idx="86">
                  <c:v>22.268713828500001</c:v>
                </c:pt>
                <c:pt idx="87">
                  <c:v>22.2778806291</c:v>
                </c:pt>
                <c:pt idx="88">
                  <c:v>22.287057372</c:v>
                </c:pt>
                <c:pt idx="89">
                  <c:v>22.2970792104</c:v>
                </c:pt>
                <c:pt idx="90">
                  <c:v>22.307826836699999</c:v>
                </c:pt>
                <c:pt idx="91">
                  <c:v>22.322123864100003</c:v>
                </c:pt>
                <c:pt idx="92">
                  <c:v>22.328367628500001</c:v>
                </c:pt>
                <c:pt idx="93">
                  <c:v>22.339453293000002</c:v>
                </c:pt>
                <c:pt idx="94">
                  <c:v>22.350688092000002</c:v>
                </c:pt>
                <c:pt idx="95">
                  <c:v>22.3611772185</c:v>
                </c:pt>
                <c:pt idx="96">
                  <c:v>22.371079749299998</c:v>
                </c:pt>
                <c:pt idx="97">
                  <c:v>22.3815987027</c:v>
                </c:pt>
                <c:pt idx="98">
                  <c:v>22.3934002128</c:v>
                </c:pt>
                <c:pt idx="99">
                  <c:v>22.4048338578</c:v>
                </c:pt>
                <c:pt idx="100">
                  <c:v>22.427949705300001</c:v>
                </c:pt>
                <c:pt idx="101">
                  <c:v>22.4509263606</c:v>
                </c:pt>
                <c:pt idx="102">
                  <c:v>22.474052150399999</c:v>
                </c:pt>
                <c:pt idx="103">
                  <c:v>22.4995839768</c:v>
                </c:pt>
                <c:pt idx="104">
                  <c:v>22.523942611799999</c:v>
                </c:pt>
                <c:pt idx="105">
                  <c:v>22.549126457700002</c:v>
                </c:pt>
                <c:pt idx="106">
                  <c:v>22.574529034200001</c:v>
                </c:pt>
                <c:pt idx="107">
                  <c:v>22.601760993900001</c:v>
                </c:pt>
                <c:pt idx="108">
                  <c:v>22.6275115509</c:v>
                </c:pt>
                <c:pt idx="109">
                  <c:v>22.653838761300001</c:v>
                </c:pt>
                <c:pt idx="110">
                  <c:v>22.6806332598</c:v>
                </c:pt>
                <c:pt idx="111">
                  <c:v>22.709207429999999</c:v>
                </c:pt>
                <c:pt idx="112">
                  <c:v>22.736339966700001</c:v>
                </c:pt>
                <c:pt idx="113">
                  <c:v>22.763353195800001</c:v>
                </c:pt>
                <c:pt idx="114">
                  <c:v>22.792116269699999</c:v>
                </c:pt>
                <c:pt idx="115">
                  <c:v>22.820372286300003</c:v>
                </c:pt>
                <c:pt idx="116">
                  <c:v>22.847663899800001</c:v>
                </c:pt>
                <c:pt idx="117">
                  <c:v>22.875223955399999</c:v>
                </c:pt>
                <c:pt idx="118">
                  <c:v>22.904146106100001</c:v>
                </c:pt>
                <c:pt idx="119">
                  <c:v>22.9341619098</c:v>
                </c:pt>
                <c:pt idx="120">
                  <c:v>22.961274561899998</c:v>
                </c:pt>
                <c:pt idx="121">
                  <c:v>22.9896399438</c:v>
                </c:pt>
                <c:pt idx="122">
                  <c:v>23.018631690600003</c:v>
                </c:pt>
                <c:pt idx="123">
                  <c:v>23.047951533300001</c:v>
                </c:pt>
                <c:pt idx="124">
                  <c:v>23.0753525121</c:v>
                </c:pt>
                <c:pt idx="125">
                  <c:v>23.102335914299999</c:v>
                </c:pt>
                <c:pt idx="126">
                  <c:v>23.130283719600001</c:v>
                </c:pt>
                <c:pt idx="127">
                  <c:v>23.158619274599999</c:v>
                </c:pt>
                <c:pt idx="128">
                  <c:v>23.184330062400001</c:v>
                </c:pt>
                <c:pt idx="129">
                  <c:v>23.212039252499999</c:v>
                </c:pt>
                <c:pt idx="130">
                  <c:v>23.2387740972</c:v>
                </c:pt>
                <c:pt idx="131">
                  <c:v>23.266423633500001</c:v>
                </c:pt>
                <c:pt idx="132">
                  <c:v>23.292313382700002</c:v>
                </c:pt>
                <c:pt idx="133">
                  <c:v>23.319754130700002</c:v>
                </c:pt>
                <c:pt idx="134">
                  <c:v>23.347403667000002</c:v>
                </c:pt>
                <c:pt idx="135">
                  <c:v>23.3739297234</c:v>
                </c:pt>
                <c:pt idx="136">
                  <c:v>23.399203050000001</c:v>
                </c:pt>
                <c:pt idx="137">
                  <c:v>23.426723336399998</c:v>
                </c:pt>
                <c:pt idx="138">
                  <c:v>23.454213795900003</c:v>
                </c:pt>
                <c:pt idx="139">
                  <c:v>23.481187255800002</c:v>
                </c:pt>
                <c:pt idx="140">
                  <c:v>23.526036971099998</c:v>
                </c:pt>
                <c:pt idx="141">
                  <c:v>23.604511544999998</c:v>
                </c:pt>
                <c:pt idx="142">
                  <c:v>23.6789694297</c:v>
                </c:pt>
                <c:pt idx="143">
                  <c:v>23.754153102299998</c:v>
                </c:pt>
                <c:pt idx="144">
                  <c:v>23.830917600599999</c:v>
                </c:pt>
                <c:pt idx="145">
                  <c:v>23.9088751749</c:v>
                </c:pt>
                <c:pt idx="146">
                  <c:v>23.986594134000001</c:v>
                </c:pt>
                <c:pt idx="147">
                  <c:v>24.064730669700001</c:v>
                </c:pt>
                <c:pt idx="148">
                  <c:v>24.140033649900001</c:v>
                </c:pt>
                <c:pt idx="149">
                  <c:v>24.216917455800001</c:v>
                </c:pt>
                <c:pt idx="150">
                  <c:v>24.2935626465</c:v>
                </c:pt>
                <c:pt idx="151">
                  <c:v>24.368328742500001</c:v>
                </c:pt>
                <c:pt idx="152">
                  <c:v>24.4431843192</c:v>
                </c:pt>
                <c:pt idx="153">
                  <c:v>24.516180685799998</c:v>
                </c:pt>
                <c:pt idx="154">
                  <c:v>24.589534975199999</c:v>
                </c:pt>
                <c:pt idx="155">
                  <c:v>24.662561168700002</c:v>
                </c:pt>
                <c:pt idx="156">
                  <c:v>24.7365617076</c:v>
                </c:pt>
                <c:pt idx="157">
                  <c:v>24.8128489755</c:v>
                </c:pt>
                <c:pt idx="158">
                  <c:v>24.886889283600002</c:v>
                </c:pt>
                <c:pt idx="159">
                  <c:v>24.959676861900004</c:v>
                </c:pt>
                <c:pt idx="160">
                  <c:v>25.029909269100003</c:v>
                </c:pt>
                <c:pt idx="161">
                  <c:v>25.097854947300004</c:v>
                </c:pt>
                <c:pt idx="162">
                  <c:v>25.166735201700003</c:v>
                </c:pt>
                <c:pt idx="163">
                  <c:v>25.236818474400003</c:v>
                </c:pt>
                <c:pt idx="164">
                  <c:v>25.305818036400002</c:v>
                </c:pt>
                <c:pt idx="165">
                  <c:v>25.3735946955</c:v>
                </c:pt>
                <c:pt idx="166">
                  <c:v>25.439899894199996</c:v>
                </c:pt>
                <c:pt idx="167">
                  <c:v>25.507030303800001</c:v>
                </c:pt>
                <c:pt idx="168">
                  <c:v>25.572450637800003</c:v>
                </c:pt>
                <c:pt idx="169">
                  <c:v>25.634082955500002</c:v>
                </c:pt>
                <c:pt idx="170">
                  <c:v>25.695595965599999</c:v>
                </c:pt>
                <c:pt idx="171">
                  <c:v>25.754842131300002</c:v>
                </c:pt>
                <c:pt idx="172">
                  <c:v>25.814863796400001</c:v>
                </c:pt>
                <c:pt idx="173">
                  <c:v>25.873781866200002</c:v>
                </c:pt>
                <c:pt idx="174">
                  <c:v>25.928603708400001</c:v>
                </c:pt>
                <c:pt idx="175">
                  <c:v>25.984101627000001</c:v>
                </c:pt>
                <c:pt idx="176">
                  <c:v>26.037064259099999</c:v>
                </c:pt>
                <c:pt idx="177">
                  <c:v>26.089410468599997</c:v>
                </c:pt>
                <c:pt idx="178">
                  <c:v>26.138147623199998</c:v>
                </c:pt>
                <c:pt idx="179">
                  <c:v>26.182549935000001</c:v>
                </c:pt>
                <c:pt idx="180">
                  <c:v>26.226385535700004</c:v>
                </c:pt>
                <c:pt idx="181">
                  <c:v>26.2700322327</c:v>
                </c:pt>
                <c:pt idx="182">
                  <c:v>26.3112728931</c:v>
                </c:pt>
                <c:pt idx="183">
                  <c:v>26.349839074799998</c:v>
                </c:pt>
                <c:pt idx="184">
                  <c:v>26.386029046800001</c:v>
                </c:pt>
                <c:pt idx="185">
                  <c:v>26.4230144028</c:v>
                </c:pt>
                <c:pt idx="186">
                  <c:v>26.458816625100003</c:v>
                </c:pt>
                <c:pt idx="187">
                  <c:v>26.4927198681</c:v>
                </c:pt>
                <c:pt idx="188">
                  <c:v>26.5251516507</c:v>
                </c:pt>
                <c:pt idx="189">
                  <c:v>26.555962838400003</c:v>
                </c:pt>
                <c:pt idx="190">
                  <c:v>26.584407758699999</c:v>
                </c:pt>
                <c:pt idx="191">
                  <c:v>26.611420987800003</c:v>
                </c:pt>
                <c:pt idx="192">
                  <c:v>26.635451526899999</c:v>
                </c:pt>
                <c:pt idx="193">
                  <c:v>26.6589352395</c:v>
                </c:pt>
                <c:pt idx="194">
                  <c:v>26.682747048</c:v>
                </c:pt>
                <c:pt idx="195">
                  <c:v>26.706379895100003</c:v>
                </c:pt>
                <c:pt idx="196">
                  <c:v>26.728590993299999</c:v>
                </c:pt>
                <c:pt idx="197">
                  <c:v>26.748415939500003</c:v>
                </c:pt>
                <c:pt idx="198">
                  <c:v>26.768638577699999</c:v>
                </c:pt>
                <c:pt idx="199">
                  <c:v>26.789109773400003</c:v>
                </c:pt>
                <c:pt idx="200">
                  <c:v>26.809640622900002</c:v>
                </c:pt>
                <c:pt idx="201">
                  <c:v>26.827367743799996</c:v>
                </c:pt>
                <c:pt idx="202">
                  <c:v>26.843871961799998</c:v>
                </c:pt>
                <c:pt idx="203">
                  <c:v>26.859700103400002</c:v>
                </c:pt>
                <c:pt idx="204">
                  <c:v>26.8752498606</c:v>
                </c:pt>
                <c:pt idx="205">
                  <c:v>26.888393581199999</c:v>
                </c:pt>
                <c:pt idx="206">
                  <c:v>26.900682263999997</c:v>
                </c:pt>
                <c:pt idx="207">
                  <c:v>26.9122551012</c:v>
                </c:pt>
                <c:pt idx="208">
                  <c:v>26.924414534100002</c:v>
                </c:pt>
                <c:pt idx="209">
                  <c:v>26.935659275399999</c:v>
                </c:pt>
                <c:pt idx="210">
                  <c:v>26.946387017099998</c:v>
                </c:pt>
                <c:pt idx="211">
                  <c:v>26.955623413799998</c:v>
                </c:pt>
                <c:pt idx="212">
                  <c:v>26.964004772700005</c:v>
                </c:pt>
                <c:pt idx="213">
                  <c:v>26.972256881700002</c:v>
                </c:pt>
                <c:pt idx="214">
                  <c:v>26.981712008999999</c:v>
                </c:pt>
                <c:pt idx="215">
                  <c:v>26.989029541800001</c:v>
                </c:pt>
                <c:pt idx="216">
                  <c:v>26.9963868438</c:v>
                </c:pt>
                <c:pt idx="217">
                  <c:v>27.004957106399999</c:v>
                </c:pt>
                <c:pt idx="218">
                  <c:v>27.013139619300002</c:v>
                </c:pt>
                <c:pt idx="219">
                  <c:v>27.020367671400003</c:v>
                </c:pt>
                <c:pt idx="220">
                  <c:v>27.027804511799999</c:v>
                </c:pt>
                <c:pt idx="221">
                  <c:v>27.0368221779</c:v>
                </c:pt>
                <c:pt idx="222">
                  <c:v>27.045352671300002</c:v>
                </c:pt>
                <c:pt idx="223">
                  <c:v>27.051825108599999</c:v>
                </c:pt>
                <c:pt idx="224">
                  <c:v>27.0582577767</c:v>
                </c:pt>
                <c:pt idx="225">
                  <c:v>27.063924887700001</c:v>
                </c:pt>
                <c:pt idx="226">
                  <c:v>27.071799189300002</c:v>
                </c:pt>
                <c:pt idx="227">
                  <c:v>27.077396704200002</c:v>
                </c:pt>
                <c:pt idx="228">
                  <c:v>27.080677663200003</c:v>
                </c:pt>
                <c:pt idx="229">
                  <c:v>27.085638870900002</c:v>
                </c:pt>
                <c:pt idx="230">
                  <c:v>27.091584366300001</c:v>
                </c:pt>
                <c:pt idx="231">
                  <c:v>27.0967245354</c:v>
                </c:pt>
                <c:pt idx="232">
                  <c:v>27.100522494</c:v>
                </c:pt>
                <c:pt idx="233">
                  <c:v>27.1043403372</c:v>
                </c:pt>
                <c:pt idx="234">
                  <c:v>27.107999103599997</c:v>
                </c:pt>
                <c:pt idx="235">
                  <c:v>27.1151277327</c:v>
                </c:pt>
                <c:pt idx="236">
                  <c:v>27.121540516200003</c:v>
                </c:pt>
                <c:pt idx="237">
                  <c:v>27.125716282199999</c:v>
                </c:pt>
                <c:pt idx="238">
                  <c:v>27.131085124200002</c:v>
                </c:pt>
                <c:pt idx="239">
                  <c:v>27.137438253900001</c:v>
                </c:pt>
                <c:pt idx="240">
                  <c:v>27.144457517699998</c:v>
                </c:pt>
                <c:pt idx="241">
                  <c:v>27.150949839599999</c:v>
                </c:pt>
                <c:pt idx="242">
                  <c:v>27.154877048100001</c:v>
                </c:pt>
                <c:pt idx="243">
                  <c:v>27.159192006300003</c:v>
                </c:pt>
                <c:pt idx="244">
                  <c:v>27.164352060000002</c:v>
                </c:pt>
                <c:pt idx="245">
                  <c:v>27.169770613499999</c:v>
                </c:pt>
                <c:pt idx="246">
                  <c:v>27.174184994699999</c:v>
                </c:pt>
                <c:pt idx="247">
                  <c:v>27.177992895600003</c:v>
                </c:pt>
                <c:pt idx="248">
                  <c:v>27.182437103699996</c:v>
                </c:pt>
                <c:pt idx="249">
                  <c:v>27.187994849399999</c:v>
                </c:pt>
                <c:pt idx="250">
                  <c:v>27.192110961600001</c:v>
                </c:pt>
                <c:pt idx="251">
                  <c:v>27.1972809576</c:v>
                </c:pt>
                <c:pt idx="252">
                  <c:v>27.2018643579</c:v>
                </c:pt>
                <c:pt idx="253">
                  <c:v>27.206626719599999</c:v>
                </c:pt>
                <c:pt idx="254">
                  <c:v>27.210633466500003</c:v>
                </c:pt>
                <c:pt idx="255">
                  <c:v>27.215356059000001</c:v>
                </c:pt>
                <c:pt idx="256">
                  <c:v>27.2210728815</c:v>
                </c:pt>
                <c:pt idx="257">
                  <c:v>27.225974435400001</c:v>
                </c:pt>
                <c:pt idx="258">
                  <c:v>27.2312836236</c:v>
                </c:pt>
                <c:pt idx="259">
                  <c:v>27.2360956968</c:v>
                </c:pt>
                <c:pt idx="260">
                  <c:v>27.239416425000002</c:v>
                </c:pt>
                <c:pt idx="261">
                  <c:v>27.245093478299999</c:v>
                </c:pt>
                <c:pt idx="262">
                  <c:v>27.251705107800003</c:v>
                </c:pt>
                <c:pt idx="263">
                  <c:v>27.257620776300001</c:v>
                </c:pt>
                <c:pt idx="264">
                  <c:v>27.2627311185</c:v>
                </c:pt>
                <c:pt idx="265">
                  <c:v>27.267095788199999</c:v>
                </c:pt>
                <c:pt idx="266">
                  <c:v>27.272603822400001</c:v>
                </c:pt>
                <c:pt idx="267">
                  <c:v>27.279613143900001</c:v>
                </c:pt>
                <c:pt idx="268">
                  <c:v>27.287099695799998</c:v>
                </c:pt>
                <c:pt idx="269">
                  <c:v>27.292955710500003</c:v>
                </c:pt>
                <c:pt idx="270">
                  <c:v>27.297946745100003</c:v>
                </c:pt>
                <c:pt idx="271">
                  <c:v>27.3045981438</c:v>
                </c:pt>
                <c:pt idx="272">
                  <c:v>27.309957043499999</c:v>
                </c:pt>
                <c:pt idx="273">
                  <c:v>27.314918251199998</c:v>
                </c:pt>
                <c:pt idx="274">
                  <c:v>27.3222059571</c:v>
                </c:pt>
                <c:pt idx="275">
                  <c:v>27.328648567500004</c:v>
                </c:pt>
                <c:pt idx="276">
                  <c:v>27.336324023100001</c:v>
                </c:pt>
                <c:pt idx="277">
                  <c:v>27.342378883799999</c:v>
                </c:pt>
                <c:pt idx="278">
                  <c:v>27.347996283300002</c:v>
                </c:pt>
                <c:pt idx="279">
                  <c:v>27.3554728929</c:v>
                </c:pt>
                <c:pt idx="280">
                  <c:v>27.362581637400002</c:v>
                </c:pt>
                <c:pt idx="281">
                  <c:v>27.369372228299998</c:v>
                </c:pt>
                <c:pt idx="282">
                  <c:v>27.376620165000002</c:v>
                </c:pt>
                <c:pt idx="283">
                  <c:v>27.382426468199998</c:v>
                </c:pt>
                <c:pt idx="284">
                  <c:v>27.389087809200003</c:v>
                </c:pt>
                <c:pt idx="285">
                  <c:v>27.3955204773</c:v>
                </c:pt>
                <c:pt idx="286">
                  <c:v>27.401296953599999</c:v>
                </c:pt>
                <c:pt idx="287">
                  <c:v>27.405224162100001</c:v>
                </c:pt>
                <c:pt idx="288">
                  <c:v>27.410980753800001</c:v>
                </c:pt>
                <c:pt idx="289">
                  <c:v>27.4183380558</c:v>
                </c:pt>
                <c:pt idx="290">
                  <c:v>27.423945513</c:v>
                </c:pt>
                <c:pt idx="291">
                  <c:v>27.4285885671</c:v>
                </c:pt>
                <c:pt idx="292">
                  <c:v>27.432645025500001</c:v>
                </c:pt>
                <c:pt idx="293">
                  <c:v>27.438153059699999</c:v>
                </c:pt>
                <c:pt idx="294">
                  <c:v>27.444108497399998</c:v>
                </c:pt>
                <c:pt idx="295">
                  <c:v>27.450034108200001</c:v>
                </c:pt>
                <c:pt idx="296">
                  <c:v>27.454885950600001</c:v>
                </c:pt>
                <c:pt idx="297">
                  <c:v>27.45963837</c:v>
                </c:pt>
                <c:pt idx="298">
                  <c:v>27.465315423300002</c:v>
                </c:pt>
                <c:pt idx="299">
                  <c:v>27.469998246599999</c:v>
                </c:pt>
                <c:pt idx="300">
                  <c:v>27.477345606300002</c:v>
                </c:pt>
                <c:pt idx="301">
                  <c:v>27.481899179700001</c:v>
                </c:pt>
                <c:pt idx="302">
                  <c:v>27.486045118800003</c:v>
                </c:pt>
                <c:pt idx="303">
                  <c:v>27.493352709300002</c:v>
                </c:pt>
                <c:pt idx="304">
                  <c:v>27.4984531092</c:v>
                </c:pt>
                <c:pt idx="305">
                  <c:v>27.504378720000002</c:v>
                </c:pt>
                <c:pt idx="306">
                  <c:v>27.511248849299999</c:v>
                </c:pt>
                <c:pt idx="307">
                  <c:v>27.518804997300002</c:v>
                </c:pt>
                <c:pt idx="308">
                  <c:v>27.524531762100001</c:v>
                </c:pt>
                <c:pt idx="309">
                  <c:v>27.529652046599999</c:v>
                </c:pt>
                <c:pt idx="310">
                  <c:v>27.5333306976</c:v>
                </c:pt>
                <c:pt idx="311">
                  <c:v>27.537397098300001</c:v>
                </c:pt>
                <c:pt idx="312">
                  <c:v>27.542000383200001</c:v>
                </c:pt>
                <c:pt idx="313">
                  <c:v>27.546066783900002</c:v>
                </c:pt>
                <c:pt idx="314">
                  <c:v>27.548820801000002</c:v>
                </c:pt>
                <c:pt idx="315">
                  <c:v>27.5525193366</c:v>
                </c:pt>
                <c:pt idx="316">
                  <c:v>27.5567249295</c:v>
                </c:pt>
                <c:pt idx="317">
                  <c:v>27.560870868600002</c:v>
                </c:pt>
                <c:pt idx="318">
                  <c:v>27.564360615900004</c:v>
                </c:pt>
                <c:pt idx="319">
                  <c:v>27.574163723699996</c:v>
                </c:pt>
                <c:pt idx="320">
                  <c:v>27.588898212300002</c:v>
                </c:pt>
                <c:pt idx="321">
                  <c:v>27.605004738300003</c:v>
                </c:pt>
                <c:pt idx="322">
                  <c:v>27.619421073300003</c:v>
                </c:pt>
                <c:pt idx="323">
                  <c:v>27.638281616399997</c:v>
                </c:pt>
                <c:pt idx="324">
                  <c:v>27.6546764691</c:v>
                </c:pt>
                <c:pt idx="325">
                  <c:v>27.669977668799998</c:v>
                </c:pt>
                <c:pt idx="326">
                  <c:v>27.685229157000002</c:v>
                </c:pt>
                <c:pt idx="327">
                  <c:v>27.698054724000002</c:v>
                </c:pt>
                <c:pt idx="328">
                  <c:v>27.710711271899999</c:v>
                </c:pt>
                <c:pt idx="329">
                  <c:v>27.721598090400001</c:v>
                </c:pt>
                <c:pt idx="330">
                  <c:v>27.729919795500003</c:v>
                </c:pt>
                <c:pt idx="331">
                  <c:v>27.742118997599999</c:v>
                </c:pt>
                <c:pt idx="332">
                  <c:v>27.753304085100002</c:v>
                </c:pt>
                <c:pt idx="333">
                  <c:v>27.763972173000003</c:v>
                </c:pt>
                <c:pt idx="334">
                  <c:v>27.7746502032</c:v>
                </c:pt>
                <c:pt idx="335">
                  <c:v>27.781550159400002</c:v>
                </c:pt>
                <c:pt idx="336">
                  <c:v>27.787147674300002</c:v>
                </c:pt>
                <c:pt idx="337">
                  <c:v>27.793709592300004</c:v>
                </c:pt>
                <c:pt idx="338">
                  <c:v>27.799048607400003</c:v>
                </c:pt>
                <c:pt idx="339">
                  <c:v>27.804735603000001</c:v>
                </c:pt>
                <c:pt idx="340">
                  <c:v>27.808652869200003</c:v>
                </c:pt>
                <c:pt idx="341">
                  <c:v>27.813773153700001</c:v>
                </c:pt>
                <c:pt idx="342">
                  <c:v>27.819579456900001</c:v>
                </c:pt>
                <c:pt idx="343">
                  <c:v>27.8246997414</c:v>
                </c:pt>
                <c:pt idx="344">
                  <c:v>27.847040089500002</c:v>
                </c:pt>
                <c:pt idx="345">
                  <c:v>27.899972894699999</c:v>
                </c:pt>
                <c:pt idx="346">
                  <c:v>27.945230244299999</c:v>
                </c:pt>
                <c:pt idx="347">
                  <c:v>27.994872148199999</c:v>
                </c:pt>
                <c:pt idx="348">
                  <c:v>28.015194209400004</c:v>
                </c:pt>
                <c:pt idx="349">
                  <c:v>28.023873837299998</c:v>
                </c:pt>
                <c:pt idx="350">
                  <c:v>28.060898962499998</c:v>
                </c:pt>
                <c:pt idx="351">
                  <c:v>28.057299849899998</c:v>
                </c:pt>
                <c:pt idx="352">
                  <c:v>28.095776550900002</c:v>
                </c:pt>
                <c:pt idx="353">
                  <c:v>28.114418363400002</c:v>
                </c:pt>
                <c:pt idx="354">
                  <c:v>28.138240114199998</c:v>
                </c:pt>
                <c:pt idx="355">
                  <c:v>28.140029728199998</c:v>
                </c:pt>
                <c:pt idx="356">
                  <c:v>28.138419075600002</c:v>
                </c:pt>
                <c:pt idx="357">
                  <c:v>28.150041624300002</c:v>
                </c:pt>
                <c:pt idx="358">
                  <c:v>28.1471185881</c:v>
                </c:pt>
                <c:pt idx="359">
                  <c:v>28.154913351300003</c:v>
                </c:pt>
                <c:pt idx="360">
                  <c:v>28.161067635000002</c:v>
                </c:pt>
                <c:pt idx="361">
                  <c:v>28.171795376700004</c:v>
                </c:pt>
                <c:pt idx="362">
                  <c:v>28.180455120000001</c:v>
                </c:pt>
                <c:pt idx="363">
                  <c:v>28.179053255700001</c:v>
                </c:pt>
                <c:pt idx="364">
                  <c:v>28.164448017000002</c:v>
                </c:pt>
                <c:pt idx="365">
                  <c:v>28.159138828800003</c:v>
                </c:pt>
                <c:pt idx="366">
                  <c:v>28.162767768300004</c:v>
                </c:pt>
                <c:pt idx="367">
                  <c:v>28.161644288400002</c:v>
                </c:pt>
                <c:pt idx="368">
                  <c:v>28.163692402200002</c:v>
                </c:pt>
                <c:pt idx="369">
                  <c:v>28.147029107400002</c:v>
                </c:pt>
                <c:pt idx="370">
                  <c:v>28.147307491799999</c:v>
                </c:pt>
                <c:pt idx="371">
                  <c:v>28.143052187399999</c:v>
                </c:pt>
                <c:pt idx="372">
                  <c:v>28.1387372292</c:v>
                </c:pt>
                <c:pt idx="373">
                  <c:v>28.1245296825</c:v>
                </c:pt>
                <c:pt idx="374">
                  <c:v>28.120194839700002</c:v>
                </c:pt>
                <c:pt idx="375">
                  <c:v>28.1148955938</c:v>
                </c:pt>
                <c:pt idx="376">
                  <c:v>28.107558176399998</c:v>
                </c:pt>
                <c:pt idx="377">
                  <c:v>28.107488580300004</c:v>
                </c:pt>
                <c:pt idx="378">
                  <c:v>28.086500385000001</c:v>
                </c:pt>
                <c:pt idx="379">
                  <c:v>28.089642151800003</c:v>
                </c:pt>
                <c:pt idx="380">
                  <c:v>28.063493902800001</c:v>
                </c:pt>
                <c:pt idx="381">
                  <c:v>28.063752402600002</c:v>
                </c:pt>
                <c:pt idx="382">
                  <c:v>28.0421776116</c:v>
                </c:pt>
                <c:pt idx="383">
                  <c:v>28.048371664500003</c:v>
                </c:pt>
                <c:pt idx="384">
                  <c:v>28.038329941499999</c:v>
                </c:pt>
                <c:pt idx="385">
                  <c:v>28.033627233600004</c:v>
                </c:pt>
                <c:pt idx="386">
                  <c:v>27.998212761000001</c:v>
                </c:pt>
                <c:pt idx="387">
                  <c:v>27.993430514700002</c:v>
                </c:pt>
                <c:pt idx="388">
                  <c:v>27.984383021700001</c:v>
                </c:pt>
                <c:pt idx="389">
                  <c:v>27.979968640500001</c:v>
                </c:pt>
                <c:pt idx="390">
                  <c:v>27.972840011399999</c:v>
                </c:pt>
                <c:pt idx="391">
                  <c:v>27.967192785000002</c:v>
                </c:pt>
                <c:pt idx="392">
                  <c:v>27.954536237100001</c:v>
                </c:pt>
                <c:pt idx="393">
                  <c:v>27.929402102700003</c:v>
                </c:pt>
                <c:pt idx="394">
                  <c:v>27.913305518999998</c:v>
                </c:pt>
                <c:pt idx="395">
                  <c:v>27.900350702099999</c:v>
                </c:pt>
                <c:pt idx="396">
                  <c:v>27.900181683000003</c:v>
                </c:pt>
                <c:pt idx="397">
                  <c:v>27.897894954000002</c:v>
                </c:pt>
                <c:pt idx="398">
                  <c:v>27.897258646800001</c:v>
                </c:pt>
                <c:pt idx="399">
                  <c:v>27.861058732500002</c:v>
                </c:pt>
                <c:pt idx="400">
                  <c:v>27.8531247771</c:v>
                </c:pt>
                <c:pt idx="401">
                  <c:v>27.828964988100001</c:v>
                </c:pt>
                <c:pt idx="402">
                  <c:v>27.823606088400002</c:v>
                </c:pt>
                <c:pt idx="403">
                  <c:v>27.8187045345</c:v>
                </c:pt>
                <c:pt idx="404">
                  <c:v>27.798601203899999</c:v>
                </c:pt>
                <c:pt idx="405">
                  <c:v>27.799217626500003</c:v>
                </c:pt>
                <c:pt idx="406">
                  <c:v>27.784145099699998</c:v>
                </c:pt>
                <c:pt idx="407">
                  <c:v>27.762252155099997</c:v>
                </c:pt>
                <c:pt idx="408">
                  <c:v>27.753572527200003</c:v>
                </c:pt>
                <c:pt idx="409">
                  <c:v>27.743143054499999</c:v>
                </c:pt>
                <c:pt idx="410">
                  <c:v>27.7358056371</c:v>
                </c:pt>
                <c:pt idx="411">
                  <c:v>27.721806878700001</c:v>
                </c:pt>
                <c:pt idx="412">
                  <c:v>27.695002437900001</c:v>
                </c:pt>
                <c:pt idx="413">
                  <c:v>27.693083574000003</c:v>
                </c:pt>
                <c:pt idx="414">
                  <c:v>27.6905184606</c:v>
                </c:pt>
                <c:pt idx="415">
                  <c:v>27.6773051439</c:v>
                </c:pt>
                <c:pt idx="416">
                  <c:v>27.651872740500004</c:v>
                </c:pt>
                <c:pt idx="417">
                  <c:v>27.6368797521</c:v>
                </c:pt>
                <c:pt idx="418">
                  <c:v>27.629432969399996</c:v>
                </c:pt>
                <c:pt idx="419">
                  <c:v>27.618297593400005</c:v>
                </c:pt>
                <c:pt idx="420">
                  <c:v>27.611775444599999</c:v>
                </c:pt>
                <c:pt idx="421">
                  <c:v>27.591691998599998</c:v>
                </c:pt>
                <c:pt idx="422">
                  <c:v>27.585428349600001</c:v>
                </c:pt>
                <c:pt idx="423">
                  <c:v>27.560035715400002</c:v>
                </c:pt>
                <c:pt idx="424">
                  <c:v>27.552459682800002</c:v>
                </c:pt>
                <c:pt idx="425">
                  <c:v>27.540687999600003</c:v>
                </c:pt>
                <c:pt idx="426">
                  <c:v>27.533231274600002</c:v>
                </c:pt>
                <c:pt idx="427">
                  <c:v>27.516200114699998</c:v>
                </c:pt>
                <c:pt idx="428">
                  <c:v>27.4978863981</c:v>
                </c:pt>
                <c:pt idx="429">
                  <c:v>27.486074945699997</c:v>
                </c:pt>
                <c:pt idx="430">
                  <c:v>27.471539303099998</c:v>
                </c:pt>
                <c:pt idx="431">
                  <c:v>27.462899444399998</c:v>
                </c:pt>
                <c:pt idx="432">
                  <c:v>27.440071923600001</c:v>
                </c:pt>
                <c:pt idx="433">
                  <c:v>27.4295529702</c:v>
                </c:pt>
                <c:pt idx="434">
                  <c:v>27.416737345500003</c:v>
                </c:pt>
                <c:pt idx="435">
                  <c:v>27.407411468099998</c:v>
                </c:pt>
                <c:pt idx="436">
                  <c:v>27.393184036799997</c:v>
                </c:pt>
                <c:pt idx="437">
                  <c:v>27.371927399400001</c:v>
                </c:pt>
                <c:pt idx="438">
                  <c:v>27.345580304399999</c:v>
                </c:pt>
                <c:pt idx="439">
                  <c:v>27.344914170300001</c:v>
                </c:pt>
                <c:pt idx="440">
                  <c:v>27.320277150899997</c:v>
                </c:pt>
                <c:pt idx="441">
                  <c:v>27.313546213799999</c:v>
                </c:pt>
                <c:pt idx="442">
                  <c:v>27.301466319299998</c:v>
                </c:pt>
                <c:pt idx="443">
                  <c:v>27.282396987900004</c:v>
                </c:pt>
                <c:pt idx="444">
                  <c:v>27.2611304082</c:v>
                </c:pt>
                <c:pt idx="445">
                  <c:v>27.2475591687</c:v>
                </c:pt>
                <c:pt idx="446">
                  <c:v>27.232695430200003</c:v>
                </c:pt>
                <c:pt idx="447">
                  <c:v>27.224761474800001</c:v>
                </c:pt>
                <c:pt idx="448">
                  <c:v>27.195849266400003</c:v>
                </c:pt>
                <c:pt idx="449">
                  <c:v>27.189177983099999</c:v>
                </c:pt>
                <c:pt idx="450">
                  <c:v>27.1878457149</c:v>
                </c:pt>
                <c:pt idx="451">
                  <c:v>27.151924184999999</c:v>
                </c:pt>
                <c:pt idx="452">
                  <c:v>27.136225293300001</c:v>
                </c:pt>
                <c:pt idx="453">
                  <c:v>27.119890094399999</c:v>
                </c:pt>
                <c:pt idx="454">
                  <c:v>27.117404519399997</c:v>
                </c:pt>
                <c:pt idx="455">
                  <c:v>27.097997149799998</c:v>
                </c:pt>
                <c:pt idx="456">
                  <c:v>27.082994219100001</c:v>
                </c:pt>
                <c:pt idx="457">
                  <c:v>27.061886716200004</c:v>
                </c:pt>
                <c:pt idx="458">
                  <c:v>27.082924623</c:v>
                </c:pt>
                <c:pt idx="459">
                  <c:v>27.061568562599998</c:v>
                </c:pt>
                <c:pt idx="460">
                  <c:v>27.0280133001</c:v>
                </c:pt>
                <c:pt idx="461">
                  <c:v>26.987637619799997</c:v>
                </c:pt>
                <c:pt idx="462">
                  <c:v>26.978361453900003</c:v>
                </c:pt>
                <c:pt idx="463">
                  <c:v>26.973758169000003</c:v>
                </c:pt>
                <c:pt idx="464">
                  <c:v>26.963080138799999</c:v>
                </c:pt>
                <c:pt idx="465">
                  <c:v>26.957711296799999</c:v>
                </c:pt>
                <c:pt idx="466">
                  <c:v>26.946585863099997</c:v>
                </c:pt>
                <c:pt idx="467">
                  <c:v>26.924006899800002</c:v>
                </c:pt>
                <c:pt idx="468">
                  <c:v>26.898216573599999</c:v>
                </c:pt>
                <c:pt idx="469">
                  <c:v>26.883213642899999</c:v>
                </c:pt>
                <c:pt idx="470">
                  <c:v>26.840243022299997</c:v>
                </c:pt>
                <c:pt idx="471">
                  <c:v>26.853426512100004</c:v>
                </c:pt>
                <c:pt idx="472">
                  <c:v>26.860058026200001</c:v>
                </c:pt>
                <c:pt idx="473">
                  <c:v>26.8567870095</c:v>
                </c:pt>
                <c:pt idx="474">
                  <c:v>26.8193443077</c:v>
                </c:pt>
                <c:pt idx="475">
                  <c:v>26.7778849167</c:v>
                </c:pt>
                <c:pt idx="476">
                  <c:v>26.767823309100002</c:v>
                </c:pt>
                <c:pt idx="477">
                  <c:v>26.750981052899999</c:v>
                </c:pt>
                <c:pt idx="478">
                  <c:v>26.747938709099998</c:v>
                </c:pt>
                <c:pt idx="479">
                  <c:v>26.745920422200001</c:v>
                </c:pt>
                <c:pt idx="480">
                  <c:v>26.732369067299999</c:v>
                </c:pt>
                <c:pt idx="481">
                  <c:v>26.692043098500005</c:v>
                </c:pt>
                <c:pt idx="482">
                  <c:v>26.6539541472</c:v>
                </c:pt>
                <c:pt idx="483">
                  <c:v>26.667276829200002</c:v>
                </c:pt>
                <c:pt idx="484">
                  <c:v>26.667734175</c:v>
                </c:pt>
                <c:pt idx="485">
                  <c:v>26.6322799332</c:v>
                </c:pt>
                <c:pt idx="486">
                  <c:v>26.599768612199998</c:v>
                </c:pt>
                <c:pt idx="487">
                  <c:v>26.6082891633</c:v>
                </c:pt>
                <c:pt idx="488">
                  <c:v>26.596964883600002</c:v>
                </c:pt>
                <c:pt idx="489">
                  <c:v>26.576772072299999</c:v>
                </c:pt>
                <c:pt idx="490">
                  <c:v>26.570687384700001</c:v>
                </c:pt>
                <c:pt idx="491">
                  <c:v>26.541814945500001</c:v>
                </c:pt>
                <c:pt idx="492">
                  <c:v>26.5283928405</c:v>
                </c:pt>
                <c:pt idx="493">
                  <c:v>26.510228258400002</c:v>
                </c:pt>
                <c:pt idx="494">
                  <c:v>26.498168248500001</c:v>
                </c:pt>
                <c:pt idx="495">
                  <c:v>26.4931076178</c:v>
                </c:pt>
                <c:pt idx="496">
                  <c:v>26.467993368000002</c:v>
                </c:pt>
                <c:pt idx="497">
                  <c:v>26.445374635500002</c:v>
                </c:pt>
                <c:pt idx="498">
                  <c:v>26.4084091641</c:v>
                </c:pt>
                <c:pt idx="499">
                  <c:v>26.398476806400001</c:v>
                </c:pt>
                <c:pt idx="500">
                  <c:v>26.406530069399999</c:v>
                </c:pt>
                <c:pt idx="501">
                  <c:v>26.393565310200003</c:v>
                </c:pt>
                <c:pt idx="502">
                  <c:v>26.353269168300002</c:v>
                </c:pt>
                <c:pt idx="503">
                  <c:v>26.324754651900001</c:v>
                </c:pt>
                <c:pt idx="504">
                  <c:v>26.318560598999998</c:v>
                </c:pt>
                <c:pt idx="505">
                  <c:v>26.301947015700001</c:v>
                </c:pt>
                <c:pt idx="506">
                  <c:v>26.284995394199999</c:v>
                </c:pt>
                <c:pt idx="507">
                  <c:v>26.287878661200001</c:v>
                </c:pt>
                <c:pt idx="508">
                  <c:v>26.251678746900001</c:v>
                </c:pt>
                <c:pt idx="509">
                  <c:v>26.247055577400001</c:v>
                </c:pt>
                <c:pt idx="510">
                  <c:v>26.212068623699999</c:v>
                </c:pt>
                <c:pt idx="511">
                  <c:v>26.1830967615</c:v>
                </c:pt>
                <c:pt idx="512">
                  <c:v>26.171166001499998</c:v>
                </c:pt>
                <c:pt idx="513">
                  <c:v>26.1614921436</c:v>
                </c:pt>
                <c:pt idx="514">
                  <c:v>26.1272110932</c:v>
                </c:pt>
                <c:pt idx="515">
                  <c:v>26.120629290600004</c:v>
                </c:pt>
                <c:pt idx="516">
                  <c:v>26.111164220999999</c:v>
                </c:pt>
                <c:pt idx="517">
                  <c:v>26.112605854500003</c:v>
                </c:pt>
                <c:pt idx="518">
                  <c:v>26.082281839499998</c:v>
                </c:pt>
                <c:pt idx="519">
                  <c:v>26.061979662900001</c:v>
                </c:pt>
                <c:pt idx="520">
                  <c:v>26.047076155199999</c:v>
                </c:pt>
                <c:pt idx="521">
                  <c:v>26.036020317600002</c:v>
                </c:pt>
                <c:pt idx="522">
                  <c:v>26.0270921322</c:v>
                </c:pt>
                <c:pt idx="523">
                  <c:v>26.024765634000001</c:v>
                </c:pt>
                <c:pt idx="524">
                  <c:v>26.001043306200003</c:v>
                </c:pt>
                <c:pt idx="525">
                  <c:v>25.9944615036</c:v>
                </c:pt>
                <c:pt idx="526">
                  <c:v>25.980074995500001</c:v>
                </c:pt>
                <c:pt idx="527">
                  <c:v>25.965897275700002</c:v>
                </c:pt>
                <c:pt idx="528">
                  <c:v>25.947692924400002</c:v>
                </c:pt>
                <c:pt idx="529">
                  <c:v>25.923195097199997</c:v>
                </c:pt>
                <c:pt idx="530">
                  <c:v>25.911383644800001</c:v>
                </c:pt>
                <c:pt idx="531">
                  <c:v>25.935016491900001</c:v>
                </c:pt>
                <c:pt idx="532">
                  <c:v>25.908599800799998</c:v>
                </c:pt>
                <c:pt idx="533">
                  <c:v>25.873324520400001</c:v>
                </c:pt>
                <c:pt idx="534">
                  <c:v>25.869765177000001</c:v>
                </c:pt>
                <c:pt idx="535">
                  <c:v>25.851093537600001</c:v>
                </c:pt>
                <c:pt idx="536">
                  <c:v>25.845177869100002</c:v>
                </c:pt>
                <c:pt idx="537">
                  <c:v>25.8384270474</c:v>
                </c:pt>
                <c:pt idx="538">
                  <c:v>25.818960023999999</c:v>
                </c:pt>
                <c:pt idx="539">
                  <c:v>25.811085722399998</c:v>
                </c:pt>
                <c:pt idx="540">
                  <c:v>25.812199260000003</c:v>
                </c:pt>
                <c:pt idx="541">
                  <c:v>25.771038137999998</c:v>
                </c:pt>
                <c:pt idx="542">
                  <c:v>25.768622159100001</c:v>
                </c:pt>
                <c:pt idx="543">
                  <c:v>25.747156733400004</c:v>
                </c:pt>
                <c:pt idx="544">
                  <c:v>25.739719893</c:v>
                </c:pt>
                <c:pt idx="545">
                  <c:v>25.736588068500001</c:v>
                </c:pt>
                <c:pt idx="546">
                  <c:v>25.728127171200001</c:v>
                </c:pt>
                <c:pt idx="547">
                  <c:v>25.695546254099998</c:v>
                </c:pt>
                <c:pt idx="548">
                  <c:v>25.685922107700002</c:v>
                </c:pt>
                <c:pt idx="549">
                  <c:v>25.674876212400001</c:v>
                </c:pt>
                <c:pt idx="550">
                  <c:v>25.6535996904</c:v>
                </c:pt>
                <c:pt idx="551">
                  <c:v>25.655389304400003</c:v>
                </c:pt>
                <c:pt idx="552">
                  <c:v>25.630851708000002</c:v>
                </c:pt>
                <c:pt idx="553">
                  <c:v>25.631895649499999</c:v>
                </c:pt>
                <c:pt idx="554">
                  <c:v>25.604027382599998</c:v>
                </c:pt>
                <c:pt idx="555">
                  <c:v>25.590247354799999</c:v>
                </c:pt>
                <c:pt idx="556">
                  <c:v>25.572878156700003</c:v>
                </c:pt>
                <c:pt idx="557">
                  <c:v>25.557517303200001</c:v>
                </c:pt>
                <c:pt idx="558">
                  <c:v>25.547833503</c:v>
                </c:pt>
                <c:pt idx="559">
                  <c:v>25.545019832100003</c:v>
                </c:pt>
                <c:pt idx="560">
                  <c:v>25.520303274300002</c:v>
                </c:pt>
                <c:pt idx="561">
                  <c:v>25.493439179699998</c:v>
                </c:pt>
                <c:pt idx="562">
                  <c:v>25.492136738399999</c:v>
                </c:pt>
                <c:pt idx="563">
                  <c:v>25.4659188933</c:v>
                </c:pt>
                <c:pt idx="564">
                  <c:v>25.464248586900002</c:v>
                </c:pt>
                <c:pt idx="565">
                  <c:v>25.449782540400001</c:v>
                </c:pt>
                <c:pt idx="566">
                  <c:v>25.433337976200001</c:v>
                </c:pt>
                <c:pt idx="567">
                  <c:v>25.411166647199998</c:v>
                </c:pt>
                <c:pt idx="568">
                  <c:v>25.387742588399998</c:v>
                </c:pt>
                <c:pt idx="569">
                  <c:v>25.372471215600001</c:v>
                </c:pt>
                <c:pt idx="570">
                  <c:v>25.359158475899999</c:v>
                </c:pt>
                <c:pt idx="571">
                  <c:v>25.342306277400002</c:v>
                </c:pt>
                <c:pt idx="572">
                  <c:v>25.319051237699998</c:v>
                </c:pt>
                <c:pt idx="573">
                  <c:v>25.3065139974</c:v>
                </c:pt>
                <c:pt idx="574">
                  <c:v>25.290636144299999</c:v>
                </c:pt>
                <c:pt idx="575">
                  <c:v>25.281519055200004</c:v>
                </c:pt>
                <c:pt idx="576">
                  <c:v>25.235257533300004</c:v>
                </c:pt>
              </c:numCache>
            </c:numRef>
          </c:yVal>
          <c:smooth val="0"/>
          <c:extLst xmlns:c16r2="http://schemas.microsoft.com/office/drawing/2015/06/chart">
            <c:ext xmlns:c16="http://schemas.microsoft.com/office/drawing/2014/chart" uri="{C3380CC4-5D6E-409C-BE32-E72D297353CC}">
              <c16:uniqueId val="{00000007-398A-4D63-8196-B3DE90DB3D4A}"/>
            </c:ext>
          </c:extLst>
        </c:ser>
        <c:dLbls>
          <c:showLegendKey val="0"/>
          <c:showVal val="0"/>
          <c:showCatName val="0"/>
          <c:showSerName val="0"/>
          <c:showPercent val="0"/>
          <c:showBubbleSize val="0"/>
        </c:dLbls>
        <c:axId val="312010416"/>
        <c:axId val="312010976"/>
      </c:scatterChart>
      <c:valAx>
        <c:axId val="312010416"/>
        <c:scaling>
          <c:orientation val="minMax"/>
          <c:max val="10"/>
          <c:min val="0"/>
        </c:scaling>
        <c:delete val="0"/>
        <c:axPos val="b"/>
        <c:majorGridlines>
          <c:spPr>
            <a:ln w="12700">
              <a:solidFill>
                <a:srgbClr val="000000"/>
              </a:solidFill>
              <a:prstDash val="sysDot"/>
            </a:ln>
          </c:spPr>
        </c:majorGridlines>
        <c:title>
          <c:tx>
            <c:rich>
              <a:bodyPr/>
              <a:lstStyle/>
              <a:p>
                <a:pPr>
                  <a:defRPr sz="1800" b="1" i="0" u="none" strike="noStrike" baseline="0">
                    <a:solidFill>
                      <a:srgbClr val="000000"/>
                    </a:solidFill>
                    <a:latin typeface="Arial"/>
                    <a:ea typeface="Arial"/>
                    <a:cs typeface="Arial"/>
                  </a:defRPr>
                </a:pPr>
                <a:r>
                  <a:rPr lang="en-US" sz="1800" b="1" i="0" u="none" strike="noStrike" baseline="0" dirty="0">
                    <a:solidFill>
                      <a:srgbClr val="000000"/>
                    </a:solidFill>
                    <a:latin typeface="Arial"/>
                    <a:cs typeface="Arial"/>
                  </a:rPr>
                  <a:t>Axial Strain, </a:t>
                </a:r>
                <a:r>
                  <a:rPr lang="en-US" sz="1800" b="1" i="0" u="none" strike="noStrike" baseline="0" dirty="0" err="1">
                    <a:solidFill>
                      <a:srgbClr val="000000"/>
                    </a:solidFill>
                    <a:latin typeface="Symbol"/>
                    <a:cs typeface="Arial"/>
                  </a:rPr>
                  <a:t>e</a:t>
                </a:r>
                <a:r>
                  <a:rPr lang="en-US" sz="1800" b="1" i="0" u="none" strike="noStrike" baseline="-25000" dirty="0" err="1">
                    <a:solidFill>
                      <a:srgbClr val="000000"/>
                    </a:solidFill>
                    <a:latin typeface="Arial"/>
                    <a:cs typeface="Arial"/>
                  </a:rPr>
                  <a:t>a</a:t>
                </a:r>
                <a:r>
                  <a:rPr lang="en-US" sz="1800" b="1" i="0" u="none" strike="noStrike" baseline="0" dirty="0">
                    <a:solidFill>
                      <a:srgbClr val="000000"/>
                    </a:solidFill>
                    <a:latin typeface="Arial"/>
                    <a:cs typeface="Arial"/>
                  </a:rPr>
                  <a:t> (%)</a:t>
                </a:r>
              </a:p>
            </c:rich>
          </c:tx>
          <c:layout>
            <c:manualLayout>
              <c:xMode val="edge"/>
              <c:yMode val="edge"/>
              <c:x val="0.37485107915854471"/>
              <c:y val="0.9257777777777778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312010976"/>
        <c:crosses val="autoZero"/>
        <c:crossBetween val="midCat"/>
      </c:valAx>
      <c:valAx>
        <c:axId val="312010976"/>
        <c:scaling>
          <c:orientation val="minMax"/>
        </c:scaling>
        <c:delete val="0"/>
        <c:axPos val="l"/>
        <c:majorGridlines>
          <c:spPr>
            <a:ln w="12700">
              <a:solidFill>
                <a:srgbClr val="000000"/>
              </a:solidFill>
              <a:prstDash val="sysDot"/>
            </a:ln>
          </c:spPr>
        </c:majorGridlines>
        <c:title>
          <c:tx>
            <c:rich>
              <a:bodyPr/>
              <a:lstStyle/>
              <a:p>
                <a:pPr>
                  <a:defRPr sz="1600" b="1" i="0" u="none" strike="noStrike" baseline="0">
                    <a:solidFill>
                      <a:srgbClr val="000000"/>
                    </a:solidFill>
                    <a:latin typeface="Arial"/>
                    <a:ea typeface="Arial"/>
                    <a:cs typeface="Arial"/>
                  </a:defRPr>
                </a:pPr>
                <a:r>
                  <a:rPr lang="en-US" sz="1600" b="1" i="0" u="none" strike="noStrike" baseline="0" dirty="0">
                    <a:solidFill>
                      <a:srgbClr val="000000"/>
                    </a:solidFill>
                    <a:latin typeface="Arial"/>
                    <a:cs typeface="Arial"/>
                  </a:rPr>
                  <a:t>Shear Stress, q = (</a:t>
                </a:r>
                <a:r>
                  <a:rPr lang="en-US" sz="1600" b="1" i="0" u="none" strike="noStrike" baseline="0" dirty="0" err="1">
                    <a:solidFill>
                      <a:srgbClr val="000000"/>
                    </a:solidFill>
                    <a:latin typeface="Symbol"/>
                    <a:cs typeface="Arial"/>
                  </a:rPr>
                  <a:t>s</a:t>
                </a:r>
                <a:r>
                  <a:rPr lang="en-US" sz="1600" b="1" i="0" u="none" strike="noStrike" baseline="-25000" dirty="0" err="1">
                    <a:solidFill>
                      <a:srgbClr val="000000"/>
                    </a:solidFill>
                    <a:latin typeface="Arial"/>
                    <a:cs typeface="Arial"/>
                  </a:rPr>
                  <a:t>a</a:t>
                </a:r>
                <a:r>
                  <a:rPr lang="en-US" sz="1600" b="1" i="0" u="none" strike="noStrike" baseline="0" dirty="0" err="1">
                    <a:solidFill>
                      <a:srgbClr val="000000"/>
                    </a:solidFill>
                    <a:latin typeface="Arial"/>
                    <a:cs typeface="Arial"/>
                  </a:rPr>
                  <a:t>-</a:t>
                </a:r>
                <a:r>
                  <a:rPr lang="en-US" sz="1600" b="1" i="0" u="none" strike="noStrike" baseline="0" dirty="0" err="1">
                    <a:solidFill>
                      <a:srgbClr val="000000"/>
                    </a:solidFill>
                    <a:latin typeface="Symbol"/>
                    <a:cs typeface="Arial"/>
                  </a:rPr>
                  <a:t>s</a:t>
                </a:r>
                <a:r>
                  <a:rPr lang="en-US" sz="1600" b="1" i="0" u="none" strike="noStrike" baseline="-25000" dirty="0" err="1">
                    <a:solidFill>
                      <a:srgbClr val="000000"/>
                    </a:solidFill>
                    <a:latin typeface="Arial"/>
                    <a:cs typeface="Arial"/>
                  </a:rPr>
                  <a:t>r</a:t>
                </a:r>
                <a:r>
                  <a:rPr lang="en-US" sz="1600" b="1" i="0" u="none" strike="noStrike" baseline="0" dirty="0">
                    <a:solidFill>
                      <a:srgbClr val="000000"/>
                    </a:solidFill>
                    <a:latin typeface="Arial"/>
                    <a:cs typeface="Arial"/>
                  </a:rPr>
                  <a:t>)/2 (</a:t>
                </a:r>
                <a:r>
                  <a:rPr lang="en-US" sz="1600" b="1" i="0" u="none" strike="noStrike" baseline="0" dirty="0" err="1">
                    <a:solidFill>
                      <a:srgbClr val="000000"/>
                    </a:solidFill>
                    <a:latin typeface="Arial"/>
                    <a:cs typeface="Arial"/>
                  </a:rPr>
                  <a:t>ksc</a:t>
                </a:r>
                <a:r>
                  <a:rPr lang="en-US" sz="1600" b="1" i="0" u="none" strike="noStrike" baseline="0" dirty="0">
                    <a:solidFill>
                      <a:srgbClr val="000000"/>
                    </a:solidFill>
                    <a:latin typeface="Arial"/>
                    <a:cs typeface="Arial"/>
                  </a:rPr>
                  <a:t>)</a:t>
                </a:r>
              </a:p>
            </c:rich>
          </c:tx>
          <c:layout>
            <c:manualLayout>
              <c:xMode val="edge"/>
              <c:yMode val="edge"/>
              <c:x val="1.4627636517880139E-2"/>
              <c:y val="0.11111157771945174"/>
            </c:manualLayout>
          </c:layout>
          <c:overlay val="0"/>
          <c:spPr>
            <a:noFill/>
            <a:ln w="25400">
              <a:noFill/>
            </a:ln>
          </c:spPr>
        </c:title>
        <c:numFmt formatCode="General" sourceLinked="1"/>
        <c:majorTickMark val="out"/>
        <c:minorTickMark val="none"/>
        <c:tickLblPos val="none"/>
        <c:spPr>
          <a:ln w="3175">
            <a:solidFill>
              <a:srgbClr val="000000"/>
            </a:solidFill>
            <a:prstDash val="solid"/>
          </a:ln>
        </c:spPr>
        <c:txPr>
          <a:bodyPr rot="0" vert="horz"/>
          <a:lstStyle/>
          <a:p>
            <a:pPr>
              <a:defRPr sz="925" b="0" i="0" u="none" strike="noStrike" baseline="0">
                <a:solidFill>
                  <a:srgbClr val="000000"/>
                </a:solidFill>
                <a:latin typeface="Arial"/>
                <a:ea typeface="Arial"/>
                <a:cs typeface="Arial"/>
              </a:defRPr>
            </a:pPr>
            <a:endParaRPr lang="en-US"/>
          </a:p>
        </c:txPr>
        <c:crossAx val="312010416"/>
        <c:crosses val="autoZero"/>
        <c:crossBetween val="midCat"/>
      </c:valAx>
      <c:spPr>
        <a:noFill/>
        <a:ln w="19050">
          <a:solidFill>
            <a:schemeClr val="tx1"/>
          </a:solidFill>
          <a:prstDash val="solid"/>
        </a:ln>
      </c:spPr>
    </c:plotArea>
    <c:plotVisOnly val="1"/>
    <c:dispBlanksAs val="gap"/>
    <c:showDLblsOverMax val="0"/>
  </c:chart>
  <c:spPr>
    <a:solidFill>
      <a:schemeClr val="bg2"/>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97982166095881"/>
          <c:y val="2.795630234173339E-2"/>
          <c:w val="0.60561439490194646"/>
          <c:h val="0.79149791510406042"/>
        </c:manualLayout>
      </c:layout>
      <c:scatterChart>
        <c:scatterStyle val="lineMarker"/>
        <c:varyColors val="0"/>
        <c:ser>
          <c:idx val="2"/>
          <c:order val="0"/>
          <c:tx>
            <c:v>R.Boston Blue Clay</c:v>
          </c:tx>
          <c:spPr>
            <a:ln w="28575">
              <a:noFill/>
            </a:ln>
          </c:spPr>
          <c:marker>
            <c:symbol val="circle"/>
            <c:size val="11"/>
            <c:spPr>
              <a:solidFill>
                <a:srgbClr val="0015FF"/>
              </a:solidFill>
            </c:spPr>
          </c:marker>
          <c:xVal>
            <c:numRef>
              <c:f>phi!$B$5:$B$70</c:f>
              <c:numCache>
                <c:formatCode>General</c:formatCode>
                <c:ptCount val="66"/>
                <c:pt idx="0">
                  <c:v>0.34599999999999997</c:v>
                </c:pt>
                <c:pt idx="2">
                  <c:v>0.96399999999999997</c:v>
                </c:pt>
                <c:pt idx="4">
                  <c:v>0.14199999999999999</c:v>
                </c:pt>
                <c:pt idx="6">
                  <c:v>0.47799999999999998</c:v>
                </c:pt>
                <c:pt idx="8">
                  <c:v>0.81699999999999995</c:v>
                </c:pt>
                <c:pt idx="10">
                  <c:v>0.67</c:v>
                </c:pt>
                <c:pt idx="12">
                  <c:v>0.189</c:v>
                </c:pt>
                <c:pt idx="14">
                  <c:v>0.33200000000000002</c:v>
                </c:pt>
                <c:pt idx="16">
                  <c:v>0.97199999999999998</c:v>
                </c:pt>
                <c:pt idx="18">
                  <c:v>5.87</c:v>
                </c:pt>
                <c:pt idx="20">
                  <c:v>1.954</c:v>
                </c:pt>
                <c:pt idx="22">
                  <c:v>3.9079999999999999</c:v>
                </c:pt>
                <c:pt idx="24">
                  <c:v>7.8220000000000001</c:v>
                </c:pt>
                <c:pt idx="26">
                  <c:v>9.7430000000000003</c:v>
                </c:pt>
                <c:pt idx="29">
                  <c:v>9.8119999999999994</c:v>
                </c:pt>
                <c:pt idx="31" formatCode="0.000">
                  <c:v>5.87</c:v>
                </c:pt>
                <c:pt idx="33">
                  <c:v>0.55700000000000005</c:v>
                </c:pt>
                <c:pt idx="35" formatCode="0.000">
                  <c:v>9.5670000000000002</c:v>
                </c:pt>
                <c:pt idx="37" formatCode="0.000">
                  <c:v>0.55500000000000005</c:v>
                </c:pt>
                <c:pt idx="39" formatCode="0.000">
                  <c:v>0.56299999999999994</c:v>
                </c:pt>
                <c:pt idx="41">
                  <c:v>0.629</c:v>
                </c:pt>
                <c:pt idx="43">
                  <c:v>0.57199999999999995</c:v>
                </c:pt>
                <c:pt idx="45">
                  <c:v>0.58699999999999997</c:v>
                </c:pt>
                <c:pt idx="47" formatCode="0.000">
                  <c:v>9.61</c:v>
                </c:pt>
                <c:pt idx="49" formatCode="0.00">
                  <c:v>20.05</c:v>
                </c:pt>
                <c:pt idx="51" formatCode="0.00">
                  <c:v>40.53</c:v>
                </c:pt>
                <c:pt idx="53">
                  <c:v>101.25</c:v>
                </c:pt>
                <c:pt idx="55">
                  <c:v>5.8570000000000002</c:v>
                </c:pt>
                <c:pt idx="58">
                  <c:v>0.28100000000000003</c:v>
                </c:pt>
                <c:pt idx="60">
                  <c:v>0.27500000000000002</c:v>
                </c:pt>
                <c:pt idx="63" formatCode="0.000">
                  <c:v>0.52300000000000002</c:v>
                </c:pt>
                <c:pt idx="64" formatCode="0.000">
                  <c:v>0.65500000000000003</c:v>
                </c:pt>
                <c:pt idx="65" formatCode="0.000">
                  <c:v>0.45200000000000001</c:v>
                </c:pt>
              </c:numCache>
            </c:numRef>
          </c:xVal>
          <c:yVal>
            <c:numRef>
              <c:f>phi!$D$5:$D$70</c:f>
              <c:numCache>
                <c:formatCode>General</c:formatCode>
                <c:ptCount val="66"/>
                <c:pt idx="0">
                  <c:v>35.520000000000003</c:v>
                </c:pt>
                <c:pt idx="2">
                  <c:v>32.14</c:v>
                </c:pt>
                <c:pt idx="4">
                  <c:v>39.39</c:v>
                </c:pt>
                <c:pt idx="6">
                  <c:v>33.53</c:v>
                </c:pt>
                <c:pt idx="8">
                  <c:v>32.369999999999997</c:v>
                </c:pt>
                <c:pt idx="10">
                  <c:v>32.409999999999997</c:v>
                </c:pt>
                <c:pt idx="12">
                  <c:v>36.42</c:v>
                </c:pt>
                <c:pt idx="14">
                  <c:v>34.22</c:v>
                </c:pt>
                <c:pt idx="16">
                  <c:v>31.03</c:v>
                </c:pt>
                <c:pt idx="18">
                  <c:v>29.16</c:v>
                </c:pt>
                <c:pt idx="20">
                  <c:v>30.98</c:v>
                </c:pt>
                <c:pt idx="22">
                  <c:v>30.26</c:v>
                </c:pt>
                <c:pt idx="24">
                  <c:v>29.46</c:v>
                </c:pt>
                <c:pt idx="26">
                  <c:v>29.22</c:v>
                </c:pt>
                <c:pt idx="29">
                  <c:v>30.4</c:v>
                </c:pt>
                <c:pt idx="31">
                  <c:v>30.1</c:v>
                </c:pt>
                <c:pt idx="33">
                  <c:v>31.7</c:v>
                </c:pt>
                <c:pt idx="35">
                  <c:v>28.7</c:v>
                </c:pt>
                <c:pt idx="37">
                  <c:v>34.799999999999997</c:v>
                </c:pt>
                <c:pt idx="39" formatCode="0.0">
                  <c:v>34.799999999999997</c:v>
                </c:pt>
                <c:pt idx="41">
                  <c:v>31.6</c:v>
                </c:pt>
                <c:pt idx="43">
                  <c:v>33.9</c:v>
                </c:pt>
                <c:pt idx="45">
                  <c:v>33.1</c:v>
                </c:pt>
                <c:pt idx="47" formatCode="0.0">
                  <c:v>30.8309</c:v>
                </c:pt>
                <c:pt idx="49" formatCode="0.0">
                  <c:v>29.155999999999999</c:v>
                </c:pt>
                <c:pt idx="51" formatCode="0.0">
                  <c:v>28.978999999999999</c:v>
                </c:pt>
                <c:pt idx="53">
                  <c:v>26.6</c:v>
                </c:pt>
                <c:pt idx="55">
                  <c:v>30.1</c:v>
                </c:pt>
                <c:pt idx="58">
                  <c:v>33.99</c:v>
                </c:pt>
                <c:pt idx="60">
                  <c:v>32.89</c:v>
                </c:pt>
                <c:pt idx="63">
                  <c:v>0</c:v>
                </c:pt>
                <c:pt idx="64">
                  <c:v>31.5</c:v>
                </c:pt>
                <c:pt idx="65">
                  <c:v>32.200000000000003</c:v>
                </c:pt>
              </c:numCache>
            </c:numRef>
          </c:yVal>
          <c:smooth val="0"/>
          <c:extLst xmlns:c16r2="http://schemas.microsoft.com/office/drawing/2015/06/chart">
            <c:ext xmlns:c16="http://schemas.microsoft.com/office/drawing/2014/chart" uri="{C3380CC4-5D6E-409C-BE32-E72D297353CC}">
              <c16:uniqueId val="{00000000-7B02-42E4-A9EE-8E552D61F0FE}"/>
            </c:ext>
          </c:extLst>
        </c:ser>
        <c:ser>
          <c:idx val="8"/>
          <c:order val="1"/>
          <c:tx>
            <c:v>R. GoM Eugene Is.</c:v>
          </c:tx>
          <c:spPr>
            <a:ln w="28575">
              <a:noFill/>
            </a:ln>
          </c:spPr>
          <c:marker>
            <c:symbol val="circle"/>
            <c:size val="10"/>
            <c:spPr>
              <a:solidFill>
                <a:srgbClr val="FF0000"/>
              </a:solidFill>
              <a:ln>
                <a:solidFill>
                  <a:schemeClr val="tx1"/>
                </a:solidFill>
              </a:ln>
            </c:spPr>
          </c:marker>
          <c:xVal>
            <c:numRef>
              <c:f>phi!$CE$5:$CE$18</c:f>
              <c:numCache>
                <c:formatCode>0.000</c:formatCode>
                <c:ptCount val="14"/>
                <c:pt idx="0">
                  <c:v>0.878</c:v>
                </c:pt>
                <c:pt idx="1">
                  <c:v>1.9590000000000001</c:v>
                </c:pt>
                <c:pt idx="2">
                  <c:v>9.7590000000000003</c:v>
                </c:pt>
                <c:pt idx="3">
                  <c:v>0.126</c:v>
                </c:pt>
                <c:pt idx="4">
                  <c:v>0.379</c:v>
                </c:pt>
                <c:pt idx="7">
                  <c:v>9.8849999999999998</c:v>
                </c:pt>
                <c:pt idx="9">
                  <c:v>0.33300000000000002</c:v>
                </c:pt>
                <c:pt idx="10" formatCode="General">
                  <c:v>0.372</c:v>
                </c:pt>
                <c:pt idx="11">
                  <c:v>63.47</c:v>
                </c:pt>
                <c:pt idx="12">
                  <c:v>0.38</c:v>
                </c:pt>
                <c:pt idx="13">
                  <c:v>9.7970000000000006</c:v>
                </c:pt>
              </c:numCache>
            </c:numRef>
          </c:xVal>
          <c:yVal>
            <c:numRef>
              <c:f>phi!$CF$5:$CF$18</c:f>
              <c:numCache>
                <c:formatCode>0.0</c:formatCode>
                <c:ptCount val="14"/>
                <c:pt idx="0">
                  <c:v>22.76</c:v>
                </c:pt>
                <c:pt idx="1">
                  <c:v>20.22</c:v>
                </c:pt>
                <c:pt idx="2">
                  <c:v>13.56</c:v>
                </c:pt>
                <c:pt idx="3">
                  <c:v>26.85</c:v>
                </c:pt>
                <c:pt idx="4">
                  <c:v>23.87</c:v>
                </c:pt>
                <c:pt idx="5">
                  <c:v>28.3</c:v>
                </c:pt>
                <c:pt idx="6">
                  <c:v>28.2</c:v>
                </c:pt>
                <c:pt idx="7">
                  <c:v>11.545</c:v>
                </c:pt>
                <c:pt idx="8">
                  <c:v>14.4</c:v>
                </c:pt>
                <c:pt idx="9">
                  <c:v>26.7</c:v>
                </c:pt>
                <c:pt idx="10" formatCode="General">
                  <c:v>23.2</c:v>
                </c:pt>
                <c:pt idx="11" formatCode="0.00">
                  <c:v>11.918329999999999</c:v>
                </c:pt>
                <c:pt idx="12" formatCode="General">
                  <c:v>26.1</c:v>
                </c:pt>
                <c:pt idx="13" formatCode="General">
                  <c:v>14.3</c:v>
                </c:pt>
              </c:numCache>
            </c:numRef>
          </c:yVal>
          <c:smooth val="0"/>
          <c:extLst xmlns:c16r2="http://schemas.microsoft.com/office/drawing/2015/06/chart">
            <c:ext xmlns:c16="http://schemas.microsoft.com/office/drawing/2014/chart" uri="{C3380CC4-5D6E-409C-BE32-E72D297353CC}">
              <c16:uniqueId val="{00000002-7B02-42E4-A9EE-8E552D61F0FE}"/>
            </c:ext>
          </c:extLst>
        </c:ser>
        <c:ser>
          <c:idx val="1"/>
          <c:order val="2"/>
          <c:tx>
            <c:v>GoM trendline</c:v>
          </c:tx>
          <c:spPr>
            <a:ln w="38100">
              <a:solidFill>
                <a:srgbClr val="FF0000"/>
              </a:solidFill>
            </a:ln>
          </c:spPr>
          <c:marker>
            <c:symbol val="none"/>
          </c:marker>
          <c:xVal>
            <c:numRef>
              <c:f>trends!$W$6:$W$33</c:f>
              <c:numCache>
                <c:formatCode>General</c:formatCode>
                <c:ptCount val="28"/>
                <c:pt idx="0">
                  <c:v>0.1</c:v>
                </c:pt>
                <c:pt idx="1">
                  <c:v>0.2</c:v>
                </c:pt>
                <c:pt idx="2">
                  <c:v>0.3</c:v>
                </c:pt>
                <c:pt idx="3">
                  <c:v>0.4</c:v>
                </c:pt>
                <c:pt idx="4">
                  <c:v>0.5</c:v>
                </c:pt>
                <c:pt idx="5">
                  <c:v>0.6</c:v>
                </c:pt>
                <c:pt idx="6">
                  <c:v>0.7</c:v>
                </c:pt>
                <c:pt idx="7">
                  <c:v>0.8</c:v>
                </c:pt>
                <c:pt idx="8">
                  <c:v>0.9</c:v>
                </c:pt>
                <c:pt idx="9">
                  <c:v>1</c:v>
                </c:pt>
                <c:pt idx="10">
                  <c:v>2</c:v>
                </c:pt>
                <c:pt idx="11">
                  <c:v>3</c:v>
                </c:pt>
                <c:pt idx="12">
                  <c:v>4</c:v>
                </c:pt>
                <c:pt idx="13">
                  <c:v>5</c:v>
                </c:pt>
                <c:pt idx="14">
                  <c:v>6</c:v>
                </c:pt>
                <c:pt idx="15">
                  <c:v>7</c:v>
                </c:pt>
                <c:pt idx="16">
                  <c:v>8</c:v>
                </c:pt>
                <c:pt idx="17">
                  <c:v>9</c:v>
                </c:pt>
                <c:pt idx="18">
                  <c:v>10</c:v>
                </c:pt>
                <c:pt idx="19">
                  <c:v>20</c:v>
                </c:pt>
                <c:pt idx="20">
                  <c:v>30</c:v>
                </c:pt>
                <c:pt idx="21">
                  <c:v>40</c:v>
                </c:pt>
                <c:pt idx="22">
                  <c:v>50</c:v>
                </c:pt>
                <c:pt idx="23">
                  <c:v>60</c:v>
                </c:pt>
                <c:pt idx="24">
                  <c:v>70</c:v>
                </c:pt>
                <c:pt idx="25">
                  <c:v>80</c:v>
                </c:pt>
                <c:pt idx="26">
                  <c:v>90</c:v>
                </c:pt>
                <c:pt idx="27">
                  <c:v>100</c:v>
                </c:pt>
              </c:numCache>
            </c:numRef>
          </c:xVal>
          <c:yVal>
            <c:numRef>
              <c:f>trends!$AF$6:$AF$30</c:f>
              <c:numCache>
                <c:formatCode>0.0</c:formatCode>
                <c:ptCount val="25"/>
                <c:pt idx="0">
                  <c:v>29.597786485387715</c:v>
                </c:pt>
                <c:pt idx="1">
                  <c:v>26.509129309910968</c:v>
                </c:pt>
                <c:pt idx="2">
                  <c:v>24.854037737166358</c:v>
                </c:pt>
                <c:pt idx="3">
                  <c:v>23.742786884300177</c:v>
                </c:pt>
                <c:pt idx="4">
                  <c:v>22.915165712635524</c:v>
                </c:pt>
                <c:pt idx="5">
                  <c:v>22.260411283567613</c:v>
                </c:pt>
                <c:pt idx="6">
                  <c:v>21.721441579676299</c:v>
                </c:pt>
                <c:pt idx="7">
                  <c:v>21.265124268813256</c:v>
                </c:pt>
                <c:pt idx="8">
                  <c:v>20.870587472663075</c:v>
                </c:pt>
                <c:pt idx="9">
                  <c:v>20.523868949936293</c:v>
                </c:pt>
                <c:pt idx="10">
                  <c:v>18.382114358522468</c:v>
                </c:pt>
                <c:pt idx="11">
                  <c:v>17.234431150660807</c:v>
                </c:pt>
                <c:pt idx="12">
                  <c:v>16.463861132325473</c:v>
                </c:pt>
                <c:pt idx="13">
                  <c:v>15.889967254287535</c:v>
                </c:pt>
                <c:pt idx="14">
                  <c:v>15.435943636568204</c:v>
                </c:pt>
                <c:pt idx="15">
                  <c:v>15.062208135228857</c:v>
                </c:pt>
                <c:pt idx="16">
                  <c:v>14.74578593614434</c:v>
                </c:pt>
                <c:pt idx="17">
                  <c:v>14.472203940270703</c:v>
                </c:pt>
                <c:pt idx="18">
                  <c:v>14.231780369188012</c:v>
                </c:pt>
                <c:pt idx="19">
                  <c:v>12.746632465347188</c:v>
                </c:pt>
                <c:pt idx="20">
                  <c:v>11.950799311884037</c:v>
                </c:pt>
                <c:pt idx="21">
                  <c:v>11.416466175827658</c:v>
                </c:pt>
                <c:pt idx="22">
                  <c:v>11.018513350881225</c:v>
                </c:pt>
                <c:pt idx="23">
                  <c:v>10.703681657813638</c:v>
                </c:pt>
                <c:pt idx="24">
                  <c:v>10.444523816560396</c:v>
                </c:pt>
              </c:numCache>
            </c:numRef>
          </c:yVal>
          <c:smooth val="0"/>
          <c:extLst xmlns:c16r2="http://schemas.microsoft.com/office/drawing/2015/06/chart">
            <c:ext xmlns:c16="http://schemas.microsoft.com/office/drawing/2014/chart" uri="{C3380CC4-5D6E-409C-BE32-E72D297353CC}">
              <c16:uniqueId val="{00000004-7B02-42E4-A9EE-8E552D61F0FE}"/>
            </c:ext>
          </c:extLst>
        </c:ser>
        <c:ser>
          <c:idx val="3"/>
          <c:order val="3"/>
          <c:spPr>
            <a:ln w="38100">
              <a:solidFill>
                <a:srgbClr val="0015FF"/>
              </a:solidFill>
            </a:ln>
          </c:spPr>
          <c:marker>
            <c:symbol val="none"/>
          </c:marker>
          <c:xVal>
            <c:numRef>
              <c:f>trends!$W$6:$W$33</c:f>
              <c:numCache>
                <c:formatCode>General</c:formatCode>
                <c:ptCount val="28"/>
                <c:pt idx="0">
                  <c:v>0.1</c:v>
                </c:pt>
                <c:pt idx="1">
                  <c:v>0.2</c:v>
                </c:pt>
                <c:pt idx="2">
                  <c:v>0.3</c:v>
                </c:pt>
                <c:pt idx="3">
                  <c:v>0.4</c:v>
                </c:pt>
                <c:pt idx="4">
                  <c:v>0.5</c:v>
                </c:pt>
                <c:pt idx="5">
                  <c:v>0.6</c:v>
                </c:pt>
                <c:pt idx="6">
                  <c:v>0.7</c:v>
                </c:pt>
                <c:pt idx="7">
                  <c:v>0.8</c:v>
                </c:pt>
                <c:pt idx="8">
                  <c:v>0.9</c:v>
                </c:pt>
                <c:pt idx="9">
                  <c:v>1</c:v>
                </c:pt>
                <c:pt idx="10">
                  <c:v>2</c:v>
                </c:pt>
                <c:pt idx="11">
                  <c:v>3</c:v>
                </c:pt>
                <c:pt idx="12">
                  <c:v>4</c:v>
                </c:pt>
                <c:pt idx="13">
                  <c:v>5</c:v>
                </c:pt>
                <c:pt idx="14">
                  <c:v>6</c:v>
                </c:pt>
                <c:pt idx="15">
                  <c:v>7</c:v>
                </c:pt>
                <c:pt idx="16">
                  <c:v>8</c:v>
                </c:pt>
                <c:pt idx="17">
                  <c:v>9</c:v>
                </c:pt>
                <c:pt idx="18">
                  <c:v>10</c:v>
                </c:pt>
                <c:pt idx="19">
                  <c:v>20</c:v>
                </c:pt>
                <c:pt idx="20">
                  <c:v>30</c:v>
                </c:pt>
                <c:pt idx="21">
                  <c:v>40</c:v>
                </c:pt>
                <c:pt idx="22">
                  <c:v>50</c:v>
                </c:pt>
                <c:pt idx="23">
                  <c:v>60</c:v>
                </c:pt>
                <c:pt idx="24">
                  <c:v>70</c:v>
                </c:pt>
                <c:pt idx="25">
                  <c:v>80</c:v>
                </c:pt>
                <c:pt idx="26">
                  <c:v>90</c:v>
                </c:pt>
                <c:pt idx="27">
                  <c:v>100</c:v>
                </c:pt>
              </c:numCache>
            </c:numRef>
          </c:xVal>
          <c:yVal>
            <c:numRef>
              <c:f>trends!$Z$6:$Z$33</c:f>
              <c:numCache>
                <c:formatCode>0.0</c:formatCode>
                <c:ptCount val="28"/>
                <c:pt idx="0">
                  <c:v>36.037426597122035</c:v>
                </c:pt>
                <c:pt idx="1">
                  <c:v>34.954931145944535</c:v>
                </c:pt>
                <c:pt idx="2">
                  <c:v>34.336848760894583</c:v>
                </c:pt>
                <c:pt idx="3">
                  <c:v>33.904951790184164</c:v>
                </c:pt>
                <c:pt idx="4">
                  <c:v>33.573691122904087</c:v>
                </c:pt>
                <c:pt idx="5">
                  <c:v>33.305435419232538</c:v>
                </c:pt>
                <c:pt idx="6">
                  <c:v>33.080301340371001</c:v>
                </c:pt>
                <c:pt idx="7">
                  <c:v>32.886511808451459</c:v>
                </c:pt>
                <c:pt idx="8">
                  <c:v>32.716519856129374</c:v>
                </c:pt>
                <c:pt idx="9">
                  <c:v>32.565201578795396</c:v>
                </c:pt>
                <c:pt idx="10">
                  <c:v>31.587005134032065</c:v>
                </c:pt>
                <c:pt idx="11">
                  <c:v>31.02847531206465</c:v>
                </c:pt>
                <c:pt idx="12">
                  <c:v>30.638191841779921</c:v>
                </c:pt>
                <c:pt idx="13">
                  <c:v>30.338848314127386</c:v>
                </c:pt>
                <c:pt idx="14">
                  <c:v>30.096439188681586</c:v>
                </c:pt>
                <c:pt idx="15">
                  <c:v>29.892996896801399</c:v>
                </c:pt>
                <c:pt idx="16">
                  <c:v>29.717879088269413</c:v>
                </c:pt>
                <c:pt idx="17">
                  <c:v>29.564265950016534</c:v>
                </c:pt>
                <c:pt idx="18">
                  <c:v>29.427527268339119</c:v>
                </c:pt>
                <c:pt idx="19">
                  <c:v>28.543580565831707</c:v>
                </c:pt>
                <c:pt idx="20">
                  <c:v>28.038865386152644</c:v>
                </c:pt>
                <c:pt idx="21">
                  <c:v>27.686185933627339</c:v>
                </c:pt>
                <c:pt idx="22">
                  <c:v>27.415684312401947</c:v>
                </c:pt>
                <c:pt idx="23">
                  <c:v>27.196631433767365</c:v>
                </c:pt>
                <c:pt idx="24">
                  <c:v>27.012790913776975</c:v>
                </c:pt>
                <c:pt idx="25">
                  <c:v>26.854545798257647</c:v>
                </c:pt>
                <c:pt idx="26">
                  <c:v>26.715733366718599</c:v>
                </c:pt>
                <c:pt idx="27">
                  <c:v>26.592169528983323</c:v>
                </c:pt>
              </c:numCache>
            </c:numRef>
          </c:yVal>
          <c:smooth val="0"/>
          <c:extLst xmlns:c16r2="http://schemas.microsoft.com/office/drawing/2015/06/chart">
            <c:ext xmlns:c16="http://schemas.microsoft.com/office/drawing/2014/chart" uri="{C3380CC4-5D6E-409C-BE32-E72D297353CC}">
              <c16:uniqueId val="{00000005-7B02-42E4-A9EE-8E552D61F0FE}"/>
            </c:ext>
          </c:extLst>
        </c:ser>
        <c:dLbls>
          <c:showLegendKey val="0"/>
          <c:showVal val="0"/>
          <c:showCatName val="0"/>
          <c:showSerName val="0"/>
          <c:showPercent val="0"/>
          <c:showBubbleSize val="0"/>
        </c:dLbls>
        <c:axId val="312313440"/>
        <c:axId val="312314000"/>
      </c:scatterChart>
      <c:valAx>
        <c:axId val="312313440"/>
        <c:scaling>
          <c:logBase val="10"/>
          <c:orientation val="minMax"/>
          <c:max val="200"/>
          <c:min val="0.1"/>
        </c:scaling>
        <c:delete val="0"/>
        <c:axPos val="b"/>
        <c:majorGridlines/>
        <c:minorGridlines/>
        <c:title>
          <c:tx>
            <c:rich>
              <a:bodyPr/>
              <a:lstStyle/>
              <a:p>
                <a:pPr>
                  <a:defRPr/>
                </a:pPr>
                <a:r>
                  <a:rPr lang="en-US" dirty="0" err="1"/>
                  <a:t>Preconsolidation</a:t>
                </a:r>
                <a:r>
                  <a:rPr lang="en-US" dirty="0"/>
                  <a:t> Stress, </a:t>
                </a:r>
                <a:r>
                  <a:rPr lang="el-GR" dirty="0"/>
                  <a:t>σ</a:t>
                </a:r>
                <a:r>
                  <a:rPr lang="en-US" dirty="0"/>
                  <a:t>'</a:t>
                </a:r>
                <a:r>
                  <a:rPr lang="en-US" baseline="-25000" dirty="0"/>
                  <a:t>p</a:t>
                </a:r>
                <a:r>
                  <a:rPr lang="en-US" dirty="0"/>
                  <a:t> (MPa)</a:t>
                </a:r>
              </a:p>
            </c:rich>
          </c:tx>
          <c:overlay val="0"/>
        </c:title>
        <c:numFmt formatCode="General" sourceLinked="1"/>
        <c:majorTickMark val="out"/>
        <c:minorTickMark val="none"/>
        <c:tickLblPos val="nextTo"/>
        <c:crossAx val="312314000"/>
        <c:crosses val="autoZero"/>
        <c:crossBetween val="midCat"/>
      </c:valAx>
      <c:valAx>
        <c:axId val="312314000"/>
        <c:scaling>
          <c:orientation val="minMax"/>
          <c:min val="10"/>
        </c:scaling>
        <c:delete val="0"/>
        <c:axPos val="l"/>
        <c:majorGridlines/>
        <c:title>
          <c:tx>
            <c:rich>
              <a:bodyPr rot="-5400000" vert="horz"/>
              <a:lstStyle/>
              <a:p>
                <a:pPr>
                  <a:defRPr/>
                </a:pPr>
                <a:r>
                  <a:rPr lang="en-US" dirty="0"/>
                  <a:t>Critical State Friction Angle, </a:t>
                </a:r>
                <a:r>
                  <a:rPr lang="el-GR" dirty="0"/>
                  <a:t>φ</a:t>
                </a:r>
                <a:r>
                  <a:rPr lang="en-US" dirty="0"/>
                  <a:t>’</a:t>
                </a:r>
                <a:r>
                  <a:rPr lang="en-US" baseline="-25000" dirty="0" err="1"/>
                  <a:t>cs</a:t>
                </a:r>
                <a:r>
                  <a:rPr lang="en-US" dirty="0"/>
                  <a:t> (°)</a:t>
                </a:r>
              </a:p>
            </c:rich>
          </c:tx>
          <c:layout>
            <c:manualLayout>
              <c:xMode val="edge"/>
              <c:yMode val="edge"/>
              <c:x val="1.629794630934291E-2"/>
              <c:y val="0.12538342714423284"/>
            </c:manualLayout>
          </c:layout>
          <c:overlay val="0"/>
        </c:title>
        <c:numFmt formatCode="General" sourceLinked="0"/>
        <c:majorTickMark val="out"/>
        <c:minorTickMark val="none"/>
        <c:tickLblPos val="nextTo"/>
        <c:crossAx val="312313440"/>
        <c:crossesAt val="0.1"/>
        <c:crossBetween val="midCat"/>
      </c:valAx>
      <c:spPr>
        <a:ln w="12700">
          <a:solidFill>
            <a:srgbClr val="1F497D">
              <a:lumMod val="75000"/>
            </a:srgbClr>
          </a:solidFill>
        </a:ln>
      </c:spPr>
    </c:plotArea>
    <c:legend>
      <c:legendPos val="r"/>
      <c:legendEntry>
        <c:idx val="2"/>
        <c:delete val="1"/>
      </c:legendEntry>
      <c:legendEntry>
        <c:idx val="3"/>
        <c:delete val="1"/>
      </c:legendEntry>
      <c:layout>
        <c:manualLayout>
          <c:xMode val="edge"/>
          <c:yMode val="edge"/>
          <c:x val="0.73498944948571521"/>
          <c:y val="0.43799052949080397"/>
          <c:w val="0.23620251415941429"/>
          <c:h val="0.25783652615552566"/>
        </c:manualLayout>
      </c:layout>
      <c:overlay val="0"/>
      <c:spPr>
        <a:solidFill>
          <a:sysClr val="window" lastClr="FFFFFF"/>
        </a:solidFill>
        <a:ln>
          <a:solidFill>
            <a:sysClr val="windowText" lastClr="000000"/>
          </a:solidFill>
        </a:ln>
      </c:spPr>
    </c:legend>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909460970156508"/>
          <c:y val="4.3871334067949318E-2"/>
          <c:w val="0.55836778215223093"/>
          <c:h val="0.80132090678276169"/>
        </c:manualLayout>
      </c:layout>
      <c:scatterChart>
        <c:scatterStyle val="smoothMarker"/>
        <c:varyColors val="0"/>
        <c:ser>
          <c:idx val="0"/>
          <c:order val="0"/>
          <c:tx>
            <c:v>RBBC</c:v>
          </c:tx>
          <c:spPr>
            <a:ln>
              <a:solidFill>
                <a:schemeClr val="bg1">
                  <a:lumMod val="75000"/>
                </a:schemeClr>
              </a:solidFill>
            </a:ln>
          </c:spPr>
          <c:marker>
            <c:symbol val="none"/>
          </c:marker>
          <c:xVal>
            <c:numRef>
              <c:f>'[permeability data.xlsx]trends'!$AQ$6:$AQ$17</c:f>
              <c:numCache>
                <c:formatCode>0.00E+00</c:formatCode>
                <c:ptCount val="12"/>
                <c:pt idx="0">
                  <c:v>1.1804142928174954E-14</c:v>
                </c:pt>
                <c:pt idx="1">
                  <c:v>4.5846317682482864E-15</c:v>
                </c:pt>
                <c:pt idx="2">
                  <c:v>1.780633170771086E-15</c:v>
                </c:pt>
                <c:pt idx="3">
                  <c:v>6.9158323920565325E-16</c:v>
                </c:pt>
                <c:pt idx="4">
                  <c:v>2.686052268379733E-16</c:v>
                </c:pt>
                <c:pt idx="5">
                  <c:v>1.0432405500102642E-16</c:v>
                </c:pt>
                <c:pt idx="6">
                  <c:v>4.051860263472221E-17</c:v>
                </c:pt>
                <c:pt idx="7">
                  <c:v>1.5737091119151313E-17</c:v>
                </c:pt>
                <c:pt idx="8">
                  <c:v>6.1121564118364624E-18</c:v>
                </c:pt>
                <c:pt idx="9">
                  <c:v>2.373911145325347E-18</c:v>
                </c:pt>
                <c:pt idx="10">
                  <c:v>9.2200751194562938E-19</c:v>
                </c:pt>
              </c:numCache>
            </c:numRef>
          </c:xVal>
          <c:yVal>
            <c:numRef>
              <c:f>'[permeability data.xlsx]trends'!$AP$6:$AP$17</c:f>
              <c:numCache>
                <c:formatCode>0.00E+00</c:formatCode>
                <c:ptCount val="12"/>
                <c:pt idx="0">
                  <c:v>7.5465768672155571E-15</c:v>
                </c:pt>
                <c:pt idx="1">
                  <c:v>2.8926773831201003E-15</c:v>
                </c:pt>
                <c:pt idx="2" formatCode="0.000E+00">
                  <c:v>1.1087917860037459E-15</c:v>
                </c:pt>
                <c:pt idx="3">
                  <c:v>4.2501083317604549E-16</c:v>
                </c:pt>
                <c:pt idx="4">
                  <c:v>1.629108463799419E-16</c:v>
                </c:pt>
                <c:pt idx="5">
                  <c:v>6.2445335028050031E-17</c:v>
                </c:pt>
                <c:pt idx="6">
                  <c:v>2.3935913129265531E-17</c:v>
                </c:pt>
                <c:pt idx="7">
                  <c:v>9.1748717029766069E-18</c:v>
                </c:pt>
                <c:pt idx="8">
                  <c:v>3.5168188617445848E-18</c:v>
                </c:pt>
                <c:pt idx="9">
                  <c:v>1.3480313738130886E-18</c:v>
                </c:pt>
                <c:pt idx="10">
                  <c:v>5.1671372800900114E-19</c:v>
                </c:pt>
              </c:numCache>
            </c:numRef>
          </c:yVal>
          <c:smooth val="1"/>
          <c:extLst xmlns:c16r2="http://schemas.microsoft.com/office/drawing/2015/06/chart">
            <c:ext xmlns:c16="http://schemas.microsoft.com/office/drawing/2014/chart" uri="{C3380CC4-5D6E-409C-BE32-E72D297353CC}">
              <c16:uniqueId val="{00000000-A953-4BD6-954E-9B2A250F3AA0}"/>
            </c:ext>
          </c:extLst>
        </c:ser>
        <c:ser>
          <c:idx val="1"/>
          <c:order val="1"/>
          <c:tx>
            <c:v>RGOM-Ursa</c:v>
          </c:tx>
          <c:spPr>
            <a:ln>
              <a:solidFill>
                <a:schemeClr val="bg1">
                  <a:lumMod val="75000"/>
                </a:schemeClr>
              </a:solidFill>
            </a:ln>
          </c:spPr>
          <c:marker>
            <c:symbol val="none"/>
          </c:marker>
          <c:xVal>
            <c:numRef>
              <c:f>'[permeability data.xlsx]trends'!$AZ$6:$AZ$17</c:f>
              <c:numCache>
                <c:formatCode>0.00E+00</c:formatCode>
                <c:ptCount val="12"/>
                <c:pt idx="1">
                  <c:v>2.4331072180930683E-15</c:v>
                </c:pt>
                <c:pt idx="2">
                  <c:v>9.0806146710858057E-16</c:v>
                </c:pt>
                <c:pt idx="3">
                  <c:v>3.3889818825725389E-16</c:v>
                </c:pt>
                <c:pt idx="4">
                  <c:v>1.264804048670381E-16</c:v>
                </c:pt>
                <c:pt idx="5">
                  <c:v>4.7203831031360953E-17</c:v>
                </c:pt>
                <c:pt idx="6">
                  <c:v>1.7616971311719602E-17</c:v>
                </c:pt>
                <c:pt idx="7">
                  <c:v>6.5748408850916362E-18</c:v>
                </c:pt>
                <c:pt idx="8">
                  <c:v>2.4538004801946476E-18</c:v>
                </c:pt>
                <c:pt idx="9">
                  <c:v>9.1578441240399976E-19</c:v>
                </c:pt>
                <c:pt idx="10">
                  <c:v>3.4178047350272689E-19</c:v>
                </c:pt>
                <c:pt idx="11">
                  <c:v>1.2755610434676708E-19</c:v>
                </c:pt>
              </c:numCache>
            </c:numRef>
          </c:xVal>
          <c:yVal>
            <c:numRef>
              <c:f>'[permeability data.xlsx]trends'!$AY$6:$AY$17</c:f>
              <c:numCache>
                <c:formatCode>0.00E+00</c:formatCode>
                <c:ptCount val="12"/>
                <c:pt idx="1">
                  <c:v>8.4314059511477179E-16</c:v>
                </c:pt>
                <c:pt idx="2">
                  <c:v>3.2888949349864066E-16</c:v>
                </c:pt>
                <c:pt idx="3">
                  <c:v>1.2829212537093987E-16</c:v>
                </c:pt>
                <c:pt idx="4">
                  <c:v>5.0043767762563029E-17</c:v>
                </c:pt>
                <c:pt idx="5">
                  <c:v>1.952090734043309E-17</c:v>
                </c:pt>
                <c:pt idx="6">
                  <c:v>7.6146509431858024E-18</c:v>
                </c:pt>
                <c:pt idx="7">
                  <c:v>2.9702978440178816E-18</c:v>
                </c:pt>
                <c:pt idx="8">
                  <c:v>1.1586439546611626E-18</c:v>
                </c:pt>
                <c:pt idx="9">
                  <c:v>4.5196000003048069E-19</c:v>
                </c:pt>
                <c:pt idx="10">
                  <c:v>1.7629906133441288E-19</c:v>
                </c:pt>
                <c:pt idx="11">
                  <c:v>6.8770154494420896E-20</c:v>
                </c:pt>
              </c:numCache>
            </c:numRef>
          </c:yVal>
          <c:smooth val="1"/>
          <c:extLst xmlns:c16r2="http://schemas.microsoft.com/office/drawing/2015/06/chart">
            <c:ext xmlns:c16="http://schemas.microsoft.com/office/drawing/2014/chart" uri="{C3380CC4-5D6E-409C-BE32-E72D297353CC}">
              <c16:uniqueId val="{00000001-A953-4BD6-954E-9B2A250F3AA0}"/>
            </c:ext>
          </c:extLst>
        </c:ser>
        <c:ser>
          <c:idx val="13"/>
          <c:order val="2"/>
          <c:tx>
            <c:v>RGOM-EI</c:v>
          </c:tx>
          <c:spPr>
            <a:ln>
              <a:solidFill>
                <a:schemeClr val="bg1">
                  <a:lumMod val="65000"/>
                </a:schemeClr>
              </a:solidFill>
            </a:ln>
          </c:spPr>
          <c:marker>
            <c:symbol val="none"/>
          </c:marker>
          <c:xVal>
            <c:numRef>
              <c:f>'[permeability data.xlsx]trends'!$BR$6:$BR$17</c:f>
              <c:numCache>
                <c:formatCode>0.00E+00</c:formatCode>
                <c:ptCount val="12"/>
                <c:pt idx="0">
                  <c:v>5.4472411203719212E-16</c:v>
                </c:pt>
                <c:pt idx="1">
                  <c:v>1.5652279686900761E-16</c:v>
                </c:pt>
                <c:pt idx="2">
                  <c:v>4.4975769198232631E-17</c:v>
                </c:pt>
                <c:pt idx="3">
                  <c:v>1.2923483706118252E-17</c:v>
                </c:pt>
                <c:pt idx="4">
                  <c:v>3.7134758133023369E-18</c:v>
                </c:pt>
                <c:pt idx="5">
                  <c:v>1.0670422101010445E-18</c:v>
                </c:pt>
                <c:pt idx="6">
                  <c:v>3.0660737685667517E-19</c:v>
                </c:pt>
                <c:pt idx="7">
                  <c:v>8.810156023165042E-20</c:v>
                </c:pt>
                <c:pt idx="8">
                  <c:v>2.5315388673376228E-20</c:v>
                </c:pt>
                <c:pt idx="9">
                  <c:v>7.2742060639907138E-21</c:v>
                </c:pt>
              </c:numCache>
            </c:numRef>
          </c:xVal>
          <c:yVal>
            <c:numRef>
              <c:f>'[permeability data.xlsx]trends'!$BQ$6:$BQ$17</c:f>
              <c:numCache>
                <c:formatCode>0.00E+00</c:formatCode>
                <c:ptCount val="12"/>
                <c:pt idx="0">
                  <c:v>6.1624016338707616E-16</c:v>
                </c:pt>
                <c:pt idx="1">
                  <c:v>1.7072613161061257E-16</c:v>
                </c:pt>
                <c:pt idx="2">
                  <c:v>4.7298786652463253E-17</c:v>
                </c:pt>
                <c:pt idx="3">
                  <c:v>1.310388279573826E-17</c:v>
                </c:pt>
                <c:pt idx="4">
                  <c:v>3.6303625627043741E-18</c:v>
                </c:pt>
                <c:pt idx="5">
                  <c:v>1.0057730630017396E-18</c:v>
                </c:pt>
                <c:pt idx="6">
                  <c:v>2.7864419511486565E-19</c:v>
                </c:pt>
                <c:pt idx="7">
                  <c:v>7.7196924761024833E-20</c:v>
                </c:pt>
                <c:pt idx="8">
                  <c:v>2.1387006429840526E-20</c:v>
                </c:pt>
                <c:pt idx="9">
                  <c:v>5.9251588770667479E-21</c:v>
                </c:pt>
              </c:numCache>
            </c:numRef>
          </c:yVal>
          <c:smooth val="1"/>
          <c:extLst xmlns:c16r2="http://schemas.microsoft.com/office/drawing/2015/06/chart">
            <c:ext xmlns:c16="http://schemas.microsoft.com/office/drawing/2014/chart" uri="{C3380CC4-5D6E-409C-BE32-E72D297353CC}">
              <c16:uniqueId val="{00000002-A953-4BD6-954E-9B2A250F3AA0}"/>
            </c:ext>
          </c:extLst>
        </c:ser>
        <c:ser>
          <c:idx val="8"/>
          <c:order val="3"/>
          <c:tx>
            <c:v>RGoM_Lower</c:v>
          </c:tx>
          <c:spPr>
            <a:ln>
              <a:solidFill>
                <a:schemeClr val="bg1">
                  <a:lumMod val="50000"/>
                </a:schemeClr>
              </a:solidFill>
              <a:prstDash val="dash"/>
            </a:ln>
          </c:spPr>
          <c:marker>
            <c:symbol val="none"/>
          </c:marker>
          <c:dPt>
            <c:idx val="1"/>
            <c:bubble3D val="0"/>
            <c:spPr>
              <a:ln w="25400">
                <a:solidFill>
                  <a:schemeClr val="tx1"/>
                </a:solidFill>
                <a:prstDash val="dash"/>
              </a:ln>
            </c:spPr>
            <c:extLst xmlns:c16r2="http://schemas.microsoft.com/office/drawing/2015/06/chart">
              <c:ext xmlns:c16="http://schemas.microsoft.com/office/drawing/2014/chart" uri="{C3380CC4-5D6E-409C-BE32-E72D297353CC}">
                <c16:uniqueId val="{00000004-A953-4BD6-954E-9B2A250F3AA0}"/>
              </c:ext>
            </c:extLst>
          </c:dPt>
          <c:xVal>
            <c:numRef>
              <c:f>'[permeability data.xlsx]K graphs'!$V$84:$V$85</c:f>
              <c:numCache>
                <c:formatCode>0.00E+00</c:formatCode>
                <c:ptCount val="2"/>
                <c:pt idx="0">
                  <c:v>9.9999999999999998E-20</c:v>
                </c:pt>
                <c:pt idx="1">
                  <c:v>1E-13</c:v>
                </c:pt>
              </c:numCache>
            </c:numRef>
          </c:xVal>
          <c:yVal>
            <c:numRef>
              <c:f>'[permeability data.xlsx]K graphs'!$X$84:$X$85</c:f>
              <c:numCache>
                <c:formatCode>0.00E+00</c:formatCode>
                <c:ptCount val="2"/>
                <c:pt idx="0">
                  <c:v>1.9999999999999999E-20</c:v>
                </c:pt>
                <c:pt idx="1">
                  <c:v>2E-14</c:v>
                </c:pt>
              </c:numCache>
            </c:numRef>
          </c:yVal>
          <c:smooth val="1"/>
          <c:extLst xmlns:c16r2="http://schemas.microsoft.com/office/drawing/2015/06/chart">
            <c:ext xmlns:c16="http://schemas.microsoft.com/office/drawing/2014/chart" uri="{C3380CC4-5D6E-409C-BE32-E72D297353CC}">
              <c16:uniqueId val="{00000005-A953-4BD6-954E-9B2A250F3AA0}"/>
            </c:ext>
          </c:extLst>
        </c:ser>
        <c:ser>
          <c:idx val="7"/>
          <c:order val="4"/>
          <c:tx>
            <c:v>RGOM-Upper</c:v>
          </c:tx>
          <c:spPr>
            <a:ln w="25400">
              <a:solidFill>
                <a:schemeClr val="tx1"/>
              </a:solidFill>
              <a:prstDash val="dash"/>
            </a:ln>
          </c:spPr>
          <c:marker>
            <c:symbol val="none"/>
          </c:marker>
          <c:xVal>
            <c:numRef>
              <c:f>'[permeability data.xlsx]K graphs'!$V$84:$V$85</c:f>
              <c:numCache>
                <c:formatCode>0.00E+00</c:formatCode>
                <c:ptCount val="2"/>
                <c:pt idx="0">
                  <c:v>9.9999999999999998E-20</c:v>
                </c:pt>
                <c:pt idx="1">
                  <c:v>1E-13</c:v>
                </c:pt>
              </c:numCache>
            </c:numRef>
          </c:xVal>
          <c:yVal>
            <c:numRef>
              <c:f>'[permeability data.xlsx]K graphs'!$W$84:$W$85</c:f>
              <c:numCache>
                <c:formatCode>0.00E+00</c:formatCode>
                <c:ptCount val="2"/>
                <c:pt idx="0">
                  <c:v>5.0000000000000004E-19</c:v>
                </c:pt>
                <c:pt idx="1">
                  <c:v>4.9999999999999999E-13</c:v>
                </c:pt>
              </c:numCache>
            </c:numRef>
          </c:yVal>
          <c:smooth val="1"/>
          <c:extLst xmlns:c16r2="http://schemas.microsoft.com/office/drawing/2015/06/chart">
            <c:ext xmlns:c16="http://schemas.microsoft.com/office/drawing/2014/chart" uri="{C3380CC4-5D6E-409C-BE32-E72D297353CC}">
              <c16:uniqueId val="{00000006-A953-4BD6-954E-9B2A250F3AA0}"/>
            </c:ext>
          </c:extLst>
        </c:ser>
        <c:ser>
          <c:idx val="16"/>
          <c:order val="5"/>
          <c:tx>
            <c:v>RGoM-A</c:v>
          </c:tx>
          <c:marker>
            <c:symbol val="none"/>
          </c:marker>
          <c:xVal>
            <c:numRef>
              <c:f>'[permeability data.xlsx]trends'!$CD$8:$CD$15</c:f>
              <c:numCache>
                <c:formatCode>0.00E+00</c:formatCode>
                <c:ptCount val="8"/>
                <c:pt idx="0">
                  <c:v>0</c:v>
                </c:pt>
                <c:pt idx="1">
                  <c:v>0</c:v>
                </c:pt>
                <c:pt idx="2">
                  <c:v>0</c:v>
                </c:pt>
                <c:pt idx="3">
                  <c:v>0</c:v>
                </c:pt>
                <c:pt idx="4">
                  <c:v>0</c:v>
                </c:pt>
                <c:pt idx="5">
                  <c:v>0</c:v>
                </c:pt>
                <c:pt idx="6">
                  <c:v>0</c:v>
                </c:pt>
                <c:pt idx="7">
                  <c:v>0</c:v>
                </c:pt>
              </c:numCache>
            </c:numRef>
          </c:xVal>
          <c:yVal>
            <c:numRef>
              <c:f>'[permeability data.xlsx]trends'!$CC$8:$CC$15</c:f>
              <c:numCache>
                <c:formatCode>0.00E+00</c:formatCode>
                <c:ptCount val="8"/>
                <c:pt idx="0">
                  <c:v>1</c:v>
                </c:pt>
                <c:pt idx="1">
                  <c:v>1</c:v>
                </c:pt>
                <c:pt idx="2">
                  <c:v>1</c:v>
                </c:pt>
                <c:pt idx="3">
                  <c:v>1</c:v>
                </c:pt>
                <c:pt idx="4">
                  <c:v>1</c:v>
                </c:pt>
                <c:pt idx="5">
                  <c:v>1</c:v>
                </c:pt>
                <c:pt idx="6">
                  <c:v>1</c:v>
                </c:pt>
                <c:pt idx="7">
                  <c:v>1</c:v>
                </c:pt>
              </c:numCache>
            </c:numRef>
          </c:yVal>
          <c:smooth val="1"/>
          <c:extLst xmlns:c16r2="http://schemas.microsoft.com/office/drawing/2015/06/chart">
            <c:ext xmlns:c16="http://schemas.microsoft.com/office/drawing/2014/chart" uri="{C3380CC4-5D6E-409C-BE32-E72D297353CC}">
              <c16:uniqueId val="{00000007-A953-4BD6-954E-9B2A250F3AA0}"/>
            </c:ext>
          </c:extLst>
        </c:ser>
        <c:ser>
          <c:idx val="17"/>
          <c:order val="6"/>
          <c:tx>
            <c:v>RGoM-B</c:v>
          </c:tx>
          <c:marker>
            <c:symbol val="none"/>
          </c:marker>
          <c:xVal>
            <c:numRef>
              <c:f>'[permeability data.xlsx]trends'!$CG$8:$CG$15</c:f>
              <c:numCache>
                <c:formatCode>0.00E+00</c:formatCode>
                <c:ptCount val="8"/>
                <c:pt idx="0">
                  <c:v>0</c:v>
                </c:pt>
                <c:pt idx="1">
                  <c:v>0</c:v>
                </c:pt>
                <c:pt idx="2">
                  <c:v>0</c:v>
                </c:pt>
                <c:pt idx="3">
                  <c:v>0</c:v>
                </c:pt>
                <c:pt idx="4">
                  <c:v>0</c:v>
                </c:pt>
                <c:pt idx="5">
                  <c:v>0</c:v>
                </c:pt>
                <c:pt idx="6">
                  <c:v>0</c:v>
                </c:pt>
                <c:pt idx="7">
                  <c:v>0</c:v>
                </c:pt>
              </c:numCache>
            </c:numRef>
          </c:xVal>
          <c:yVal>
            <c:numRef>
              <c:f>'[permeability data.xlsx]trends'!$CF$8:$CF$15</c:f>
              <c:numCache>
                <c:formatCode>0.00E+00</c:formatCode>
                <c:ptCount val="8"/>
                <c:pt idx="0">
                  <c:v>1</c:v>
                </c:pt>
                <c:pt idx="1">
                  <c:v>1</c:v>
                </c:pt>
                <c:pt idx="2">
                  <c:v>1</c:v>
                </c:pt>
                <c:pt idx="3">
                  <c:v>1</c:v>
                </c:pt>
                <c:pt idx="4">
                  <c:v>1</c:v>
                </c:pt>
                <c:pt idx="5">
                  <c:v>1</c:v>
                </c:pt>
                <c:pt idx="6">
                  <c:v>1</c:v>
                </c:pt>
                <c:pt idx="7">
                  <c:v>1</c:v>
                </c:pt>
              </c:numCache>
            </c:numRef>
          </c:yVal>
          <c:smooth val="1"/>
          <c:extLst xmlns:c16r2="http://schemas.microsoft.com/office/drawing/2015/06/chart">
            <c:ext xmlns:c16="http://schemas.microsoft.com/office/drawing/2014/chart" uri="{C3380CC4-5D6E-409C-BE32-E72D297353CC}">
              <c16:uniqueId val="{00000008-A953-4BD6-954E-9B2A250F3AA0}"/>
            </c:ext>
          </c:extLst>
        </c:ser>
        <c:ser>
          <c:idx val="2"/>
          <c:order val="7"/>
          <c:tx>
            <c:v>RSBM</c:v>
          </c:tx>
          <c:spPr>
            <a:ln>
              <a:solidFill>
                <a:schemeClr val="bg1">
                  <a:lumMod val="75000"/>
                </a:schemeClr>
              </a:solidFill>
            </a:ln>
          </c:spPr>
          <c:marker>
            <c:symbol val="none"/>
          </c:marker>
          <c:xVal>
            <c:numRef>
              <c:f>'[permeability data.xlsx]trends'!$AW$6:$AW$17</c:f>
              <c:numCache>
                <c:formatCode>0.00E+00</c:formatCode>
                <c:ptCount val="12"/>
                <c:pt idx="1">
                  <c:v>1.0112130109491696E-15</c:v>
                </c:pt>
                <c:pt idx="2">
                  <c:v>3.5358322194156125E-16</c:v>
                </c:pt>
                <c:pt idx="3">
                  <c:v>1.2363477673336599E-16</c:v>
                </c:pt>
                <c:pt idx="4">
                  <c:v>4.3230439312065518E-17</c:v>
                </c:pt>
                <c:pt idx="5">
                  <c:v>1.5116061455302625E-17</c:v>
                </c:pt>
                <c:pt idx="6">
                  <c:v>5.2855191285718268E-18</c:v>
                </c:pt>
                <c:pt idx="7">
                  <c:v>1.8481475840188942E-18</c:v>
                </c:pt>
                <c:pt idx="8">
                  <c:v>6.4622781778443801E-19</c:v>
                </c:pt>
                <c:pt idx="9">
                  <c:v>2.2596160398095376E-19</c:v>
                </c:pt>
                <c:pt idx="10">
                  <c:v>7.9010288737953584E-20</c:v>
                </c:pt>
              </c:numCache>
            </c:numRef>
          </c:xVal>
          <c:yVal>
            <c:numRef>
              <c:f>'[permeability data.xlsx]trends'!$AV$6:$AV$17</c:f>
              <c:numCache>
                <c:formatCode>0.00E+00</c:formatCode>
                <c:ptCount val="12"/>
                <c:pt idx="1">
                  <c:v>1.1934383792107849E-15</c:v>
                </c:pt>
                <c:pt idx="2">
                  <c:v>4.3361070944918485E-16</c:v>
                </c:pt>
                <c:pt idx="3">
                  <c:v>1.575433224071094E-16</c:v>
                </c:pt>
                <c:pt idx="4">
                  <c:v>5.724004941344612E-17</c:v>
                </c:pt>
                <c:pt idx="5">
                  <c:v>2.0796966871036841E-17</c:v>
                </c:pt>
                <c:pt idx="6">
                  <c:v>7.5561400709308812E-18</c:v>
                </c:pt>
                <c:pt idx="7">
                  <c:v>2.7453644142234113E-18</c:v>
                </c:pt>
                <c:pt idx="8">
                  <c:v>9.9747036133961185E-19</c:v>
                </c:pt>
                <c:pt idx="9">
                  <c:v>3.6240985589974345E-19</c:v>
                </c:pt>
                <c:pt idx="10">
                  <c:v>1.3167399127216062E-19</c:v>
                </c:pt>
              </c:numCache>
            </c:numRef>
          </c:yVal>
          <c:smooth val="1"/>
          <c:extLst xmlns:c16r2="http://schemas.microsoft.com/office/drawing/2015/06/chart">
            <c:ext xmlns:c16="http://schemas.microsoft.com/office/drawing/2014/chart" uri="{C3380CC4-5D6E-409C-BE32-E72D297353CC}">
              <c16:uniqueId val="{00000009-A953-4BD6-954E-9B2A250F3AA0}"/>
            </c:ext>
          </c:extLst>
        </c:ser>
        <c:ser>
          <c:idx val="3"/>
          <c:order val="8"/>
          <c:tx>
            <c:v>RUC</c:v>
          </c:tx>
          <c:spPr>
            <a:ln>
              <a:solidFill>
                <a:schemeClr val="bg1">
                  <a:lumMod val="75000"/>
                </a:schemeClr>
              </a:solidFill>
            </a:ln>
          </c:spPr>
          <c:marker>
            <c:symbol val="none"/>
          </c:marker>
          <c:xVal>
            <c:numRef>
              <c:f>'[permeability data.xlsx]trends'!$AT$6:$AT$17</c:f>
              <c:numCache>
                <c:formatCode>0.00E+00</c:formatCode>
                <c:ptCount val="12"/>
                <c:pt idx="1">
                  <c:v>1.4657807812745592E-15</c:v>
                </c:pt>
                <c:pt idx="2">
                  <c:v>5.2768168784220946E-16</c:v>
                </c:pt>
                <c:pt idx="3">
                  <c:v>1.8996562599345899E-16</c:v>
                </c:pt>
                <c:pt idx="4">
                  <c:v>6.8387703971030007E-17</c:v>
                </c:pt>
                <c:pt idx="5">
                  <c:v>2.4619601730422027E-17</c:v>
                </c:pt>
                <c:pt idx="6">
                  <c:v>8.8630668112700183E-18</c:v>
                </c:pt>
                <c:pt idx="7">
                  <c:v>3.1907077198559581E-18</c:v>
                </c:pt>
                <c:pt idx="8">
                  <c:v>1.1486560995572131E-18</c:v>
                </c:pt>
                <c:pt idx="9">
                  <c:v>4.1351667118840475E-19</c:v>
                </c:pt>
                <c:pt idx="10">
                  <c:v>1.4886617275323437E-19</c:v>
                </c:pt>
                <c:pt idx="11">
                  <c:v>5.3591883796382311E-20</c:v>
                </c:pt>
              </c:numCache>
            </c:numRef>
          </c:xVal>
          <c:yVal>
            <c:numRef>
              <c:f>'[permeability data.xlsx]trends'!$AS$6:$AS$17</c:f>
              <c:numCache>
                <c:formatCode>0.00E+00</c:formatCode>
                <c:ptCount val="12"/>
                <c:pt idx="1">
                  <c:v>4.0841341617107313E-15</c:v>
                </c:pt>
                <c:pt idx="2">
                  <c:v>1.347255607881328E-15</c:v>
                </c:pt>
                <c:pt idx="3">
                  <c:v>4.4442655434399149E-16</c:v>
                </c:pt>
                <c:pt idx="4">
                  <c:v>1.4660541106722994E-16</c:v>
                </c:pt>
                <c:pt idx="5">
                  <c:v>4.8361526430204064E-17</c:v>
                </c:pt>
                <c:pt idx="6">
                  <c:v>1.5953280452839412E-17</c:v>
                </c:pt>
                <c:pt idx="7">
                  <c:v>5.2625956208031568E-18</c:v>
                </c:pt>
                <c:pt idx="8">
                  <c:v>1.7360011158812886E-18</c:v>
                </c:pt>
                <c:pt idx="9">
                  <c:v>5.7266415500896567E-19</c:v>
                </c:pt>
                <c:pt idx="10">
                  <c:v>1.8890784771508951E-19</c:v>
                </c:pt>
                <c:pt idx="11">
                  <c:v>6.2316061894582867E-20</c:v>
                </c:pt>
              </c:numCache>
            </c:numRef>
          </c:yVal>
          <c:smooth val="1"/>
          <c:extLst xmlns:c16r2="http://schemas.microsoft.com/office/drawing/2015/06/chart">
            <c:ext xmlns:c16="http://schemas.microsoft.com/office/drawing/2014/chart" uri="{C3380CC4-5D6E-409C-BE32-E72D297353CC}">
              <c16:uniqueId val="{0000000A-A953-4BD6-954E-9B2A250F3AA0}"/>
            </c:ext>
          </c:extLst>
        </c:ser>
        <c:ser>
          <c:idx val="4"/>
          <c:order val="9"/>
          <c:tx>
            <c:v>RPC</c:v>
          </c:tx>
          <c:spPr>
            <a:ln>
              <a:solidFill>
                <a:schemeClr val="bg1">
                  <a:lumMod val="75000"/>
                </a:schemeClr>
              </a:solidFill>
            </a:ln>
          </c:spPr>
          <c:marker>
            <c:symbol val="none"/>
          </c:marker>
          <c:xVal>
            <c:numRef>
              <c:f>'[permeability data.xlsx]trends'!$BC$6:$BC$17</c:f>
              <c:numCache>
                <c:formatCode>General</c:formatCode>
                <c:ptCount val="12"/>
                <c:pt idx="3" formatCode="0.00E+00">
                  <c:v>7.161150129524985E-15</c:v>
                </c:pt>
                <c:pt idx="4" formatCode="0.00E+00">
                  <c:v>3.0822990935299591E-15</c:v>
                </c:pt>
                <c:pt idx="5" formatCode="0.00E+00">
                  <c:v>1.3266818220728744E-15</c:v>
                </c:pt>
                <c:pt idx="6" formatCode="0.00E+00">
                  <c:v>5.7102980716997518E-16</c:v>
                </c:pt>
                <c:pt idx="7" formatCode="0.00E+00">
                  <c:v>2.4578239880237852E-16</c:v>
                </c:pt>
                <c:pt idx="8" formatCode="0.00E+00">
                  <c:v>1.0578955214341274E-16</c:v>
                </c:pt>
                <c:pt idx="9" formatCode="0.00E+00">
                  <c:v>4.5533892570160795E-17</c:v>
                </c:pt>
                <c:pt idx="10" formatCode="0.00E+00">
                  <c:v>1.9598678041289277E-17</c:v>
                </c:pt>
              </c:numCache>
            </c:numRef>
          </c:xVal>
          <c:yVal>
            <c:numRef>
              <c:f>'[permeability data.xlsx]trends'!$BB$6:$BB$17</c:f>
              <c:numCache>
                <c:formatCode>General</c:formatCode>
                <c:ptCount val="12"/>
                <c:pt idx="3" formatCode="0.00E+00">
                  <c:v>1.2195510936596765E-15</c:v>
                </c:pt>
                <c:pt idx="4" formatCode="0.00E+00">
                  <c:v>5.4808762946487111E-16</c:v>
                </c:pt>
                <c:pt idx="5" formatCode="0.00E+00">
                  <c:v>2.4632018382351458E-16</c:v>
                </c:pt>
                <c:pt idx="6" formatCode="0.00E+00">
                  <c:v>1.1070060643056128E-16</c:v>
                </c:pt>
                <c:pt idx="7" formatCode="0.00E+00">
                  <c:v>4.9750792135143924E-17</c:v>
                </c:pt>
                <c:pt idx="8" formatCode="0.00E+00">
                  <c:v>2.2358877678116743E-17</c:v>
                </c:pt>
                <c:pt idx="9" formatCode="0.00E+00">
                  <c:v>1.0048471382465718E-17</c:v>
                </c:pt>
                <c:pt idx="10" formatCode="0.00E+00">
                  <c:v>4.5159591003557571E-18</c:v>
                </c:pt>
              </c:numCache>
            </c:numRef>
          </c:yVal>
          <c:smooth val="1"/>
          <c:extLst xmlns:c16r2="http://schemas.microsoft.com/office/drawing/2015/06/chart">
            <c:ext xmlns:c16="http://schemas.microsoft.com/office/drawing/2014/chart" uri="{C3380CC4-5D6E-409C-BE32-E72D297353CC}">
              <c16:uniqueId val="{0000000B-A953-4BD6-954E-9B2A250F3AA0}"/>
            </c:ext>
          </c:extLst>
        </c:ser>
        <c:ser>
          <c:idx val="5"/>
          <c:order val="10"/>
          <c:tx>
            <c:v>SS</c:v>
          </c:tx>
          <c:spPr>
            <a:ln>
              <a:solidFill>
                <a:schemeClr val="bg1">
                  <a:lumMod val="75000"/>
                </a:schemeClr>
              </a:solidFill>
            </a:ln>
          </c:spPr>
          <c:marker>
            <c:symbol val="none"/>
          </c:marker>
          <c:xVal>
            <c:numRef>
              <c:f>'[permeability data.xlsx]trends'!$CA$12:$CA$14</c:f>
              <c:numCache>
                <c:formatCode>0.00E+00</c:formatCode>
                <c:ptCount val="3"/>
                <c:pt idx="0">
                  <c:v>3.8946997230844887E-15</c:v>
                </c:pt>
                <c:pt idx="1">
                  <c:v>1.7728621974067359E-15</c:v>
                </c:pt>
                <c:pt idx="2">
                  <c:v>8.0700454321665722E-16</c:v>
                </c:pt>
              </c:numCache>
            </c:numRef>
          </c:xVal>
          <c:yVal>
            <c:numRef>
              <c:f>'[permeability data.xlsx]trends'!$BZ$12:$BZ$14</c:f>
              <c:numCache>
                <c:formatCode>0.00E+00</c:formatCode>
                <c:ptCount val="3"/>
                <c:pt idx="0">
                  <c:v>1.6180800376430652E-14</c:v>
                </c:pt>
                <c:pt idx="1">
                  <c:v>6.8865229634427523E-15</c:v>
                </c:pt>
                <c:pt idx="2">
                  <c:v>2.930893245250315E-15</c:v>
                </c:pt>
              </c:numCache>
            </c:numRef>
          </c:yVal>
          <c:smooth val="1"/>
          <c:extLst xmlns:c16r2="http://schemas.microsoft.com/office/drawing/2015/06/chart">
            <c:ext xmlns:c16="http://schemas.microsoft.com/office/drawing/2014/chart" uri="{C3380CC4-5D6E-409C-BE32-E72D297353CC}">
              <c16:uniqueId val="{0000000C-A953-4BD6-954E-9B2A250F3AA0}"/>
            </c:ext>
          </c:extLst>
        </c:ser>
        <c:ser>
          <c:idx val="9"/>
          <c:order val="11"/>
          <c:tx>
            <c:v>RNC</c:v>
          </c:tx>
          <c:spPr>
            <a:ln>
              <a:solidFill>
                <a:schemeClr val="bg1">
                  <a:lumMod val="75000"/>
                </a:schemeClr>
              </a:solidFill>
            </a:ln>
          </c:spPr>
          <c:marker>
            <c:symbol val="none"/>
          </c:marker>
          <c:xVal>
            <c:numRef>
              <c:f>'[permeability data.xlsx]trends'!$BF$6:$BF$17</c:f>
              <c:numCache>
                <c:formatCode>General</c:formatCode>
                <c:ptCount val="12"/>
                <c:pt idx="3" formatCode="0.00E+00">
                  <c:v>5.6008097934826313E-17</c:v>
                </c:pt>
                <c:pt idx="4" formatCode="0.00E+00">
                  <c:v>1.8447003240067489E-17</c:v>
                </c:pt>
                <c:pt idx="5" formatCode="0.00E+00">
                  <c:v>6.0757629893991878E-18</c:v>
                </c:pt>
                <c:pt idx="6" formatCode="0.00E+00">
                  <c:v>2.0011324019921211E-18</c:v>
                </c:pt>
                <c:pt idx="7" formatCode="0.00E+00">
                  <c:v>6.5909926000894295E-19</c:v>
                </c:pt>
                <c:pt idx="8" formatCode="0.00E+00">
                  <c:v>2.1708300465870407E-19</c:v>
                </c:pt>
                <c:pt idx="9" formatCode="0.00E+00">
                  <c:v>7.1499140980694658E-20</c:v>
                </c:pt>
              </c:numCache>
            </c:numRef>
          </c:xVal>
          <c:yVal>
            <c:numRef>
              <c:f>'[permeability data.xlsx]trends'!$BE$6:$BE$17</c:f>
              <c:numCache>
                <c:formatCode>General</c:formatCode>
                <c:ptCount val="12"/>
                <c:pt idx="3" formatCode="0.00E+00">
                  <c:v>5.7809604740571819E-17</c:v>
                </c:pt>
                <c:pt idx="4" formatCode="0.00E+00">
                  <c:v>1.597717529058631E-17</c:v>
                </c:pt>
                <c:pt idx="5" formatCode="0.00E+00">
                  <c:v>4.4157044735331038E-18</c:v>
                </c:pt>
                <c:pt idx="6" formatCode="0.00E+00">
                  <c:v>1.2203938207443138E-18</c:v>
                </c:pt>
                <c:pt idx="7" formatCode="0.00E+00">
                  <c:v>3.3728730865886558E-19</c:v>
                </c:pt>
                <c:pt idx="8" formatCode="0.00E+00">
                  <c:v>9.3218047034159345E-20</c:v>
                </c:pt>
                <c:pt idx="9" formatCode="0.00E+00">
                  <c:v>2.5763211570025561E-20</c:v>
                </c:pt>
              </c:numCache>
            </c:numRef>
          </c:yVal>
          <c:smooth val="1"/>
          <c:extLst xmlns:c16r2="http://schemas.microsoft.com/office/drawing/2015/06/chart">
            <c:ext xmlns:c16="http://schemas.microsoft.com/office/drawing/2014/chart" uri="{C3380CC4-5D6E-409C-BE32-E72D297353CC}">
              <c16:uniqueId val="{0000000D-A953-4BD6-954E-9B2A250F3AA0}"/>
            </c:ext>
          </c:extLst>
        </c:ser>
        <c:ser>
          <c:idx val="10"/>
          <c:order val="12"/>
          <c:tx>
            <c:v>RCK</c:v>
          </c:tx>
          <c:spPr>
            <a:ln>
              <a:solidFill>
                <a:schemeClr val="bg1">
                  <a:lumMod val="75000"/>
                </a:schemeClr>
              </a:solidFill>
            </a:ln>
          </c:spPr>
          <c:marker>
            <c:symbol val="none"/>
          </c:marker>
          <c:xVal>
            <c:numRef>
              <c:f>'[permeability data.xlsx]trends'!$BI$6:$BI$17</c:f>
              <c:numCache>
                <c:formatCode>General</c:formatCode>
                <c:ptCount val="12"/>
                <c:pt idx="2" formatCode="0.00E+00">
                  <c:v>1.4534808131700817E-15</c:v>
                </c:pt>
                <c:pt idx="3" formatCode="0.00E+00">
                  <c:v>5.5806437978984187E-16</c:v>
                </c:pt>
                <c:pt idx="4" formatCode="0.00E+00">
                  <c:v>2.1426898048345648E-16</c:v>
                </c:pt>
                <c:pt idx="5" formatCode="0.00E+00">
                  <c:v>8.2268637204026392E-17</c:v>
                </c:pt>
                <c:pt idx="6" formatCode="0.00E+00">
                  <c:v>3.1587067115999007E-17</c:v>
                </c:pt>
              </c:numCache>
            </c:numRef>
          </c:xVal>
          <c:yVal>
            <c:numRef>
              <c:f>'[permeability data.xlsx]trends'!$BH$6:$BH$17</c:f>
              <c:numCache>
                <c:formatCode>General</c:formatCode>
                <c:ptCount val="12"/>
                <c:pt idx="2" formatCode="0.00E+00">
                  <c:v>6.3679552090791504E-16</c:v>
                </c:pt>
                <c:pt idx="3" formatCode="0.00E+00">
                  <c:v>2.8575905433749366E-16</c:v>
                </c:pt>
                <c:pt idx="4" formatCode="0.00E+00">
                  <c:v>1.2823305826560231E-16</c:v>
                </c:pt>
                <c:pt idx="5" formatCode="0.00E+00">
                  <c:v>5.7543993733715621E-17</c:v>
                </c:pt>
                <c:pt idx="6" formatCode="0.00E+00">
                  <c:v>2.5822601906346053E-17</c:v>
                </c:pt>
              </c:numCache>
            </c:numRef>
          </c:yVal>
          <c:smooth val="1"/>
          <c:extLst xmlns:c16r2="http://schemas.microsoft.com/office/drawing/2015/06/chart">
            <c:ext xmlns:c16="http://schemas.microsoft.com/office/drawing/2014/chart" uri="{C3380CC4-5D6E-409C-BE32-E72D297353CC}">
              <c16:uniqueId val="{0000000E-A953-4BD6-954E-9B2A250F3AA0}"/>
            </c:ext>
          </c:extLst>
        </c:ser>
        <c:ser>
          <c:idx val="11"/>
          <c:order val="13"/>
          <c:tx>
            <c:v>RVTWK</c:v>
          </c:tx>
          <c:spPr>
            <a:ln>
              <a:solidFill>
                <a:schemeClr val="bg1">
                  <a:lumMod val="75000"/>
                </a:schemeClr>
              </a:solidFill>
            </a:ln>
          </c:spPr>
          <c:marker>
            <c:symbol val="none"/>
          </c:marker>
          <c:xVal>
            <c:numRef>
              <c:f>'[permeability data.xlsx]trends'!$BL$6:$BL$17</c:f>
              <c:numCache>
                <c:formatCode>0.00E+00</c:formatCode>
                <c:ptCount val="12"/>
                <c:pt idx="1">
                  <c:v>3.3455161083386154E-15</c:v>
                </c:pt>
                <c:pt idx="2">
                  <c:v>1.274700409439945E-15</c:v>
                </c:pt>
                <c:pt idx="3">
                  <c:v>4.8568324922316611E-16</c:v>
                </c:pt>
                <c:pt idx="4">
                  <c:v>1.8505385016673378E-16</c:v>
                </c:pt>
                <c:pt idx="5">
                  <c:v>7.0508767836456262E-17</c:v>
                </c:pt>
                <c:pt idx="6">
                  <c:v>2.6865079204436644E-17</c:v>
                </c:pt>
                <c:pt idx="7">
                  <c:v>1.0236067127633037E-17</c:v>
                </c:pt>
                <c:pt idx="8">
                  <c:v>3.9001213971521139E-18</c:v>
                </c:pt>
                <c:pt idx="9">
                  <c:v>1.4860147674745652E-18</c:v>
                </c:pt>
              </c:numCache>
            </c:numRef>
          </c:xVal>
          <c:yVal>
            <c:numRef>
              <c:f>'[permeability data.xlsx]trends'!$BK$6:$BK$17</c:f>
              <c:numCache>
                <c:formatCode>0.00E+00</c:formatCode>
                <c:ptCount val="12"/>
                <c:pt idx="1">
                  <c:v>7.0794578438413302E-15</c:v>
                </c:pt>
                <c:pt idx="2">
                  <c:v>2.6607250597988021E-15</c:v>
                </c:pt>
                <c:pt idx="3">
                  <c:v>9.9999999999999416E-16</c:v>
                </c:pt>
                <c:pt idx="4">
                  <c:v>3.758374042884435E-16</c:v>
                </c:pt>
                <c:pt idx="5">
                  <c:v>1.4125375446227473E-16</c:v>
                </c:pt>
                <c:pt idx="6">
                  <c:v>5.3088444423098409E-17</c:v>
                </c:pt>
                <c:pt idx="7">
                  <c:v>1.9952623149688578E-17</c:v>
                </c:pt>
                <c:pt idx="8">
                  <c:v>7.4989420933245059E-18</c:v>
                </c:pt>
                <c:pt idx="9">
                  <c:v>2.818382931264446E-18</c:v>
                </c:pt>
              </c:numCache>
            </c:numRef>
          </c:yVal>
          <c:smooth val="1"/>
          <c:extLst xmlns:c16r2="http://schemas.microsoft.com/office/drawing/2015/06/chart">
            <c:ext xmlns:c16="http://schemas.microsoft.com/office/drawing/2014/chart" uri="{C3380CC4-5D6E-409C-BE32-E72D297353CC}">
              <c16:uniqueId val="{0000000F-A953-4BD6-954E-9B2A250F3AA0}"/>
            </c:ext>
          </c:extLst>
        </c:ser>
        <c:ser>
          <c:idx val="12"/>
          <c:order val="14"/>
          <c:tx>
            <c:v>RK-EPK</c:v>
          </c:tx>
          <c:spPr>
            <a:ln>
              <a:solidFill>
                <a:schemeClr val="bg1">
                  <a:lumMod val="75000"/>
                </a:schemeClr>
              </a:solidFill>
            </a:ln>
          </c:spPr>
          <c:marker>
            <c:symbol val="none"/>
          </c:marker>
          <c:xVal>
            <c:numRef>
              <c:f>'[permeability data.xlsx]trends'!$BO$6:$BO$17</c:f>
              <c:numCache>
                <c:formatCode>General</c:formatCode>
                <c:ptCount val="12"/>
                <c:pt idx="3" formatCode="0.00E+00">
                  <c:v>5.6008097934826313E-17</c:v>
                </c:pt>
                <c:pt idx="4" formatCode="0.00E+00">
                  <c:v>1.8447003240067489E-17</c:v>
                </c:pt>
                <c:pt idx="5" formatCode="0.00E+00">
                  <c:v>6.0757629893991878E-18</c:v>
                </c:pt>
                <c:pt idx="6" formatCode="0.00E+00">
                  <c:v>2.0011324019921211E-18</c:v>
                </c:pt>
                <c:pt idx="7" formatCode="0.00E+00">
                  <c:v>6.5909926000894295E-19</c:v>
                </c:pt>
              </c:numCache>
            </c:numRef>
          </c:xVal>
          <c:yVal>
            <c:numRef>
              <c:f>'[permeability data.xlsx]trends'!$BN$6:$BN$17</c:f>
              <c:numCache>
                <c:formatCode>General</c:formatCode>
                <c:ptCount val="12"/>
                <c:pt idx="3" formatCode="0.00E+00">
                  <c:v>1.1271974561755074E-16</c:v>
                </c:pt>
                <c:pt idx="4" formatCode="0.00E+00">
                  <c:v>3.7670379898390805E-17</c:v>
                </c:pt>
                <c:pt idx="5" formatCode="0.00E+00">
                  <c:v>1.2589254117941647E-17</c:v>
                </c:pt>
                <c:pt idx="6" formatCode="0.00E+00">
                  <c:v>4.2072662838444037E-18</c:v>
                </c:pt>
                <c:pt idx="7" formatCode="0.00E+00">
                  <c:v>1.4060475241299119E-18</c:v>
                </c:pt>
              </c:numCache>
            </c:numRef>
          </c:yVal>
          <c:smooth val="1"/>
          <c:extLst xmlns:c16r2="http://schemas.microsoft.com/office/drawing/2015/06/chart">
            <c:ext xmlns:c16="http://schemas.microsoft.com/office/drawing/2014/chart" uri="{C3380CC4-5D6E-409C-BE32-E72D297353CC}">
              <c16:uniqueId val="{00000010-A953-4BD6-954E-9B2A250F3AA0}"/>
            </c:ext>
          </c:extLst>
        </c:ser>
        <c:ser>
          <c:idx val="14"/>
          <c:order val="15"/>
          <c:tx>
            <c:v>RLC</c:v>
          </c:tx>
          <c:spPr>
            <a:ln>
              <a:solidFill>
                <a:schemeClr val="bg1">
                  <a:lumMod val="75000"/>
                </a:schemeClr>
              </a:solidFill>
            </a:ln>
          </c:spPr>
          <c:marker>
            <c:symbol val="none"/>
          </c:marker>
          <c:xVal>
            <c:numRef>
              <c:f>'[permeability data.xlsx]trends'!$BU$6:$BU$17</c:f>
              <c:numCache>
                <c:formatCode>0.00E+00</c:formatCode>
                <c:ptCount val="12"/>
                <c:pt idx="0">
                  <c:v>1.0613664544590297E-15</c:v>
                </c:pt>
                <c:pt idx="1">
                  <c:v>3.3436927012730773E-16</c:v>
                </c:pt>
                <c:pt idx="2">
                  <c:v>1.0533855515760981E-16</c:v>
                </c:pt>
                <c:pt idx="3">
                  <c:v>3.3185499368611336E-17</c:v>
                </c:pt>
                <c:pt idx="4">
                  <c:v>1.0454646607752962E-17</c:v>
                </c:pt>
                <c:pt idx="5">
                  <c:v>3.2935962324671629E-18</c:v>
                </c:pt>
                <c:pt idx="6">
                  <c:v>1.0376033307981419E-18</c:v>
                </c:pt>
                <c:pt idx="7">
                  <c:v>3.2688301664619181E-19</c:v>
                </c:pt>
                <c:pt idx="8">
                  <c:v>1.0298011137794032E-19</c:v>
                </c:pt>
              </c:numCache>
            </c:numRef>
          </c:xVal>
          <c:yVal>
            <c:numRef>
              <c:f>'[permeability data.xlsx]trends'!$BT$6:$BT$17</c:f>
              <c:numCache>
                <c:formatCode>0.00E+00</c:formatCode>
                <c:ptCount val="12"/>
                <c:pt idx="0">
                  <c:v>6.6259781590414095E-16</c:v>
                </c:pt>
                <c:pt idx="1">
                  <c:v>2.1305905675427204E-16</c:v>
                </c:pt>
                <c:pt idx="2">
                  <c:v>6.8509374126260378E-17</c:v>
                </c:pt>
                <c:pt idx="3">
                  <c:v>2.2029264630534438E-17</c:v>
                </c:pt>
                <c:pt idx="4">
                  <c:v>7.0835342805459853E-18</c:v>
                </c:pt>
                <c:pt idx="5">
                  <c:v>2.2777182418573178E-18</c:v>
                </c:pt>
                <c:pt idx="6">
                  <c:v>7.3240280682169198E-19</c:v>
                </c:pt>
                <c:pt idx="7">
                  <c:v>2.3550492838959969E-19</c:v>
                </c:pt>
                <c:pt idx="8">
                  <c:v>7.5726868847586481E-20</c:v>
                </c:pt>
              </c:numCache>
            </c:numRef>
          </c:yVal>
          <c:smooth val="1"/>
          <c:extLst xmlns:c16r2="http://schemas.microsoft.com/office/drawing/2015/06/chart">
            <c:ext xmlns:c16="http://schemas.microsoft.com/office/drawing/2014/chart" uri="{C3380CC4-5D6E-409C-BE32-E72D297353CC}">
              <c16:uniqueId val="{00000011-A953-4BD6-954E-9B2A250F3AA0}"/>
            </c:ext>
          </c:extLst>
        </c:ser>
        <c:ser>
          <c:idx val="15"/>
          <c:order val="16"/>
          <c:tx>
            <c:v>R. Bisaccia</c:v>
          </c:tx>
          <c:spPr>
            <a:ln>
              <a:solidFill>
                <a:schemeClr val="bg2">
                  <a:lumMod val="75000"/>
                </a:schemeClr>
              </a:solidFill>
            </a:ln>
          </c:spPr>
          <c:marker>
            <c:symbol val="none"/>
          </c:marker>
          <c:xVal>
            <c:numRef>
              <c:f>'[permeability data.xlsx]trends'!$BX$6:$BX$17</c:f>
              <c:numCache>
                <c:formatCode>General</c:formatCode>
                <c:ptCount val="12"/>
                <c:pt idx="3" formatCode="0.00E+00">
                  <c:v>0</c:v>
                </c:pt>
                <c:pt idx="4" formatCode="0.00E+00">
                  <c:v>0</c:v>
                </c:pt>
                <c:pt idx="5" formatCode="0.00E+00">
                  <c:v>0</c:v>
                </c:pt>
                <c:pt idx="6" formatCode="0.00E+00">
                  <c:v>0</c:v>
                </c:pt>
                <c:pt idx="7" formatCode="0.00E+00">
                  <c:v>0</c:v>
                </c:pt>
                <c:pt idx="8" formatCode="0.00E+00">
                  <c:v>0</c:v>
                </c:pt>
                <c:pt idx="9" formatCode="0.00E+00">
                  <c:v>0</c:v>
                </c:pt>
              </c:numCache>
            </c:numRef>
          </c:xVal>
          <c:yVal>
            <c:numRef>
              <c:f>'[permeability data.xlsx]trends'!$BW$6:$BW$17</c:f>
              <c:numCache>
                <c:formatCode>General</c:formatCode>
                <c:ptCount val="12"/>
                <c:pt idx="3" formatCode="0.00E+00">
                  <c:v>1</c:v>
                </c:pt>
                <c:pt idx="4" formatCode="0.00E+00">
                  <c:v>1</c:v>
                </c:pt>
                <c:pt idx="5" formatCode="0.00E+00">
                  <c:v>1</c:v>
                </c:pt>
                <c:pt idx="6" formatCode="0.00E+00">
                  <c:v>1</c:v>
                </c:pt>
                <c:pt idx="7" formatCode="0.00E+00">
                  <c:v>1</c:v>
                </c:pt>
                <c:pt idx="8" formatCode="0.00E+00">
                  <c:v>1</c:v>
                </c:pt>
                <c:pt idx="9" formatCode="0.00E+00">
                  <c:v>1</c:v>
                </c:pt>
              </c:numCache>
            </c:numRef>
          </c:yVal>
          <c:smooth val="1"/>
          <c:extLst xmlns:c16r2="http://schemas.microsoft.com/office/drawing/2015/06/chart">
            <c:ext xmlns:c16="http://schemas.microsoft.com/office/drawing/2014/chart" uri="{C3380CC4-5D6E-409C-BE32-E72D297353CC}">
              <c16:uniqueId val="{00000012-A953-4BD6-954E-9B2A250F3AA0}"/>
            </c:ext>
          </c:extLst>
        </c:ser>
        <c:ser>
          <c:idx val="6"/>
          <c:order val="17"/>
          <c:tx>
            <c:v>Intact Boston Blue Clay</c:v>
          </c:tx>
          <c:spPr>
            <a:ln>
              <a:noFill/>
            </a:ln>
          </c:spPr>
          <c:marker>
            <c:symbol val="square"/>
            <c:size val="9"/>
            <c:spPr>
              <a:ln>
                <a:solidFill>
                  <a:sysClr val="windowText" lastClr="000000"/>
                </a:solidFill>
              </a:ln>
            </c:spPr>
          </c:marker>
          <c:xVal>
            <c:numRef>
              <c:f>'[permeability data.xlsx]consolidation'!$DV$4:$DV$17</c:f>
              <c:numCache>
                <c:formatCode>General</c:formatCode>
                <c:ptCount val="14"/>
                <c:pt idx="0">
                  <c:v>1.3896826991438422E-16</c:v>
                </c:pt>
                <c:pt idx="1">
                  <c:v>2.3286899729699626E-17</c:v>
                </c:pt>
                <c:pt idx="2">
                  <c:v>1.9339821538869824E-16</c:v>
                </c:pt>
                <c:pt idx="4">
                  <c:v>5.8721405621895969E-17</c:v>
                </c:pt>
                <c:pt idx="6">
                  <c:v>1.4247038588454459E-16</c:v>
                </c:pt>
                <c:pt idx="8">
                  <c:v>1.5183800860834665E-16</c:v>
                </c:pt>
                <c:pt idx="10">
                  <c:v>1.3038059999791376E-16</c:v>
                </c:pt>
                <c:pt idx="12">
                  <c:v>1.3788275295970993E-16</c:v>
                </c:pt>
              </c:numCache>
            </c:numRef>
          </c:xVal>
          <c:yVal>
            <c:numRef>
              <c:f>'[permeability data.xlsx]consolidation'!$DS$4:$DS$17</c:f>
              <c:numCache>
                <c:formatCode>General</c:formatCode>
                <c:ptCount val="14"/>
                <c:pt idx="0">
                  <c:v>4.3830605486867686E-17</c:v>
                </c:pt>
                <c:pt idx="1">
                  <c:v>8.2150927835785923E-17</c:v>
                </c:pt>
                <c:pt idx="2">
                  <c:v>2.3611761987716067E-17</c:v>
                </c:pt>
                <c:pt idx="4">
                  <c:v>3.2227067006081424E-17</c:v>
                </c:pt>
                <c:pt idx="6">
                  <c:v>2.9203624597163833E-17</c:v>
                </c:pt>
                <c:pt idx="8">
                  <c:v>2.4696355340372446E-17</c:v>
                </c:pt>
                <c:pt idx="10">
                  <c:v>4.1648645766510041E-17</c:v>
                </c:pt>
                <c:pt idx="12">
                  <c:v>1.7182875073472666E-16</c:v>
                </c:pt>
              </c:numCache>
            </c:numRef>
          </c:yVal>
          <c:smooth val="1"/>
          <c:extLst xmlns:c16r2="http://schemas.microsoft.com/office/drawing/2015/06/chart">
            <c:ext xmlns:c16="http://schemas.microsoft.com/office/drawing/2014/chart" uri="{C3380CC4-5D6E-409C-BE32-E72D297353CC}">
              <c16:uniqueId val="{00000013-A953-4BD6-954E-9B2A250F3AA0}"/>
            </c:ext>
          </c:extLst>
        </c:ser>
        <c:ser>
          <c:idx val="19"/>
          <c:order val="18"/>
          <c:tx>
            <c:v>Intact Ursa Clay (IODP)</c:v>
          </c:tx>
          <c:spPr>
            <a:ln>
              <a:noFill/>
            </a:ln>
          </c:spPr>
          <c:marker>
            <c:symbol val="triangle"/>
            <c:size val="11"/>
            <c:spPr>
              <a:solidFill>
                <a:srgbClr val="00B050"/>
              </a:solidFill>
            </c:spPr>
          </c:marker>
          <c:xVal>
            <c:numRef>
              <c:f>'[permeability data.xlsx]trends'!$DB$3,'[permeability data.xlsx]trends'!$DB$4,'[permeability data.xlsx]trends'!$DB$7,'[permeability data.xlsx]trends'!$DB$14,'[permeability data.xlsx]trends'!$DB$15,'[permeability data.xlsx]trends'!$DB$20,'[permeability data.xlsx]trends'!$DB$21,'[permeability data.xlsx]trends'!$DB$22,'[permeability data.xlsx]trends'!$DB$26,'[permeability data.xlsx]trends'!$DB$27,'[permeability data.xlsx]trends'!$DB$28,'[permeability data.xlsx]trends'!$DB$30,'[permeability data.xlsx]trends'!$DB$34</c:f>
              <c:numCache>
                <c:formatCode>0.0E+00</c:formatCode>
                <c:ptCount val="13"/>
                <c:pt idx="0">
                  <c:v>5.5060300053295965E-18</c:v>
                </c:pt>
                <c:pt idx="1">
                  <c:v>5.5060300053295965E-18</c:v>
                </c:pt>
                <c:pt idx="2">
                  <c:v>6.1953889064790091E-17</c:v>
                </c:pt>
                <c:pt idx="3">
                  <c:v>2.3527542888533461E-17</c:v>
                </c:pt>
                <c:pt idx="4">
                  <c:v>2.3527542888533461E-17</c:v>
                </c:pt>
                <c:pt idx="5">
                  <c:v>4.8634625245957481E-17</c:v>
                </c:pt>
                <c:pt idx="6">
                  <c:v>4.8634625245957481E-17</c:v>
                </c:pt>
                <c:pt idx="7">
                  <c:v>1.8469433454700167E-17</c:v>
                </c:pt>
                <c:pt idx="8">
                  <c:v>2.3527542888533461E-17</c:v>
                </c:pt>
                <c:pt idx="9">
                  <c:v>2.3527542888533461E-17</c:v>
                </c:pt>
                <c:pt idx="10">
                  <c:v>6.1953889064790091E-17</c:v>
                </c:pt>
                <c:pt idx="11">
                  <c:v>1.4498750411537698E-17</c:v>
                </c:pt>
                <c:pt idx="12">
                  <c:v>5.5060300053295965E-18</c:v>
                </c:pt>
              </c:numCache>
            </c:numRef>
          </c:xVal>
          <c:yVal>
            <c:numRef>
              <c:f>'[permeability data.xlsx]trends'!$DA$3,'[permeability data.xlsx]trends'!$DA$4,'[permeability data.xlsx]trends'!$DA$7,'[permeability data.xlsx]trends'!$DA$14,'[permeability data.xlsx]trends'!$DA$15,'[permeability data.xlsx]trends'!$DA$20,'[permeability data.xlsx]trends'!$DA$21,'[permeability data.xlsx]trends'!$DA$22,'[permeability data.xlsx]trends'!$DA$26,'[permeability data.xlsx]trends'!$DA$27,'[permeability data.xlsx]trends'!$DA$28,'[permeability data.xlsx]trends'!$DA$30,'[permeability data.xlsx]trends'!$DA$34</c:f>
              <c:numCache>
                <c:formatCode>0.00E+00</c:formatCode>
                <c:ptCount val="13"/>
                <c:pt idx="0">
                  <c:v>6.7400000000000003E-18</c:v>
                </c:pt>
                <c:pt idx="1">
                  <c:v>2.3300000000000001E-17</c:v>
                </c:pt>
                <c:pt idx="2">
                  <c:v>6.4999999999999996E-17</c:v>
                </c:pt>
                <c:pt idx="3">
                  <c:v>4.9499999999999997E-17</c:v>
                </c:pt>
                <c:pt idx="4">
                  <c:v>1.8700000000000001E-17</c:v>
                </c:pt>
                <c:pt idx="5">
                  <c:v>5.0100000000000003E-17</c:v>
                </c:pt>
                <c:pt idx="6">
                  <c:v>8.5199999999999997E-17</c:v>
                </c:pt>
                <c:pt idx="7">
                  <c:v>8.8700000000000004E-17</c:v>
                </c:pt>
                <c:pt idx="8">
                  <c:v>1.5199999999999999E-17</c:v>
                </c:pt>
                <c:pt idx="9">
                  <c:v>1.74E-17</c:v>
                </c:pt>
                <c:pt idx="10">
                  <c:v>1.1E-16</c:v>
                </c:pt>
                <c:pt idx="11">
                  <c:v>2.63E-17</c:v>
                </c:pt>
                <c:pt idx="12">
                  <c:v>2.4899999999999998E-17</c:v>
                </c:pt>
              </c:numCache>
            </c:numRef>
          </c:yVal>
          <c:smooth val="1"/>
          <c:extLst xmlns:c16r2="http://schemas.microsoft.com/office/drawing/2015/06/chart">
            <c:ext xmlns:c16="http://schemas.microsoft.com/office/drawing/2014/chart" uri="{C3380CC4-5D6E-409C-BE32-E72D297353CC}">
              <c16:uniqueId val="{00000014-A953-4BD6-954E-9B2A250F3AA0}"/>
            </c:ext>
          </c:extLst>
        </c:ser>
        <c:ser>
          <c:idx val="18"/>
          <c:order val="19"/>
          <c:tx>
            <c:v>Intact Ursa Cay (Proprietary)</c:v>
          </c:tx>
          <c:spPr>
            <a:ln>
              <a:noFill/>
            </a:ln>
          </c:spPr>
          <c:marker>
            <c:symbol val="square"/>
            <c:size val="9"/>
            <c:spPr>
              <a:solidFill>
                <a:srgbClr val="FF0000"/>
              </a:solidFill>
              <a:ln>
                <a:solidFill>
                  <a:schemeClr val="tx1"/>
                </a:solidFill>
              </a:ln>
            </c:spPr>
          </c:marker>
          <c:xVal>
            <c:numRef>
              <c:f>'[permeability data.xlsx]consolidation'!$EC$4:$EC$42</c:f>
              <c:numCache>
                <c:formatCode>General</c:formatCode>
                <c:ptCount val="39"/>
                <c:pt idx="2" formatCode="0.00E+00">
                  <c:v>1.6108633874662364E-16</c:v>
                </c:pt>
                <c:pt idx="4" formatCode="0.00E+00">
                  <c:v>1.3108336532118165E-17</c:v>
                </c:pt>
                <c:pt idx="6" formatCode="0.00E+00">
                  <c:v>1.3797534719487837E-17</c:v>
                </c:pt>
                <c:pt idx="11" formatCode="0.00E+00">
                  <c:v>2.6475989070642489E-17</c:v>
                </c:pt>
                <c:pt idx="13" formatCode="0.00E+00">
                  <c:v>1.2062170860589158E-17</c:v>
                </c:pt>
                <c:pt idx="17" formatCode="0.00E+00">
                  <c:v>2.3154389055540967E-17</c:v>
                </c:pt>
                <c:pt idx="18" formatCode="0.00E+00">
                  <c:v>7.8470874069791086E-18</c:v>
                </c:pt>
                <c:pt idx="28">
                  <c:v>8.8274610169275861E-18</c:v>
                </c:pt>
                <c:pt idx="29">
                  <c:v>3.618162000224913E-17</c:v>
                </c:pt>
                <c:pt idx="32">
                  <c:v>1.2902829960289598E-17</c:v>
                </c:pt>
                <c:pt idx="34">
                  <c:v>5.2323152992561216E-17</c:v>
                </c:pt>
                <c:pt idx="38">
                  <c:v>2.2004840025897401E-17</c:v>
                </c:pt>
              </c:numCache>
            </c:numRef>
          </c:xVal>
          <c:yVal>
            <c:numRef>
              <c:f>'[permeability data.xlsx]consolidation'!$EB$4:$EB$42</c:f>
              <c:numCache>
                <c:formatCode>General</c:formatCode>
                <c:ptCount val="39"/>
                <c:pt idx="2" formatCode="0.00E+00">
                  <c:v>4.215325951915165E-17</c:v>
                </c:pt>
                <c:pt idx="4" formatCode="0.00E+00">
                  <c:v>2.008535153775077E-17</c:v>
                </c:pt>
                <c:pt idx="6" formatCode="0.00E+00">
                  <c:v>1.1706496801083554E-17</c:v>
                </c:pt>
                <c:pt idx="11" formatCode="0.00E+00">
                  <c:v>1.2189149883848239E-17</c:v>
                </c:pt>
                <c:pt idx="13" formatCode="0.00E+00">
                  <c:v>1.106231576848755E-17</c:v>
                </c:pt>
                <c:pt idx="17" formatCode="0.00E+00">
                  <c:v>1.4908674264387723E-17</c:v>
                </c:pt>
                <c:pt idx="18" formatCode="0.00E+00">
                  <c:v>1.0568846185628945E-17</c:v>
                </c:pt>
                <c:pt idx="28">
                  <c:v>1.1228645846473232E-17</c:v>
                </c:pt>
                <c:pt idx="29">
                  <c:v>1.0737213802837183E-17</c:v>
                </c:pt>
                <c:pt idx="32">
                  <c:v>1.4102499781158242E-17</c:v>
                </c:pt>
                <c:pt idx="34">
                  <c:v>1.909738589755724E-17</c:v>
                </c:pt>
                <c:pt idx="38">
                  <c:v>8.6344047963401745E-18</c:v>
                </c:pt>
              </c:numCache>
            </c:numRef>
          </c:yVal>
          <c:smooth val="1"/>
          <c:extLst xmlns:c16r2="http://schemas.microsoft.com/office/drawing/2015/06/chart">
            <c:ext xmlns:c16="http://schemas.microsoft.com/office/drawing/2014/chart" uri="{C3380CC4-5D6E-409C-BE32-E72D297353CC}">
              <c16:uniqueId val="{00000015-A953-4BD6-954E-9B2A250F3AA0}"/>
            </c:ext>
          </c:extLst>
        </c:ser>
        <c:dLbls>
          <c:showLegendKey val="0"/>
          <c:showVal val="0"/>
          <c:showCatName val="0"/>
          <c:showSerName val="0"/>
          <c:showPercent val="0"/>
          <c:showBubbleSize val="0"/>
        </c:dLbls>
        <c:axId val="317225584"/>
        <c:axId val="317328896"/>
      </c:scatterChart>
      <c:valAx>
        <c:axId val="317225584"/>
        <c:scaling>
          <c:logBase val="10"/>
          <c:orientation val="minMax"/>
          <c:max val="1.0000000000002308E-13"/>
          <c:min val="1.0000000000003311E-20"/>
        </c:scaling>
        <c:delete val="0"/>
        <c:axPos val="b"/>
        <c:majorGridlines>
          <c:spPr>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ysDot"/>
            </a:ln>
          </c:spPr>
        </c:majorGridlines>
        <c:title>
          <c:tx>
            <c:rich>
              <a:bodyPr/>
              <a:lstStyle/>
              <a:p>
                <a:pPr>
                  <a:defRPr sz="2000" b="0"/>
                </a:pPr>
                <a:r>
                  <a:rPr lang="en-US" sz="2000" b="0" i="0" baseline="0"/>
                  <a:t>Predicted Permeability (m</a:t>
                </a:r>
                <a:r>
                  <a:rPr lang="en-US" sz="2000" b="0" i="0" baseline="30000"/>
                  <a:t>2</a:t>
                </a:r>
                <a:r>
                  <a:rPr lang="en-US" sz="2000" b="0" i="0" baseline="0"/>
                  <a:t>)</a:t>
                </a:r>
              </a:p>
            </c:rich>
          </c:tx>
          <c:layout>
            <c:manualLayout>
              <c:xMode val="edge"/>
              <c:yMode val="edge"/>
              <c:x val="0.24171369203849519"/>
              <c:y val="0.93576497844540119"/>
            </c:manualLayout>
          </c:layout>
          <c:overlay val="0"/>
        </c:title>
        <c:numFmt formatCode="0.E+00" sourceLinked="0"/>
        <c:majorTickMark val="in"/>
        <c:minorTickMark val="in"/>
        <c:tickLblPos val="nextTo"/>
        <c:spPr>
          <a:ln/>
        </c:spPr>
        <c:txPr>
          <a:bodyPr anchor="b" anchorCtr="0"/>
          <a:lstStyle/>
          <a:p>
            <a:pPr>
              <a:defRPr sz="1400"/>
            </a:pPr>
            <a:endParaRPr lang="en-US"/>
          </a:p>
        </c:txPr>
        <c:crossAx val="317328896"/>
        <c:crossesAt val="1.0000000000003311E-21"/>
        <c:crossBetween val="midCat"/>
        <c:majorUnit val="10"/>
        <c:minorUnit val="10"/>
      </c:valAx>
      <c:valAx>
        <c:axId val="317328896"/>
        <c:scaling>
          <c:logBase val="10"/>
          <c:orientation val="minMax"/>
          <c:max val="1.0000000000005107E-13"/>
          <c:min val="1.0000000000003311E-20"/>
        </c:scaling>
        <c:delete val="0"/>
        <c:axPos val="l"/>
        <c:majorGridlines>
          <c:spPr>
            <a:ln>
              <a:solidFill>
                <a:schemeClr val="bg1">
                  <a:lumMod val="75000"/>
                </a:schemeClr>
              </a:solidFill>
            </a:ln>
          </c:spPr>
        </c:majorGridlines>
        <c:title>
          <c:tx>
            <c:rich>
              <a:bodyPr rot="-5400000" vert="horz"/>
              <a:lstStyle/>
              <a:p>
                <a:pPr>
                  <a:defRPr sz="2000" b="0"/>
                </a:pPr>
                <a:r>
                  <a:rPr lang="en-US" sz="2000" b="0"/>
                  <a:t>Measured Permeability</a:t>
                </a:r>
                <a:r>
                  <a:rPr lang="en-US" sz="2000" b="0" baseline="0"/>
                  <a:t> (m</a:t>
                </a:r>
                <a:r>
                  <a:rPr lang="en-US" sz="2000" b="0" baseline="30000"/>
                  <a:t>2</a:t>
                </a:r>
                <a:r>
                  <a:rPr lang="en-US" sz="2000" b="0" baseline="0"/>
                  <a:t>)</a:t>
                </a:r>
                <a:endParaRPr lang="en-US" sz="2000" b="0"/>
              </a:p>
            </c:rich>
          </c:tx>
          <c:overlay val="0"/>
        </c:title>
        <c:numFmt formatCode="0.E+00" sourceLinked="0"/>
        <c:majorTickMark val="in"/>
        <c:minorTickMark val="in"/>
        <c:tickLblPos val="nextTo"/>
        <c:spPr>
          <a:ln/>
        </c:spPr>
        <c:txPr>
          <a:bodyPr/>
          <a:lstStyle/>
          <a:p>
            <a:pPr>
              <a:defRPr sz="1400"/>
            </a:pPr>
            <a:endParaRPr lang="en-US"/>
          </a:p>
        </c:txPr>
        <c:crossAx val="317225584"/>
        <c:crossesAt val="1.0000000000003511E-21"/>
        <c:crossBetween val="midCat"/>
        <c:majorUnit val="10"/>
        <c:minorUnit val="10"/>
      </c:valAx>
      <c:spPr>
        <a:noFill/>
        <a:ln w="12700">
          <a:solidFill>
            <a:schemeClr val="tx1"/>
          </a:solidFill>
        </a:ln>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ayout>
        <c:manualLayout>
          <c:xMode val="edge"/>
          <c:yMode val="edge"/>
          <c:x val="0.7067914557555306"/>
          <c:y val="0.57998760664353965"/>
          <c:w val="0.2875880758807588"/>
          <c:h val="0.18173782297313337"/>
        </c:manualLayout>
      </c:layout>
      <c:overlay val="0"/>
      <c:spPr>
        <a:solidFill>
          <a:sysClr val="window" lastClr="FFFFFF"/>
        </a:solidFill>
        <a:ln>
          <a:solidFill>
            <a:sysClr val="windowText" lastClr="000000"/>
          </a:solidFill>
        </a:ln>
      </c:spPr>
      <c:txPr>
        <a:bodyPr/>
        <a:lstStyle/>
        <a:p>
          <a:pPr>
            <a:defRPr sz="1400"/>
          </a:pPr>
          <a:endParaRPr lang="en-US"/>
        </a:p>
      </c:txPr>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50551710733725"/>
          <c:y val="7.5737811300994926E-2"/>
          <c:w val="0.78839982502187222"/>
          <c:h val="0.62271617089530473"/>
        </c:manualLayout>
      </c:layout>
      <c:scatterChart>
        <c:scatterStyle val="lineMarker"/>
        <c:varyColors val="0"/>
        <c:ser>
          <c:idx val="0"/>
          <c:order val="0"/>
          <c:tx>
            <c:v>Compressional wave</c:v>
          </c:tx>
          <c:spPr>
            <a:ln w="25400" cap="rnd">
              <a:noFill/>
              <a:round/>
            </a:ln>
            <a:effectLst/>
          </c:spPr>
          <c:marker>
            <c:symbol val="circle"/>
            <c:size val="5"/>
            <c:spPr>
              <a:solidFill>
                <a:schemeClr val="accent6"/>
              </a:solidFill>
              <a:ln w="9525">
                <a:solidFill>
                  <a:schemeClr val="accent6"/>
                </a:solidFill>
              </a:ln>
              <a:effectLst/>
            </c:spPr>
          </c:marker>
          <c:dPt>
            <c:idx val="0"/>
            <c:marker>
              <c:symbol val="circle"/>
              <c:size val="10"/>
            </c:marker>
            <c:bubble3D val="0"/>
            <c:extLst xmlns:c16r2="http://schemas.microsoft.com/office/drawing/2015/06/chart">
              <c:ext xmlns:c16="http://schemas.microsoft.com/office/drawing/2014/chart" uri="{C3380CC4-5D6E-409C-BE32-E72D297353CC}">
                <c16:uniqueId val="{00000000-76F9-4B85-BFD2-B70601481287}"/>
              </c:ext>
            </c:extLst>
          </c:dPt>
          <c:dPt>
            <c:idx val="5"/>
            <c:marker>
              <c:symbol val="circle"/>
              <c:size val="10"/>
            </c:marker>
            <c:bubble3D val="0"/>
            <c:extLst xmlns:c16r2="http://schemas.microsoft.com/office/drawing/2015/06/chart">
              <c:ext xmlns:c16="http://schemas.microsoft.com/office/drawing/2014/chart" uri="{C3380CC4-5D6E-409C-BE32-E72D297353CC}">
                <c16:uniqueId val="{00000001-76F9-4B85-BFD2-B70601481287}"/>
              </c:ext>
            </c:extLst>
          </c:dPt>
          <c:dPt>
            <c:idx val="18"/>
            <c:marker>
              <c:symbol val="circle"/>
              <c:size val="10"/>
            </c:marker>
            <c:bubble3D val="0"/>
            <c:extLst xmlns:c16r2="http://schemas.microsoft.com/office/drawing/2015/06/chart">
              <c:ext xmlns:c16="http://schemas.microsoft.com/office/drawing/2014/chart" uri="{C3380CC4-5D6E-409C-BE32-E72D297353CC}">
                <c16:uniqueId val="{00000002-76F9-4B85-BFD2-B70601481287}"/>
              </c:ext>
            </c:extLst>
          </c:dPt>
          <c:xVal>
            <c:numRef>
              <c:f>'5'!$AD$10:$AD$28</c:f>
              <c:numCache>
                <c:formatCode>General</c:formatCode>
                <c:ptCount val="19"/>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numCache>
            </c:numRef>
          </c:xVal>
          <c:yVal>
            <c:numRef>
              <c:f>'5'!$AI$10:$AI$28</c:f>
              <c:numCache>
                <c:formatCode>0</c:formatCode>
                <c:ptCount val="19"/>
                <c:pt idx="0">
                  <c:v>2066</c:v>
                </c:pt>
                <c:pt idx="1">
                  <c:v>2068.4725697635954</c:v>
                </c:pt>
                <c:pt idx="2">
                  <c:v>2075.719508745547</c:v>
                </c:pt>
                <c:pt idx="3">
                  <c:v>2087.2550526757309</c:v>
                </c:pt>
                <c:pt idx="4">
                  <c:v>2102.3496582064381</c:v>
                </c:pt>
                <c:pt idx="5">
                  <c:v>2120.1251644439471</c:v>
                </c:pt>
                <c:pt idx="6">
                  <c:v>2139.6509382853055</c:v>
                </c:pt>
                <c:pt idx="7">
                  <c:v>2160.0243176365775</c:v>
                </c:pt>
                <c:pt idx="8">
                  <c:v>2180.427880328913</c:v>
                </c:pt>
                <c:pt idx="9">
                  <c:v>2200.163484962774</c:v>
                </c:pt>
                <c:pt idx="10">
                  <c:v>2218.6669523346336</c:v>
                </c:pt>
                <c:pt idx="11">
                  <c:v>2235.5082779022532</c:v>
                </c:pt>
                <c:pt idx="12">
                  <c:v>2250.3817269803844</c:v>
                </c:pt>
                <c:pt idx="13">
                  <c:v>2263.0891754638628</c:v>
                </c:pt>
                <c:pt idx="14">
                  <c:v>2273.519237334051</c:v>
                </c:pt>
                <c:pt idx="15">
                  <c:v>2281.6242788726154</c:v>
                </c:pt>
                <c:pt idx="16">
                  <c:v>2287.3973206541086</c:v>
                </c:pt>
                <c:pt idx="17">
                  <c:v>2290.8509011480337</c:v>
                </c:pt>
                <c:pt idx="18">
                  <c:v>2292</c:v>
                </c:pt>
              </c:numCache>
            </c:numRef>
          </c:yVal>
          <c:smooth val="0"/>
          <c:extLst xmlns:c16r2="http://schemas.microsoft.com/office/drawing/2015/06/chart">
            <c:ext xmlns:c16="http://schemas.microsoft.com/office/drawing/2014/chart" uri="{C3380CC4-5D6E-409C-BE32-E72D297353CC}">
              <c16:uniqueId val="{00000000-FBE4-40A3-9D55-27112DCB04B7}"/>
            </c:ext>
          </c:extLst>
        </c:ser>
        <c:ser>
          <c:idx val="1"/>
          <c:order val="1"/>
          <c:tx>
            <c:v>Shear Wave in xz plane</c:v>
          </c:tx>
          <c:spPr>
            <a:ln w="25400" cap="rnd">
              <a:noFill/>
              <a:round/>
            </a:ln>
            <a:effectLst/>
          </c:spPr>
          <c:marker>
            <c:symbol val="circle"/>
            <c:size val="5"/>
            <c:spPr>
              <a:solidFill>
                <a:schemeClr val="accent2"/>
              </a:solidFill>
              <a:ln w="9525">
                <a:solidFill>
                  <a:schemeClr val="accent2"/>
                </a:solidFill>
              </a:ln>
              <a:effectLst/>
            </c:spPr>
          </c:marker>
          <c:xVal>
            <c:numRef>
              <c:f>'5'!$AD$10:$AD$28</c:f>
              <c:numCache>
                <c:formatCode>General</c:formatCode>
                <c:ptCount val="19"/>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numCache>
            </c:numRef>
          </c:xVal>
          <c:yVal>
            <c:numRef>
              <c:f>'5'!$AJ$10:$AJ$28</c:f>
              <c:numCache>
                <c:formatCode>0</c:formatCode>
                <c:ptCount val="19"/>
                <c:pt idx="0">
                  <c:v>442</c:v>
                </c:pt>
                <c:pt idx="1">
                  <c:v>438.88803917823248</c:v>
                </c:pt>
                <c:pt idx="2">
                  <c:v>429.89199938663751</c:v>
                </c:pt>
                <c:pt idx="3">
                  <c:v>416.00801781260213</c:v>
                </c:pt>
                <c:pt idx="4">
                  <c:v>398.82109328314016</c:v>
                </c:pt>
                <c:pt idx="5">
                  <c:v>380.39447623611693</c:v>
                </c:pt>
                <c:pt idx="6">
                  <c:v>363.09897038522519</c:v>
                </c:pt>
                <c:pt idx="7">
                  <c:v>349.34189493580567</c:v>
                </c:pt>
                <c:pt idx="8">
                  <c:v>341.16640954169867</c:v>
                </c:pt>
                <c:pt idx="9">
                  <c:v>339.78616722353507</c:v>
                </c:pt>
                <c:pt idx="10">
                  <c:v>345.26032830740832</c:v>
                </c:pt>
                <c:pt idx="11">
                  <c:v>356.51918194089023</c:v>
                </c:pt>
                <c:pt idx="12">
                  <c:v>371.72985200650993</c:v>
                </c:pt>
                <c:pt idx="13">
                  <c:v>388.77334455807011</c:v>
                </c:pt>
                <c:pt idx="14">
                  <c:v>405.61795776778473</c:v>
                </c:pt>
                <c:pt idx="15">
                  <c:v>420.5262468078293</c:v>
                </c:pt>
                <c:pt idx="16">
                  <c:v>432.13757918157057</c:v>
                </c:pt>
                <c:pt idx="17">
                  <c:v>439.4868210892293</c:v>
                </c:pt>
                <c:pt idx="18">
                  <c:v>441.99999999999972</c:v>
                </c:pt>
              </c:numCache>
            </c:numRef>
          </c:yVal>
          <c:smooth val="0"/>
          <c:extLst xmlns:c16r2="http://schemas.microsoft.com/office/drawing/2015/06/chart">
            <c:ext xmlns:c16="http://schemas.microsoft.com/office/drawing/2014/chart" uri="{C3380CC4-5D6E-409C-BE32-E72D297353CC}">
              <c16:uniqueId val="{00000001-FBE4-40A3-9D55-27112DCB04B7}"/>
            </c:ext>
          </c:extLst>
        </c:ser>
        <c:ser>
          <c:idx val="2"/>
          <c:order val="2"/>
          <c:tx>
            <c:v>Shear wave in xy plane</c:v>
          </c:tx>
          <c:spPr>
            <a:ln w="25400" cap="rnd">
              <a:noFill/>
              <a:round/>
            </a:ln>
            <a:effectLst/>
          </c:spPr>
          <c:marker>
            <c:symbol val="circle"/>
            <c:size val="5"/>
            <c:spPr>
              <a:solidFill>
                <a:schemeClr val="accent3"/>
              </a:solidFill>
              <a:ln w="9525">
                <a:solidFill>
                  <a:schemeClr val="accent3"/>
                </a:solidFill>
              </a:ln>
              <a:effectLst/>
            </c:spPr>
          </c:marker>
          <c:dPt>
            <c:idx val="0"/>
            <c:marker>
              <c:symbol val="circle"/>
              <c:size val="10"/>
            </c:marker>
            <c:bubble3D val="0"/>
            <c:extLst xmlns:c16r2="http://schemas.microsoft.com/office/drawing/2015/06/chart">
              <c:ext xmlns:c16="http://schemas.microsoft.com/office/drawing/2014/chart" uri="{C3380CC4-5D6E-409C-BE32-E72D297353CC}">
                <c16:uniqueId val="{00000003-76F9-4B85-BFD2-B70601481287}"/>
              </c:ext>
            </c:extLst>
          </c:dPt>
          <c:dPt>
            <c:idx val="18"/>
            <c:marker>
              <c:symbol val="circle"/>
              <c:size val="10"/>
            </c:marker>
            <c:bubble3D val="0"/>
            <c:extLst xmlns:c16r2="http://schemas.microsoft.com/office/drawing/2015/06/chart">
              <c:ext xmlns:c16="http://schemas.microsoft.com/office/drawing/2014/chart" uri="{C3380CC4-5D6E-409C-BE32-E72D297353CC}">
                <c16:uniqueId val="{00000004-76F9-4B85-BFD2-B70601481287}"/>
              </c:ext>
            </c:extLst>
          </c:dPt>
          <c:xVal>
            <c:numRef>
              <c:f>'5'!$AD$10:$AD$28</c:f>
              <c:numCache>
                <c:formatCode>General</c:formatCode>
                <c:ptCount val="19"/>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numCache>
            </c:numRef>
          </c:xVal>
          <c:yVal>
            <c:numRef>
              <c:f>'5'!$AK$10:$AK$28</c:f>
              <c:numCache>
                <c:formatCode>0</c:formatCode>
                <c:ptCount val="19"/>
                <c:pt idx="0">
                  <c:v>442</c:v>
                </c:pt>
                <c:pt idx="1">
                  <c:v>442.47782489389215</c:v>
                </c:pt>
                <c:pt idx="2">
                  <c:v>443.89374948141278</c:v>
                </c:pt>
                <c:pt idx="3">
                  <c:v>446.1961141749473</c:v>
                </c:pt>
                <c:pt idx="4">
                  <c:v>449.3020060706325</c:v>
                </c:pt>
                <c:pt idx="5">
                  <c:v>453.10165843873824</c:v>
                </c:pt>
                <c:pt idx="6">
                  <c:v>457.46393300455935</c:v>
                </c:pt>
                <c:pt idx="7">
                  <c:v>462.24237434801978</c:v>
                </c:pt>
                <c:pt idx="8">
                  <c:v>467.28135867972787</c:v>
                </c:pt>
                <c:pt idx="9">
                  <c:v>472.4219512258083</c:v>
                </c:pt>
                <c:pt idx="10">
                  <c:v>477.50720605078567</c:v>
                </c:pt>
                <c:pt idx="11">
                  <c:v>482.38676117520589</c:v>
                </c:pt>
                <c:pt idx="12">
                  <c:v>486.92068142563016</c:v>
                </c:pt>
                <c:pt idx="13">
                  <c:v>490.98257313275894</c:v>
                </c:pt>
                <c:pt idx="14">
                  <c:v>494.46203832135109</c:v>
                </c:pt>
                <c:pt idx="15">
                  <c:v>497.26655597896126</c:v>
                </c:pt>
                <c:pt idx="16">
                  <c:v>499.32288068076025</c:v>
                </c:pt>
                <c:pt idx="17">
                  <c:v>500.57804034652793</c:v>
                </c:pt>
                <c:pt idx="18">
                  <c:v>501.00000000000006</c:v>
                </c:pt>
              </c:numCache>
            </c:numRef>
          </c:yVal>
          <c:smooth val="0"/>
          <c:extLst xmlns:c16r2="http://schemas.microsoft.com/office/drawing/2015/06/chart">
            <c:ext xmlns:c16="http://schemas.microsoft.com/office/drawing/2014/chart" uri="{C3380CC4-5D6E-409C-BE32-E72D297353CC}">
              <c16:uniqueId val="{00000002-FBE4-40A3-9D55-27112DCB04B7}"/>
            </c:ext>
          </c:extLst>
        </c:ser>
        <c:dLbls>
          <c:showLegendKey val="0"/>
          <c:showVal val="0"/>
          <c:showCatName val="0"/>
          <c:showSerName val="0"/>
          <c:showPercent val="0"/>
          <c:showBubbleSize val="0"/>
        </c:dLbls>
        <c:axId val="317919872"/>
        <c:axId val="317920432"/>
      </c:scatterChart>
      <c:valAx>
        <c:axId val="317919872"/>
        <c:scaling>
          <c:orientation val="minMax"/>
          <c:max val="9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Inclination Angle from the Vertical, </a:t>
                </a:r>
                <a:r>
                  <a:rPr lang="el-GR" sz="1400" b="1">
                    <a:solidFill>
                      <a:schemeClr val="tx1"/>
                    </a:solidFill>
                  </a:rPr>
                  <a:t>θ</a:t>
                </a:r>
                <a:r>
                  <a:rPr lang="en-US" sz="1400" b="1">
                    <a:solidFill>
                      <a:schemeClr val="tx1"/>
                    </a:solidFill>
                  </a:rPr>
                  <a:t> (Degrees) </a:t>
                </a:r>
              </a:p>
            </c:rich>
          </c:tx>
          <c:layout>
            <c:manualLayout>
              <c:xMode val="edge"/>
              <c:yMode val="edge"/>
              <c:x val="0.25969596229171515"/>
              <c:y val="0.79989902730285156"/>
            </c:manualLayout>
          </c:layout>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7920432"/>
        <c:crosses val="autoZero"/>
        <c:crossBetween val="midCat"/>
        <c:majorUnit val="10"/>
      </c:valAx>
      <c:valAx>
        <c:axId val="317920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Wave Velocity (m/s)</a:t>
                </a:r>
              </a:p>
            </c:rich>
          </c:tx>
          <c:layout>
            <c:manualLayout>
              <c:xMode val="edge"/>
              <c:yMode val="edge"/>
              <c:x val="1.1195868870627394E-2"/>
              <c:y val="0.19184032369769721"/>
            </c:manualLayout>
          </c:layout>
          <c:overlay val="0"/>
          <c:spPr>
            <a:noFill/>
            <a:ln>
              <a:noFill/>
            </a:ln>
            <a:effectLst/>
          </c:sp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7919872"/>
        <c:crosses val="autoZero"/>
        <c:crossBetween val="midCat"/>
      </c:valAx>
      <c:spPr>
        <a:noFill/>
        <a:ln>
          <a:solidFill>
            <a:sysClr val="windowText" lastClr="000000"/>
          </a:solidFill>
        </a:ln>
        <a:effectLst/>
      </c:spPr>
    </c:plotArea>
    <c:legend>
      <c:legendPos val="r"/>
      <c:layout>
        <c:manualLayout>
          <c:xMode val="edge"/>
          <c:yMode val="edge"/>
          <c:x val="0.63271828297679822"/>
          <c:y val="0.28036524715761368"/>
          <c:w val="0.29756139006067289"/>
          <c:h val="0.20032086012551134"/>
        </c:manualLayout>
      </c:layout>
      <c:overlay val="0"/>
      <c:spPr>
        <a:solidFill>
          <a:sysClr val="window" lastClr="FFFFFF"/>
        </a:solid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drawing3.x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drawing1.xml><?xml version="1.0" encoding="utf-8"?>
<c:userShapes xmlns:c="http://schemas.openxmlformats.org/drawingml/2006/chart">
  <cdr:relSizeAnchor xmlns:cdr="http://schemas.openxmlformats.org/drawingml/2006/chartDrawing">
    <cdr:from>
      <cdr:x>0.54658</cdr:x>
      <cdr:y>0.2151</cdr:y>
    </cdr:from>
    <cdr:to>
      <cdr:x>0.66062</cdr:x>
      <cdr:y>0.27436</cdr:y>
    </cdr:to>
    <cdr:sp macro="" textlink="">
      <cdr:nvSpPr>
        <cdr:cNvPr id="2" name="TextBox 1"/>
        <cdr:cNvSpPr txBox="1"/>
      </cdr:nvSpPr>
      <cdr:spPr>
        <a:xfrm xmlns:a="http://schemas.openxmlformats.org/drawingml/2006/main" rot="19089486">
          <a:off x="4327567" y="1103138"/>
          <a:ext cx="902924" cy="303909"/>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CA" sz="1800" dirty="0"/>
            <a:t>U</a:t>
          </a:r>
          <a:r>
            <a:rPr lang="en-CA" sz="1800" baseline="0" dirty="0"/>
            <a:t>-LINE</a:t>
          </a:r>
          <a:endParaRPr lang="en-CA" sz="1800" dirty="0"/>
        </a:p>
      </cdr:txBody>
    </cdr:sp>
  </cdr:relSizeAnchor>
  <cdr:relSizeAnchor xmlns:cdr="http://schemas.openxmlformats.org/drawingml/2006/chartDrawing">
    <cdr:from>
      <cdr:x>0.72254</cdr:x>
      <cdr:y>0.34708</cdr:y>
    </cdr:from>
    <cdr:to>
      <cdr:x>0.84051</cdr:x>
      <cdr:y>0.41568</cdr:y>
    </cdr:to>
    <cdr:sp macro="" textlink="">
      <cdr:nvSpPr>
        <cdr:cNvPr id="3" name="TextBox 1"/>
        <cdr:cNvSpPr txBox="1"/>
      </cdr:nvSpPr>
      <cdr:spPr>
        <a:xfrm xmlns:a="http://schemas.openxmlformats.org/drawingml/2006/main" rot="19548543">
          <a:off x="5720806" y="1779991"/>
          <a:ext cx="934040" cy="351791"/>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800" dirty="0"/>
            <a:t>A</a:t>
          </a:r>
          <a:r>
            <a:rPr lang="en-CA" sz="1800" baseline="0" dirty="0"/>
            <a:t>-LINE</a:t>
          </a:r>
          <a:endParaRPr lang="en-CA" sz="1800" dirty="0"/>
        </a:p>
      </cdr:txBody>
    </cdr:sp>
  </cdr:relSizeAnchor>
</c:userShapes>
</file>

<file path=ppt/drawings/drawing2.xml><?xml version="1.0" encoding="utf-8"?>
<c:userShapes xmlns:c="http://schemas.openxmlformats.org/drawingml/2006/chart">
  <cdr:relSizeAnchor xmlns:cdr="http://schemas.openxmlformats.org/drawingml/2006/chartDrawing">
    <cdr:from>
      <cdr:x>0.78972</cdr:x>
      <cdr:y>0.37068</cdr:y>
    </cdr:from>
    <cdr:to>
      <cdr:x>0.83752</cdr:x>
      <cdr:y>0.55198</cdr:y>
    </cdr:to>
    <cdr:sp macro="" textlink="">
      <cdr:nvSpPr>
        <cdr:cNvPr id="2" name="TextBox 1"/>
        <cdr:cNvSpPr txBox="1"/>
      </cdr:nvSpPr>
      <cdr:spPr>
        <a:xfrm xmlns:a="http://schemas.openxmlformats.org/drawingml/2006/main" rot="16200000">
          <a:off x="6522192" y="2254959"/>
          <a:ext cx="967079" cy="4115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000" b="1" dirty="0"/>
            <a:t>Porosity</a:t>
          </a:r>
        </a:p>
      </cdr:txBody>
    </cdr:sp>
  </cdr:relSizeAnchor>
  <cdr:relSizeAnchor xmlns:cdr="http://schemas.openxmlformats.org/drawingml/2006/chartDrawing">
    <cdr:from>
      <cdr:x>0.74336</cdr:x>
      <cdr:y>0.30735</cdr:y>
    </cdr:from>
    <cdr:to>
      <cdr:x>0.78761</cdr:x>
      <cdr:y>0.36449</cdr:y>
    </cdr:to>
    <cdr:sp macro="" textlink="">
      <cdr:nvSpPr>
        <cdr:cNvPr id="3" name="TextBox 2"/>
        <cdr:cNvSpPr txBox="1"/>
      </cdr:nvSpPr>
      <cdr:spPr>
        <a:xfrm xmlns:a="http://schemas.openxmlformats.org/drawingml/2006/main">
          <a:off x="6400800" y="1639403"/>
          <a:ext cx="3810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0.50</a:t>
          </a:r>
        </a:p>
      </cdr:txBody>
    </cdr:sp>
  </cdr:relSizeAnchor>
  <cdr:relSizeAnchor xmlns:cdr="http://schemas.openxmlformats.org/drawingml/2006/chartDrawing">
    <cdr:from>
      <cdr:x>0.74336</cdr:x>
      <cdr:y>0.51871</cdr:y>
    </cdr:from>
    <cdr:to>
      <cdr:x>0.78761</cdr:x>
      <cdr:y>0.57585</cdr:y>
    </cdr:to>
    <cdr:sp macro="" textlink="">
      <cdr:nvSpPr>
        <cdr:cNvPr id="4" name="TextBox 1"/>
        <cdr:cNvSpPr txBox="1"/>
      </cdr:nvSpPr>
      <cdr:spPr>
        <a:xfrm xmlns:a="http://schemas.openxmlformats.org/drawingml/2006/main">
          <a:off x="6400800" y="2766786"/>
          <a:ext cx="381000" cy="3048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0.38</a:t>
          </a:r>
        </a:p>
      </cdr:txBody>
    </cdr:sp>
  </cdr:relSizeAnchor>
  <cdr:relSizeAnchor xmlns:cdr="http://schemas.openxmlformats.org/drawingml/2006/chartDrawing">
    <cdr:from>
      <cdr:x>0.74547</cdr:x>
      <cdr:y>0.09816</cdr:y>
    </cdr:from>
    <cdr:to>
      <cdr:x>0.78972</cdr:x>
      <cdr:y>0.1553</cdr:y>
    </cdr:to>
    <cdr:sp macro="" textlink="">
      <cdr:nvSpPr>
        <cdr:cNvPr id="5" name="TextBox 1"/>
        <cdr:cNvSpPr txBox="1"/>
      </cdr:nvSpPr>
      <cdr:spPr>
        <a:xfrm xmlns:a="http://schemas.openxmlformats.org/drawingml/2006/main">
          <a:off x="6418942" y="523586"/>
          <a:ext cx="381000" cy="3048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0.58</a:t>
          </a:r>
        </a:p>
      </cdr:txBody>
    </cdr:sp>
  </cdr:relSizeAnchor>
  <cdr:relSizeAnchor xmlns:cdr="http://schemas.openxmlformats.org/drawingml/2006/chartDrawing">
    <cdr:from>
      <cdr:x>0.74336</cdr:x>
      <cdr:y>0.74014</cdr:y>
    </cdr:from>
    <cdr:to>
      <cdr:x>0.78761</cdr:x>
      <cdr:y>0.79728</cdr:y>
    </cdr:to>
    <cdr:sp macro="" textlink="">
      <cdr:nvSpPr>
        <cdr:cNvPr id="6" name="TextBox 1"/>
        <cdr:cNvSpPr txBox="1"/>
      </cdr:nvSpPr>
      <cdr:spPr>
        <a:xfrm xmlns:a="http://schemas.openxmlformats.org/drawingml/2006/main">
          <a:off x="6400800" y="3947886"/>
          <a:ext cx="381000" cy="3048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0.17</a:t>
          </a:r>
        </a:p>
      </cdr:txBody>
    </cdr:sp>
  </cdr:relSizeAnchor>
  <cdr:relSizeAnchor xmlns:cdr="http://schemas.openxmlformats.org/drawingml/2006/chartDrawing">
    <cdr:from>
      <cdr:x>0.37168</cdr:x>
      <cdr:y>0.26404</cdr:y>
    </cdr:from>
    <cdr:to>
      <cdr:x>0.54867</cdr:x>
      <cdr:y>0.33547</cdr:y>
    </cdr:to>
    <cdr:sp macro="" textlink="">
      <cdr:nvSpPr>
        <cdr:cNvPr id="7" name="TextBox 1"/>
        <cdr:cNvSpPr txBox="1"/>
      </cdr:nvSpPr>
      <cdr:spPr>
        <a:xfrm xmlns:a="http://schemas.openxmlformats.org/drawingml/2006/main">
          <a:off x="3200400" y="1408402"/>
          <a:ext cx="1524000" cy="381000"/>
        </a:xfrm>
        <a:prstGeom xmlns:a="http://schemas.openxmlformats.org/drawingml/2006/main" prst="rect">
          <a:avLst/>
        </a:prstGeom>
        <a:solidFill xmlns:a="http://schemas.openxmlformats.org/drawingml/2006/main">
          <a:sysClr val="window" lastClr="FFFFFF"/>
        </a:solidFill>
        <a:ln xmlns:a="http://schemas.openxmlformats.org/drawingml/2006/main">
          <a:solidFill>
            <a:sysClr val="windowText" lastClr="000000"/>
          </a:solidFill>
        </a:ln>
      </cdr:spPr>
      <cdr:txBody>
        <a:bodyPr xmlns:a="http://schemas.openxmlformats.org/drawingml/2006/main" wrap="square"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800" b="1" dirty="0"/>
            <a:t>Increasing  </a:t>
          </a:r>
          <a:r>
            <a:rPr lang="en-US" sz="1800" b="1" dirty="0" err="1"/>
            <a:t>w</a:t>
          </a:r>
          <a:r>
            <a:rPr lang="en-US" sz="1800" b="1" baseline="-25000" dirty="0" err="1"/>
            <a:t>L</a:t>
          </a:r>
          <a:endParaRPr lang="en-US" sz="1800" b="1" baseline="-25000" dirty="0"/>
        </a:p>
      </cdr:txBody>
    </cdr:sp>
  </cdr:relSizeAnchor>
  <cdr:relSizeAnchor xmlns:cdr="http://schemas.openxmlformats.org/drawingml/2006/chartDrawing">
    <cdr:from>
      <cdr:x>0.36283</cdr:x>
      <cdr:y>0.33547</cdr:y>
    </cdr:from>
    <cdr:to>
      <cdr:x>0.46018</cdr:x>
      <cdr:y>0.6069</cdr:y>
    </cdr:to>
    <cdr:cxnSp macro="">
      <cdr:nvCxnSpPr>
        <cdr:cNvPr id="8" name="Straight Arrow Connector 7">
          <a:extLst xmlns:a="http://schemas.openxmlformats.org/drawingml/2006/main">
            <a:ext uri="{FF2B5EF4-FFF2-40B4-BE49-F238E27FC236}">
              <a16:creationId xmlns:a16="http://schemas.microsoft.com/office/drawing/2014/main" xmlns="" id="{C6A6878C-1444-AB4F-8FD1-5B809D542684}"/>
            </a:ext>
          </a:extLst>
        </cdr:cNvPr>
        <cdr:cNvCxnSpPr/>
      </cdr:nvCxnSpPr>
      <cdr:spPr>
        <a:xfrm xmlns:a="http://schemas.openxmlformats.org/drawingml/2006/main" flipV="1">
          <a:off x="3124200" y="1789402"/>
          <a:ext cx="838200" cy="1447800"/>
        </a:xfrm>
        <a:prstGeom xmlns:a="http://schemas.openxmlformats.org/drawingml/2006/main" prst="straightConnector1">
          <a:avLst/>
        </a:prstGeom>
        <a:ln xmlns:a="http://schemas.openxmlformats.org/drawingml/2006/main" w="41275">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0.6144</cdr:x>
      <cdr:y>0.11138</cdr:y>
    </cdr:from>
    <cdr:to>
      <cdr:x>1</cdr:x>
      <cdr:y>0.67195</cdr:y>
    </cdr:to>
    <cdr:pic>
      <cdr:nvPicPr>
        <cdr:cNvPr id="2" name="Picture 1">
          <a:extLst xmlns:a="http://schemas.openxmlformats.org/drawingml/2006/main">
            <a:ext uri="{FF2B5EF4-FFF2-40B4-BE49-F238E27FC236}">
              <a16:creationId xmlns:a16="http://schemas.microsoft.com/office/drawing/2014/main" xmlns="" id="{5B858460-3248-D248-B6B5-BF46F72A683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372283" y="576844"/>
          <a:ext cx="3371667" cy="2903271"/>
        </a:xfrm>
        <a:prstGeom xmlns:a="http://schemas.openxmlformats.org/drawingml/2006/main" prst="rect">
          <a:avLst/>
        </a:prstGeom>
      </cdr:spPr>
    </cdr:pic>
  </cdr:relSizeAnchor>
  <cdr:relSizeAnchor xmlns:cdr="http://schemas.openxmlformats.org/drawingml/2006/chartDrawing">
    <cdr:from>
      <cdr:x>0.13821</cdr:x>
      <cdr:y>0.25502</cdr:y>
    </cdr:from>
    <cdr:to>
      <cdr:x>0.31251</cdr:x>
      <cdr:y>0.32859</cdr:y>
    </cdr:to>
    <cdr:sp macro="" textlink="">
      <cdr:nvSpPr>
        <cdr:cNvPr id="3" name="TextBox 1"/>
        <cdr:cNvSpPr txBox="1"/>
      </cdr:nvSpPr>
      <cdr:spPr>
        <a:xfrm xmlns:a="http://schemas.openxmlformats.org/drawingml/2006/main">
          <a:off x="1208537" y="1320803"/>
          <a:ext cx="1524000" cy="381000"/>
        </a:xfrm>
        <a:prstGeom xmlns:a="http://schemas.openxmlformats.org/drawingml/2006/main" prst="rect">
          <a:avLst/>
        </a:prstGeom>
        <a:solidFill xmlns:a="http://schemas.openxmlformats.org/drawingml/2006/main">
          <a:sysClr val="window" lastClr="FFFFFF"/>
        </a:solidFill>
        <a:ln xmlns:a="http://schemas.openxmlformats.org/drawingml/2006/main">
          <a:solidFill>
            <a:sysClr val="windowText" lastClr="000000"/>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t>Increasing  </a:t>
          </a:r>
          <a:r>
            <a:rPr lang="en-US" sz="1800" b="1" dirty="0" err="1"/>
            <a:t>w</a:t>
          </a:r>
          <a:r>
            <a:rPr lang="en-US" sz="1800" b="1" baseline="-25000" dirty="0" err="1"/>
            <a:t>L</a:t>
          </a:r>
          <a:endParaRPr lang="en-US" sz="1800" b="1" baseline="-25000" dirty="0"/>
        </a:p>
      </cdr:txBody>
    </cdr:sp>
  </cdr:relSizeAnchor>
  <cdr:relSizeAnchor xmlns:cdr="http://schemas.openxmlformats.org/drawingml/2006/chartDrawing">
    <cdr:from>
      <cdr:x>0.23407</cdr:x>
      <cdr:y>0.34502</cdr:y>
    </cdr:from>
    <cdr:to>
      <cdr:x>0.33865</cdr:x>
      <cdr:y>0.71898</cdr:y>
    </cdr:to>
    <cdr:cxnSp macro="">
      <cdr:nvCxnSpPr>
        <cdr:cNvPr id="4" name="Straight Arrow Connector 3">
          <a:extLst xmlns:a="http://schemas.openxmlformats.org/drawingml/2006/main">
            <a:ext uri="{FF2B5EF4-FFF2-40B4-BE49-F238E27FC236}">
              <a16:creationId xmlns:a16="http://schemas.microsoft.com/office/drawing/2014/main" xmlns="" id="{2A65CD8E-C748-3C4E-B23A-303C4B28E1CA}"/>
            </a:ext>
          </a:extLst>
        </cdr:cNvPr>
        <cdr:cNvCxnSpPr/>
      </cdr:nvCxnSpPr>
      <cdr:spPr>
        <a:xfrm xmlns:a="http://schemas.openxmlformats.org/drawingml/2006/main" flipH="1" flipV="1">
          <a:off x="2046737" y="1786926"/>
          <a:ext cx="914400" cy="1936764"/>
        </a:xfrm>
        <a:prstGeom xmlns:a="http://schemas.openxmlformats.org/drawingml/2006/main" prst="straightConnector1">
          <a:avLst/>
        </a:prstGeom>
        <a:ln xmlns:a="http://schemas.openxmlformats.org/drawingml/2006/main" w="41275">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0.07448</cdr:x>
      <cdr:y>0.80784</cdr:y>
    </cdr:from>
    <cdr:to>
      <cdr:x>0.11575</cdr:x>
      <cdr:y>0.89102</cdr:y>
    </cdr:to>
    <cdr:sp macro="" textlink="">
      <cdr:nvSpPr>
        <cdr:cNvPr id="2" name="TextBox 17"/>
        <cdr:cNvSpPr txBox="1"/>
      </cdr:nvSpPr>
      <cdr:spPr>
        <a:xfrm xmlns:a="http://schemas.openxmlformats.org/drawingml/2006/main">
          <a:off x="567521" y="3885803"/>
          <a:ext cx="314510"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dirty="0"/>
            <a:t>0</a:t>
          </a:r>
        </a:p>
      </cdr:txBody>
    </cdr:sp>
  </cdr:relSizeAnchor>
  <cdr:relSizeAnchor xmlns:cdr="http://schemas.openxmlformats.org/drawingml/2006/chartDrawing">
    <cdr:from>
      <cdr:x>0.07448</cdr:x>
      <cdr:y>0.54474</cdr:y>
    </cdr:from>
    <cdr:to>
      <cdr:x>0.11575</cdr:x>
      <cdr:y>0.62793</cdr:y>
    </cdr:to>
    <cdr:sp macro="" textlink="">
      <cdr:nvSpPr>
        <cdr:cNvPr id="3" name="TextBox 17"/>
        <cdr:cNvSpPr txBox="1"/>
      </cdr:nvSpPr>
      <cdr:spPr>
        <a:xfrm xmlns:a="http://schemas.openxmlformats.org/drawingml/2006/main">
          <a:off x="567521" y="2620289"/>
          <a:ext cx="314510"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dirty="0"/>
            <a:t>1</a:t>
          </a:r>
        </a:p>
      </cdr:txBody>
    </cdr:sp>
  </cdr:relSizeAnchor>
  <cdr:relSizeAnchor xmlns:cdr="http://schemas.openxmlformats.org/drawingml/2006/chartDrawing">
    <cdr:from>
      <cdr:x>0.07448</cdr:x>
      <cdr:y>0.29022</cdr:y>
    </cdr:from>
    <cdr:to>
      <cdr:x>0.11575</cdr:x>
      <cdr:y>0.3734</cdr:y>
    </cdr:to>
    <cdr:sp macro="" textlink="">
      <cdr:nvSpPr>
        <cdr:cNvPr id="4" name="TextBox 17"/>
        <cdr:cNvSpPr txBox="1"/>
      </cdr:nvSpPr>
      <cdr:spPr>
        <a:xfrm xmlns:a="http://schemas.openxmlformats.org/drawingml/2006/main">
          <a:off x="567521" y="1396006"/>
          <a:ext cx="314510"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dirty="0"/>
            <a:t>2</a:t>
          </a:r>
        </a:p>
      </cdr:txBody>
    </cdr:sp>
  </cdr:relSizeAnchor>
  <cdr:relSizeAnchor xmlns:cdr="http://schemas.openxmlformats.org/drawingml/2006/chartDrawing">
    <cdr:from>
      <cdr:x>0.8913</cdr:x>
      <cdr:y>0.81519</cdr:y>
    </cdr:from>
    <cdr:to>
      <cdr:x>0.95032</cdr:x>
      <cdr:y>0.87039</cdr:y>
    </cdr:to>
    <cdr:sp macro="" textlink="">
      <cdr:nvSpPr>
        <cdr:cNvPr id="5" name="Text Box 12"/>
        <cdr:cNvSpPr txBox="1">
          <a:spLocks xmlns:a="http://schemas.openxmlformats.org/drawingml/2006/main" noChangeArrowheads="1"/>
        </cdr:cNvSpPr>
      </cdr:nvSpPr>
      <cdr:spPr bwMode="auto">
        <a:xfrm xmlns:a="http://schemas.openxmlformats.org/drawingml/2006/main">
          <a:off x="6927509" y="4090976"/>
          <a:ext cx="458780" cy="27699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en-US" sz="1200" dirty="0">
              <a:solidFill>
                <a:srgbClr val="FF0000"/>
              </a:solidFill>
            </a:rPr>
            <a:t>0.15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a:t>© 2017 UT GeoFluids</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AFE029D-B230-4AA5-AA48-F52317B74581}" type="slidenum">
              <a:rPr lang="en-US" smtClean="0"/>
              <a:t>‹#›</a:t>
            </a:fld>
            <a:endParaRPr lang="en-US"/>
          </a:p>
        </p:txBody>
      </p:sp>
    </p:spTree>
    <p:extLst>
      <p:ext uri="{BB962C8B-B14F-4D97-AF65-F5344CB8AC3E}">
        <p14:creationId xmlns:p14="http://schemas.microsoft.com/office/powerpoint/2010/main" val="3844088042"/>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a:t>© 2017 UT GeoFluids</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6811DFE-1B61-4373-ADF6-A4EBC0F62F87}" type="slidenum">
              <a:rPr lang="en-US" smtClean="0"/>
              <a:t>‹#›</a:t>
            </a:fld>
            <a:endParaRPr lang="en-US"/>
          </a:p>
        </p:txBody>
      </p:sp>
    </p:spTree>
    <p:extLst>
      <p:ext uri="{BB962C8B-B14F-4D97-AF65-F5344CB8AC3E}">
        <p14:creationId xmlns:p14="http://schemas.microsoft.com/office/powerpoint/2010/main" val="1911743771"/>
      </p:ext>
    </p:extLst>
  </p:cSld>
  <p:clrMap bg1="lt1" tx1="dk1" bg2="lt2" tx2="dk2" accent1="accent1" accent2="accent2" accent3="accent3" accent4="accent4" accent5="accent5" accent6="accent6" hlink="hlink" folHlink="folHlink"/>
  <p:hf sldNum="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 2017 UT GeoFluids</a:t>
            </a:r>
          </a:p>
        </p:txBody>
      </p:sp>
      <p:sp>
        <p:nvSpPr>
          <p:cNvPr id="6" name="Date Placeholder 5"/>
          <p:cNvSpPr>
            <a:spLocks noGrp="1"/>
          </p:cNvSpPr>
          <p:nvPr>
            <p:ph type="dt"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extLst>
      <p:ext uri="{BB962C8B-B14F-4D97-AF65-F5344CB8AC3E}">
        <p14:creationId xmlns:p14="http://schemas.microsoft.com/office/powerpoint/2010/main" val="3188610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811DFE-1B61-4373-ADF6-A4EBC0F62F87}" type="slidenum">
              <a:rPr lang="en-US" smtClean="0"/>
              <a:pPr/>
              <a:t>18</a:t>
            </a:fld>
            <a:endParaRPr lang="en-US"/>
          </a:p>
        </p:txBody>
      </p:sp>
    </p:spTree>
    <p:extLst>
      <p:ext uri="{BB962C8B-B14F-4D97-AF65-F5344CB8AC3E}">
        <p14:creationId xmlns:p14="http://schemas.microsoft.com/office/powerpoint/2010/main" val="381961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is</a:t>
            </a:r>
            <a:r>
              <a:rPr lang="en-US" baseline="0" dirty="0"/>
              <a:t> equal to 10-7 cm/s</a:t>
            </a:r>
          </a:p>
          <a:p>
            <a:r>
              <a:rPr lang="en-US" baseline="0" dirty="0"/>
              <a:t>Need to change this over to EI</a:t>
            </a:r>
            <a:endParaRPr lang="en-US" dirty="0"/>
          </a:p>
        </p:txBody>
      </p:sp>
      <p:sp>
        <p:nvSpPr>
          <p:cNvPr id="4" name="Slide Number Placeholder 3"/>
          <p:cNvSpPr>
            <a:spLocks noGrp="1"/>
          </p:cNvSpPr>
          <p:nvPr>
            <p:ph type="sldNum" sz="quarter" idx="10"/>
          </p:nvPr>
        </p:nvSpPr>
        <p:spPr/>
        <p:txBody>
          <a:bodyPr/>
          <a:lstStyle/>
          <a:p>
            <a:fld id="{C6811DFE-1B61-4373-ADF6-A4EBC0F62F87}" type="slidenum">
              <a:rPr lang="en-US" smtClean="0"/>
              <a:pPr/>
              <a:t>19</a:t>
            </a:fld>
            <a:endParaRPr lang="en-US"/>
          </a:p>
        </p:txBody>
      </p:sp>
    </p:spTree>
    <p:extLst>
      <p:ext uri="{BB962C8B-B14F-4D97-AF65-F5344CB8AC3E}">
        <p14:creationId xmlns:p14="http://schemas.microsoft.com/office/powerpoint/2010/main" val="404792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Slopes different shape and position</a:t>
            </a:r>
          </a:p>
          <a:p>
            <a:r>
              <a:rPr lang="en-US" dirty="0"/>
              <a:t>Sensitive</a:t>
            </a:r>
            <a:r>
              <a:rPr lang="en-US" baseline="0" dirty="0"/>
              <a:t> to type at low stress</a:t>
            </a:r>
          </a:p>
          <a:p>
            <a:r>
              <a:rPr lang="en-US" baseline="0" dirty="0"/>
              <a:t>Not much difference at high stress</a:t>
            </a:r>
            <a:endParaRPr lang="en-US" dirty="0"/>
          </a:p>
          <a:p>
            <a:r>
              <a:rPr lang="en-US" dirty="0"/>
              <a:t>Will require different</a:t>
            </a:r>
            <a:r>
              <a:rPr lang="en-US" baseline="0" dirty="0"/>
              <a:t> model formulations </a:t>
            </a:r>
          </a:p>
          <a:p>
            <a:endParaRPr lang="en-US" dirty="0"/>
          </a:p>
        </p:txBody>
      </p:sp>
      <p:sp>
        <p:nvSpPr>
          <p:cNvPr id="4" name="Slide Number Placeholder 3"/>
          <p:cNvSpPr>
            <a:spLocks noGrp="1"/>
          </p:cNvSpPr>
          <p:nvPr>
            <p:ph type="sldNum" sz="quarter" idx="10"/>
          </p:nvPr>
        </p:nvSpPr>
        <p:spPr/>
        <p:txBody>
          <a:bodyPr/>
          <a:lstStyle/>
          <a:p>
            <a:fld id="{C6811DFE-1B61-4373-ADF6-A4EBC0F62F87}" type="slidenum">
              <a:rPr lang="en-US" smtClean="0"/>
              <a:pPr/>
              <a:t>20</a:t>
            </a:fld>
            <a:endParaRPr lang="en-US"/>
          </a:p>
        </p:txBody>
      </p:sp>
    </p:spTree>
    <p:extLst>
      <p:ext uri="{BB962C8B-B14F-4D97-AF65-F5344CB8AC3E}">
        <p14:creationId xmlns:p14="http://schemas.microsoft.com/office/powerpoint/2010/main" val="175451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D58691F-83D4-4FDE-9551-5E4D9F064C50}" type="slidenum">
              <a:rPr lang="en-US"/>
              <a:pPr/>
              <a:t>21</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99120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Considerable variation with BBC</a:t>
            </a:r>
          </a:p>
          <a:p>
            <a:r>
              <a:rPr lang="en-US" dirty="0"/>
              <a:t>Severe increase with </a:t>
            </a:r>
            <a:r>
              <a:rPr lang="en-US" dirty="0" err="1"/>
              <a:t>GoM</a:t>
            </a:r>
            <a:endParaRPr lang="en-US" dirty="0"/>
          </a:p>
          <a:p>
            <a:r>
              <a:rPr lang="en-US" dirty="0" err="1"/>
              <a:t>GoM</a:t>
            </a:r>
            <a:r>
              <a:rPr lang="en-US" baseline="0" dirty="0"/>
              <a:t> is consistent with </a:t>
            </a:r>
            <a:endParaRPr lang="en-US" dirty="0"/>
          </a:p>
          <a:p>
            <a:r>
              <a:rPr lang="en-US" dirty="0"/>
              <a:t>Intercept at 10 MPA</a:t>
            </a:r>
          </a:p>
          <a:p>
            <a:r>
              <a:rPr lang="en-US" dirty="0"/>
              <a:t>Trends cross but</a:t>
            </a:r>
            <a:r>
              <a:rPr lang="en-US" baseline="0" dirty="0"/>
              <a:t> are ordered in this stress range</a:t>
            </a:r>
          </a:p>
          <a:p>
            <a:r>
              <a:rPr lang="en-US" baseline="0" dirty="0"/>
              <a:t>Exponent J</a:t>
            </a:r>
            <a:endParaRPr lang="en-US" dirty="0"/>
          </a:p>
        </p:txBody>
      </p:sp>
      <p:sp>
        <p:nvSpPr>
          <p:cNvPr id="4" name="Slide Number Placeholder 3"/>
          <p:cNvSpPr>
            <a:spLocks noGrp="1"/>
          </p:cNvSpPr>
          <p:nvPr>
            <p:ph type="sldNum" sz="quarter" idx="10"/>
          </p:nvPr>
        </p:nvSpPr>
        <p:spPr/>
        <p:txBody>
          <a:bodyPr/>
          <a:lstStyle/>
          <a:p>
            <a:fld id="{C6811DFE-1B61-4373-ADF6-A4EBC0F62F87}" type="slidenum">
              <a:rPr lang="en-US" smtClean="0"/>
              <a:pPr/>
              <a:t>22</a:t>
            </a:fld>
            <a:endParaRPr lang="en-US"/>
          </a:p>
        </p:txBody>
      </p:sp>
    </p:spTree>
    <p:extLst>
      <p:ext uri="{BB962C8B-B14F-4D97-AF65-F5344CB8AC3E}">
        <p14:creationId xmlns:p14="http://schemas.microsoft.com/office/powerpoint/2010/main" val="2452735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811DFE-1B61-4373-ADF6-A4EBC0F62F87}" type="slidenum">
              <a:rPr lang="en-US" smtClean="0"/>
              <a:pPr/>
              <a:t>23</a:t>
            </a:fld>
            <a:endParaRPr lang="en-US"/>
          </a:p>
        </p:txBody>
      </p:sp>
    </p:spTree>
    <p:extLst>
      <p:ext uri="{BB962C8B-B14F-4D97-AF65-F5344CB8AC3E}">
        <p14:creationId xmlns:p14="http://schemas.microsoft.com/office/powerpoint/2010/main" val="1475384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F782D-2970-471E-B1A2-F701BA1912F8}" type="slidenum">
              <a:rPr lang="en-US" altLang="en-US"/>
              <a:pPr/>
              <a:t>24</a:t>
            </a:fld>
            <a:endParaRPr lang="en-US" altLang="en-US"/>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97985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811DFE-1B61-4373-ADF6-A4EBC0F62F87}" type="slidenum">
              <a:rPr lang="en-US" smtClean="0"/>
              <a:pPr/>
              <a:t>25</a:t>
            </a:fld>
            <a:endParaRPr lang="en-US"/>
          </a:p>
        </p:txBody>
      </p:sp>
    </p:spTree>
    <p:extLst>
      <p:ext uri="{BB962C8B-B14F-4D97-AF65-F5344CB8AC3E}">
        <p14:creationId xmlns:p14="http://schemas.microsoft.com/office/powerpoint/2010/main" val="744786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811DFE-1B61-4373-ADF6-A4EBC0F62F87}" type="slidenum">
              <a:rPr lang="en-US" smtClean="0"/>
              <a:pPr/>
              <a:t>26</a:t>
            </a:fld>
            <a:endParaRPr lang="en-US"/>
          </a:p>
        </p:txBody>
      </p:sp>
    </p:spTree>
    <p:extLst>
      <p:ext uri="{BB962C8B-B14F-4D97-AF65-F5344CB8AC3E}">
        <p14:creationId xmlns:p14="http://schemas.microsoft.com/office/powerpoint/2010/main" val="2343664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811DFE-1B61-4373-ADF6-A4EBC0F62F87}" type="slidenum">
              <a:rPr lang="en-US" smtClean="0"/>
              <a:pPr/>
              <a:t>28</a:t>
            </a:fld>
            <a:endParaRPr lang="en-US"/>
          </a:p>
        </p:txBody>
      </p:sp>
    </p:spTree>
    <p:extLst>
      <p:ext uri="{BB962C8B-B14F-4D97-AF65-F5344CB8AC3E}">
        <p14:creationId xmlns:p14="http://schemas.microsoft.com/office/powerpoint/2010/main" val="1497618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2013 UT GeoFluids</a:t>
            </a:r>
          </a:p>
        </p:txBody>
      </p:sp>
      <p:sp>
        <p:nvSpPr>
          <p:cNvPr id="5" name="Slide Number Placeholder 4"/>
          <p:cNvSpPr>
            <a:spLocks noGrp="1"/>
          </p:cNvSpPr>
          <p:nvPr>
            <p:ph type="sldNum" sz="quarter" idx="11"/>
          </p:nvPr>
        </p:nvSpPr>
        <p:spPr/>
        <p:txBody>
          <a:bodyPr/>
          <a:lstStyle/>
          <a:p>
            <a:fld id="{C6811DFE-1B61-4373-ADF6-A4EBC0F62F87}" type="slidenum">
              <a:rPr lang="en-US" smtClean="0"/>
              <a:t>10</a:t>
            </a:fld>
            <a:endParaRPr lang="en-US"/>
          </a:p>
        </p:txBody>
      </p:sp>
    </p:spTree>
    <p:extLst>
      <p:ext uri="{BB962C8B-B14F-4D97-AF65-F5344CB8AC3E}">
        <p14:creationId xmlns:p14="http://schemas.microsoft.com/office/powerpoint/2010/main" val="1583685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to get each element and for which ones we need horizontal and diagonal velocities</a:t>
            </a:r>
          </a:p>
          <a:p>
            <a:endParaRPr lang="en-US" dirty="0"/>
          </a:p>
        </p:txBody>
      </p:sp>
      <p:sp>
        <p:nvSpPr>
          <p:cNvPr id="4" name="Footer Placeholder 3"/>
          <p:cNvSpPr>
            <a:spLocks noGrp="1"/>
          </p:cNvSpPr>
          <p:nvPr>
            <p:ph type="ftr" sz="quarter" idx="10"/>
          </p:nvPr>
        </p:nvSpPr>
        <p:spPr/>
        <p:txBody>
          <a:bodyPr/>
          <a:lstStyle/>
          <a:p>
            <a:r>
              <a:rPr lang="en-US"/>
              <a:t>© 2017 UT GeoFluids</a:t>
            </a:r>
          </a:p>
        </p:txBody>
      </p:sp>
    </p:spTree>
    <p:extLst>
      <p:ext uri="{BB962C8B-B14F-4D97-AF65-F5344CB8AC3E}">
        <p14:creationId xmlns:p14="http://schemas.microsoft.com/office/powerpoint/2010/main" val="3766663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2017 UT GeoFluids</a:t>
            </a:r>
          </a:p>
        </p:txBody>
      </p:sp>
    </p:spTree>
    <p:extLst>
      <p:ext uri="{BB962C8B-B14F-4D97-AF65-F5344CB8AC3E}">
        <p14:creationId xmlns:p14="http://schemas.microsoft.com/office/powerpoint/2010/main" val="26679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2017 UT GeoFluids</a:t>
            </a:r>
          </a:p>
        </p:txBody>
      </p:sp>
    </p:spTree>
    <p:extLst>
      <p:ext uri="{BB962C8B-B14F-4D97-AF65-F5344CB8AC3E}">
        <p14:creationId xmlns:p14="http://schemas.microsoft.com/office/powerpoint/2010/main" val="71215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811DFE-1B61-4373-ADF6-A4EBC0F62F87}" type="slidenum">
              <a:rPr lang="en-US" smtClean="0"/>
              <a:pPr/>
              <a:t>42</a:t>
            </a:fld>
            <a:endParaRPr lang="en-US"/>
          </a:p>
        </p:txBody>
      </p:sp>
    </p:spTree>
    <p:extLst>
      <p:ext uri="{BB962C8B-B14F-4D97-AF65-F5344CB8AC3E}">
        <p14:creationId xmlns:p14="http://schemas.microsoft.com/office/powerpoint/2010/main" val="3835577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 2017 UT GeoFluids</a:t>
            </a:r>
          </a:p>
        </p:txBody>
      </p:sp>
    </p:spTree>
    <p:extLst>
      <p:ext uri="{BB962C8B-B14F-4D97-AF65-F5344CB8AC3E}">
        <p14:creationId xmlns:p14="http://schemas.microsoft.com/office/powerpoint/2010/main" val="1028112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a:t>
            </a:r>
            <a:r>
              <a:rPr lang="en-US"/>
              <a:t> </a:t>
            </a:r>
            <a:r>
              <a:rPr lang="en-US" dirty="0"/>
              <a:t>presentations and workshops</a:t>
            </a:r>
          </a:p>
          <a:p>
            <a:r>
              <a:rPr lang="en-US"/>
              <a:t>Importance to advancement of the field</a:t>
            </a:r>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 2017 UT GeoFluids</a:t>
            </a:r>
          </a:p>
        </p:txBody>
      </p:sp>
    </p:spTree>
    <p:extLst>
      <p:ext uri="{BB962C8B-B14F-4D97-AF65-F5344CB8AC3E}">
        <p14:creationId xmlns:p14="http://schemas.microsoft.com/office/powerpoint/2010/main" val="1554393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 2017 UT GeoFluids</a:t>
            </a:r>
          </a:p>
        </p:txBody>
      </p:sp>
    </p:spTree>
    <p:extLst>
      <p:ext uri="{BB962C8B-B14F-4D97-AF65-F5344CB8AC3E}">
        <p14:creationId xmlns:p14="http://schemas.microsoft.com/office/powerpoint/2010/main" val="3680852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7414D-0FC0-CB48-9B8F-D6C0EDBB5AA4}" type="slidenum">
              <a:rPr lang="en-US" sz="1200"/>
              <a:pPr/>
              <a:t>49</a:t>
            </a:fld>
            <a:endParaRPr lang="en-US" sz="1200" dirty="0"/>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664231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D22C6-1768-E648-A3B0-9AED712479F4}" type="slidenum">
              <a:rPr lang="en-US" smtClean="0"/>
              <a:t>54</a:t>
            </a:fld>
            <a:endParaRPr lang="en-US"/>
          </a:p>
        </p:txBody>
      </p:sp>
    </p:spTree>
    <p:extLst>
      <p:ext uri="{BB962C8B-B14F-4D97-AF65-F5344CB8AC3E}">
        <p14:creationId xmlns:p14="http://schemas.microsoft.com/office/powerpoint/2010/main" val="811223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a:t>
            </a:r>
            <a:r>
              <a:rPr lang="en-US"/>
              <a:t> </a:t>
            </a:r>
            <a:r>
              <a:rPr lang="en-US" dirty="0"/>
              <a:t>the evolution of the strain </a:t>
            </a:r>
            <a:r>
              <a:rPr lang="en-US"/>
              <a:t>ellipse</a:t>
            </a:r>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 2017 UT GeoFluids</a:t>
            </a:r>
          </a:p>
        </p:txBody>
      </p:sp>
    </p:spTree>
    <p:extLst>
      <p:ext uri="{BB962C8B-B14F-4D97-AF65-F5344CB8AC3E}">
        <p14:creationId xmlns:p14="http://schemas.microsoft.com/office/powerpoint/2010/main" val="2717660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391" eaLnBrk="0" hangingPunct="0">
              <a:defRPr i="1">
                <a:solidFill>
                  <a:schemeClr val="tx1"/>
                </a:solidFill>
                <a:latin typeface="Arial" charset="0"/>
              </a:defRPr>
            </a:lvl1pPr>
            <a:lvl2pPr marL="710369" indent="-273219" defTabSz="924391" eaLnBrk="0" hangingPunct="0">
              <a:defRPr i="1">
                <a:solidFill>
                  <a:schemeClr val="tx1"/>
                </a:solidFill>
                <a:latin typeface="Arial" charset="0"/>
              </a:defRPr>
            </a:lvl2pPr>
            <a:lvl3pPr marL="1092874" indent="-218575" defTabSz="924391" eaLnBrk="0" hangingPunct="0">
              <a:defRPr i="1">
                <a:solidFill>
                  <a:schemeClr val="tx1"/>
                </a:solidFill>
                <a:latin typeface="Arial" charset="0"/>
              </a:defRPr>
            </a:lvl3pPr>
            <a:lvl4pPr marL="1530025" indent="-218575" defTabSz="924391" eaLnBrk="0" hangingPunct="0">
              <a:defRPr i="1">
                <a:solidFill>
                  <a:schemeClr val="tx1"/>
                </a:solidFill>
                <a:latin typeface="Arial" charset="0"/>
              </a:defRPr>
            </a:lvl4pPr>
            <a:lvl5pPr marL="1967175" indent="-218575" defTabSz="924391" eaLnBrk="0" hangingPunct="0">
              <a:defRPr i="1">
                <a:solidFill>
                  <a:schemeClr val="tx1"/>
                </a:solidFill>
                <a:latin typeface="Arial" charset="0"/>
              </a:defRPr>
            </a:lvl5pPr>
            <a:lvl6pPr marL="2404327" indent="-218575" defTabSz="924391" eaLnBrk="0" fontAlgn="base" hangingPunct="0">
              <a:spcBef>
                <a:spcPct val="0"/>
              </a:spcBef>
              <a:spcAft>
                <a:spcPct val="0"/>
              </a:spcAft>
              <a:defRPr i="1">
                <a:solidFill>
                  <a:schemeClr val="tx1"/>
                </a:solidFill>
                <a:latin typeface="Arial" charset="0"/>
              </a:defRPr>
            </a:lvl6pPr>
            <a:lvl7pPr marL="2841477" indent="-218575" defTabSz="924391" eaLnBrk="0" fontAlgn="base" hangingPunct="0">
              <a:spcBef>
                <a:spcPct val="0"/>
              </a:spcBef>
              <a:spcAft>
                <a:spcPct val="0"/>
              </a:spcAft>
              <a:defRPr i="1">
                <a:solidFill>
                  <a:schemeClr val="tx1"/>
                </a:solidFill>
                <a:latin typeface="Arial" charset="0"/>
              </a:defRPr>
            </a:lvl7pPr>
            <a:lvl8pPr marL="3278625" indent="-218575" defTabSz="924391" eaLnBrk="0" fontAlgn="base" hangingPunct="0">
              <a:spcBef>
                <a:spcPct val="0"/>
              </a:spcBef>
              <a:spcAft>
                <a:spcPct val="0"/>
              </a:spcAft>
              <a:defRPr i="1">
                <a:solidFill>
                  <a:schemeClr val="tx1"/>
                </a:solidFill>
                <a:latin typeface="Arial" charset="0"/>
              </a:defRPr>
            </a:lvl8pPr>
            <a:lvl9pPr marL="3715777" indent="-218575" defTabSz="924391" eaLnBrk="0" fontAlgn="base" hangingPunct="0">
              <a:spcBef>
                <a:spcPct val="0"/>
              </a:spcBef>
              <a:spcAft>
                <a:spcPct val="0"/>
              </a:spcAft>
              <a:defRPr i="1">
                <a:solidFill>
                  <a:schemeClr val="tx1"/>
                </a:solidFill>
                <a:latin typeface="Arial" charset="0"/>
              </a:defRPr>
            </a:lvl9pPr>
          </a:lstStyle>
          <a:p>
            <a:pPr eaLnBrk="1" hangingPunct="1"/>
            <a:fld id="{88EDD24D-1429-4E05-A834-5B997E2C106A}" type="slidenum">
              <a:rPr lang="en-US" i="0"/>
              <a:pPr eaLnBrk="1" hangingPunct="1"/>
              <a:t>11</a:t>
            </a:fld>
            <a:endParaRPr lang="en-US" i="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58699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C6DA7D-7A13-C441-91DC-59B65F623EAC}" type="slidenum">
              <a:rPr lang="en-US" sz="1200"/>
              <a:pPr/>
              <a:t>59</a:t>
            </a:fld>
            <a:endParaRPr lang="en-US" sz="1200"/>
          </a:p>
        </p:txBody>
      </p:sp>
      <p:sp>
        <p:nvSpPr>
          <p:cNvPr id="98306"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1027"/>
          <p:cNvSpPr>
            <a:spLocks noGrp="1" noChangeArrowheads="1"/>
          </p:cNvSpPr>
          <p:nvPr>
            <p:ph type="body" idx="1"/>
          </p:nvPr>
        </p:nvSpPr>
        <p:spPr>
          <a:noFill/>
        </p:spPr>
        <p:txBody>
          <a:bodyPr/>
          <a:lstStyle/>
          <a:p>
            <a:pPr algn="just" eaLnBrk="1" hangingPunct="1">
              <a:lnSpc>
                <a:spcPct val="120000"/>
              </a:lnSpc>
            </a:pPr>
            <a:r>
              <a:rPr lang="en-US" dirty="0">
                <a:solidFill>
                  <a:schemeClr val="accent2"/>
                </a:solidFill>
                <a:latin typeface="Times New Roman" charset="0"/>
              </a:rPr>
              <a:t>Not clear if our constitutive</a:t>
            </a:r>
            <a:r>
              <a:rPr lang="en-US" baseline="0" dirty="0">
                <a:solidFill>
                  <a:schemeClr val="accent2"/>
                </a:solidFill>
                <a:latin typeface="Times New Roman" charset="0"/>
              </a:rPr>
              <a:t> model assumptions still apply</a:t>
            </a:r>
          </a:p>
          <a:p>
            <a:pPr algn="just" eaLnBrk="1" hangingPunct="1">
              <a:lnSpc>
                <a:spcPct val="120000"/>
              </a:lnSpc>
            </a:pPr>
            <a:r>
              <a:rPr lang="en-US" baseline="0" dirty="0">
                <a:solidFill>
                  <a:schemeClr val="accent2"/>
                </a:solidFill>
                <a:latin typeface="Times New Roman" charset="0"/>
              </a:rPr>
              <a:t>More realistic material behavior for these geologic scales</a:t>
            </a:r>
            <a:endParaRPr lang="en-US" dirty="0">
              <a:solidFill>
                <a:schemeClr val="accent2"/>
              </a:solidFill>
              <a:latin typeface="Times New Roman" charset="0"/>
            </a:endParaRPr>
          </a:p>
        </p:txBody>
      </p:sp>
    </p:spTree>
    <p:extLst>
      <p:ext uri="{BB962C8B-B14F-4D97-AF65-F5344CB8AC3E}">
        <p14:creationId xmlns:p14="http://schemas.microsoft.com/office/powerpoint/2010/main" val="368215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Experimental work; Dramatic</a:t>
            </a:r>
            <a:r>
              <a:rPr lang="en-US" baseline="0" dirty="0"/>
              <a:t> change in material properties</a:t>
            </a:r>
          </a:p>
          <a:p>
            <a:r>
              <a:rPr lang="en-US" baseline="0" dirty="0"/>
              <a:t>Empirically observed, now measured </a:t>
            </a:r>
          </a:p>
          <a:p>
            <a:endParaRPr lang="en-US" dirty="0"/>
          </a:p>
          <a:p>
            <a:r>
              <a:rPr lang="en-US"/>
              <a:t>Input </a:t>
            </a:r>
            <a:r>
              <a:rPr lang="en-US" dirty="0"/>
              <a:t>for models; borehole stability analyses</a:t>
            </a:r>
          </a:p>
        </p:txBody>
      </p:sp>
      <p:sp>
        <p:nvSpPr>
          <p:cNvPr id="4" name="Slide Number Placeholder 3"/>
          <p:cNvSpPr>
            <a:spLocks noGrp="1"/>
          </p:cNvSpPr>
          <p:nvPr>
            <p:ph type="sldNum" sz="quarter" idx="10"/>
          </p:nvPr>
        </p:nvSpPr>
        <p:spPr/>
        <p:txBody>
          <a:bodyPr/>
          <a:lstStyle/>
          <a:p>
            <a:fld id="{4EBD22C6-1768-E648-A3B0-9AED712479F4}" type="slidenum">
              <a:rPr lang="en-US" smtClean="0"/>
              <a:t>61</a:t>
            </a:fld>
            <a:endParaRPr lang="en-US"/>
          </a:p>
        </p:txBody>
      </p:sp>
    </p:spTree>
    <p:extLst>
      <p:ext uri="{BB962C8B-B14F-4D97-AF65-F5344CB8AC3E}">
        <p14:creationId xmlns:p14="http://schemas.microsoft.com/office/powerpoint/2010/main" val="68287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symmetric</a:t>
            </a:r>
          </a:p>
          <a:p>
            <a:r>
              <a:rPr lang="en-US" dirty="0"/>
              <a:t>Next issue: yield surface:</a:t>
            </a:r>
            <a:r>
              <a:rPr lang="en-US" baseline="0" dirty="0"/>
              <a:t> how does it look like and ho does it evolve in high stress stress levels and complex stress paths</a:t>
            </a:r>
          </a:p>
          <a:p>
            <a:r>
              <a:rPr lang="en-US" baseline="0" dirty="0"/>
              <a:t>Examples: we are probing yield surface for </a:t>
            </a:r>
            <a:r>
              <a:rPr lang="en-US" baseline="0" dirty="0" err="1"/>
              <a:t>GoM</a:t>
            </a:r>
            <a:r>
              <a:rPr lang="en-US" baseline="0" dirty="0"/>
              <a:t> material; we are exploring how the yield surface evolves in complex stress paths</a:t>
            </a:r>
          </a:p>
          <a:p>
            <a:r>
              <a:rPr lang="en-US" baseline="0" dirty="0"/>
              <a:t>Cutting edge problem + how to incorporate behavior in models; make it accessible for industry workflows</a:t>
            </a:r>
            <a:endParaRPr lang="en-US" dirty="0"/>
          </a:p>
        </p:txBody>
      </p:sp>
      <p:sp>
        <p:nvSpPr>
          <p:cNvPr id="4" name="Slide Number Placeholder 3"/>
          <p:cNvSpPr>
            <a:spLocks noGrp="1"/>
          </p:cNvSpPr>
          <p:nvPr>
            <p:ph type="sldNum" sz="quarter" idx="10"/>
          </p:nvPr>
        </p:nvSpPr>
        <p:spPr/>
        <p:txBody>
          <a:bodyPr/>
          <a:lstStyle/>
          <a:p>
            <a:fld id="{4EBD22C6-1768-E648-A3B0-9AED712479F4}" type="slidenum">
              <a:rPr lang="en-US" smtClean="0"/>
              <a:t>64</a:t>
            </a:fld>
            <a:endParaRPr lang="en-US"/>
          </a:p>
        </p:txBody>
      </p:sp>
    </p:spTree>
    <p:extLst>
      <p:ext uri="{BB962C8B-B14F-4D97-AF65-F5344CB8AC3E}">
        <p14:creationId xmlns:p14="http://schemas.microsoft.com/office/powerpoint/2010/main" val="1981823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2726A1"/>
                </a:solidFill>
                <a:latin typeface="Times New Roman" panose="02020603050405020304" pitchFamily="18" charset="0"/>
                <a:ea typeface="Calibri" charset="0"/>
                <a:cs typeface="Times New Roman" panose="02020603050405020304" pitchFamily="18" charset="0"/>
              </a:rPr>
              <a:t>Plane-strain</a:t>
            </a:r>
            <a:r>
              <a:rPr lang="en-US">
                <a:solidFill>
                  <a:srgbClr val="2726A1"/>
                </a:solidFill>
                <a:latin typeface="Times New Roman" panose="02020603050405020304" pitchFamily="18" charset="0"/>
                <a:ea typeface="Calibri" charset="0"/>
                <a:cs typeface="Times New Roman" panose="02020603050405020304" pitchFamily="18" charset="0"/>
              </a:rPr>
              <a:t> </a:t>
            </a:r>
            <a:r>
              <a:rPr lang="en-US" dirty="0">
                <a:solidFill>
                  <a:srgbClr val="2726A1"/>
                </a:solidFill>
                <a:latin typeface="Times New Roman" panose="02020603050405020304" pitchFamily="18" charset="0"/>
                <a:ea typeface="Calibri" charset="0"/>
                <a:cs typeface="Times New Roman" panose="02020603050405020304" pitchFamily="18" charset="0"/>
              </a:rPr>
              <a:t>or axisymmetric models cannot capture complex 3D salt geometries.</a:t>
            </a:r>
          </a:p>
          <a:p>
            <a:endParaRPr lang="en-US"/>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 2017 UT GeoFluids</a:t>
            </a:r>
          </a:p>
        </p:txBody>
      </p:sp>
    </p:spTree>
    <p:extLst>
      <p:ext uri="{BB962C8B-B14F-4D97-AF65-F5344CB8AC3E}">
        <p14:creationId xmlns:p14="http://schemas.microsoft.com/office/powerpoint/2010/main" val="2135060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Entire stress/strain history and elastoplastic stress description; bedding information; porosity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726A1"/>
                </a:solidFill>
                <a:latin typeface="Times New Roman" panose="02020603050405020304" pitchFamily="18" charset="0"/>
                <a:ea typeface="Calibri" charset="0"/>
                <a:cs typeface="Times New Roman" panose="02020603050405020304" pitchFamily="18" charset="0"/>
              </a:rPr>
              <a:t>Gain insights on how stress and pressure are recorded on seismic data</a:t>
            </a:r>
          </a:p>
          <a:p>
            <a:pPr>
              <a:defRPr/>
            </a:pPr>
            <a:endParaRPr lang="en-US" dirty="0">
              <a:solidFill>
                <a:srgbClr val="2726A1"/>
              </a:solidFill>
              <a:latin typeface="Times New Roman" panose="02020603050405020304" pitchFamily="18" charset="0"/>
              <a:cs typeface="Times New Roman" panose="02020603050405020304" pitchFamily="18" charset="0"/>
            </a:endParaRPr>
          </a:p>
          <a:p>
            <a:pPr>
              <a:defRPr/>
            </a:pPr>
            <a:r>
              <a:rPr lang="en-US" dirty="0">
                <a:solidFill>
                  <a:srgbClr val="2726A1"/>
                </a:solidFill>
                <a:latin typeface="Times New Roman" panose="02020603050405020304" pitchFamily="18" charset="0"/>
                <a:ea typeface="Calibri" charset="0"/>
                <a:cs typeface="Times New Roman" panose="02020603050405020304" pitchFamily="18" charset="0"/>
              </a:rPr>
              <a:t>This is a forward approach</a:t>
            </a:r>
          </a:p>
          <a:p>
            <a:endParaRPr lang="en-US" b="1"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 2017 UT GeoFluids</a:t>
            </a:r>
          </a:p>
        </p:txBody>
      </p:sp>
    </p:spTree>
    <p:extLst>
      <p:ext uri="{BB962C8B-B14F-4D97-AF65-F5344CB8AC3E}">
        <p14:creationId xmlns:p14="http://schemas.microsoft.com/office/powerpoint/2010/main" val="2924656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 2017 UT GeoFluids</a:t>
            </a:r>
          </a:p>
        </p:txBody>
      </p:sp>
    </p:spTree>
    <p:extLst>
      <p:ext uri="{BB962C8B-B14F-4D97-AF65-F5344CB8AC3E}">
        <p14:creationId xmlns:p14="http://schemas.microsoft.com/office/powerpoint/2010/main" val="1560058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a:t> </a:t>
            </a:r>
            <a:r>
              <a:rPr lang="en-US" dirty="0"/>
              <a:t>fundamental challenge: how to incorporate the poromechanical results into rock physics models</a:t>
            </a:r>
            <a:r>
              <a:rPr lang="en-US"/>
              <a:t> </a:t>
            </a:r>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 2017 UT GeoFluids</a:t>
            </a:r>
          </a:p>
        </p:txBody>
      </p:sp>
    </p:spTree>
    <p:extLst>
      <p:ext uri="{BB962C8B-B14F-4D97-AF65-F5344CB8AC3E}">
        <p14:creationId xmlns:p14="http://schemas.microsoft.com/office/powerpoint/2010/main" val="1581977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a:solidFill>
                  <a:prstClr val="black"/>
                </a:solidFill>
              </a:rPr>
              <a:t>© 2013 UT GeoFluids</a:t>
            </a:r>
          </a:p>
        </p:txBody>
      </p:sp>
      <p:sp>
        <p:nvSpPr>
          <p:cNvPr id="5" name="Slide Number Placeholder 4"/>
          <p:cNvSpPr>
            <a:spLocks noGrp="1"/>
          </p:cNvSpPr>
          <p:nvPr>
            <p:ph type="sldNum" sz="quarter" idx="11"/>
          </p:nvPr>
        </p:nvSpPr>
        <p:spPr/>
        <p:txBody>
          <a:bodyPr/>
          <a:lstStyle/>
          <a:p>
            <a:fld id="{C6811DFE-1B61-4373-ADF6-A4EBC0F62F87}" type="slidenum">
              <a:rPr lang="en-US" smtClean="0">
                <a:solidFill>
                  <a:prstClr val="black"/>
                </a:solidFill>
              </a:rPr>
              <a:pPr/>
              <a:t>74</a:t>
            </a:fld>
            <a:endParaRPr lang="en-US">
              <a:solidFill>
                <a:prstClr val="black"/>
              </a:solidFill>
            </a:endParaRPr>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9720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I’ll explain what</a:t>
            </a:r>
            <a:r>
              <a:rPr lang="en-US" baseline="0" dirty="0"/>
              <a:t> is driving these differences.</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 2017 UT GeoFluids</a:t>
            </a:r>
          </a:p>
        </p:txBody>
      </p:sp>
    </p:spTree>
    <p:extLst>
      <p:ext uri="{BB962C8B-B14F-4D97-AF65-F5344CB8AC3E}">
        <p14:creationId xmlns:p14="http://schemas.microsoft.com/office/powerpoint/2010/main" val="339544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D22C6-1768-E648-A3B0-9AED712479F4}" type="slidenum">
              <a:rPr lang="en-US" smtClean="0"/>
              <a:t>95</a:t>
            </a:fld>
            <a:endParaRPr lang="en-US"/>
          </a:p>
        </p:txBody>
      </p:sp>
    </p:spTree>
    <p:extLst>
      <p:ext uri="{BB962C8B-B14F-4D97-AF65-F5344CB8AC3E}">
        <p14:creationId xmlns:p14="http://schemas.microsoft.com/office/powerpoint/2010/main" val="4140180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materials</a:t>
            </a:r>
          </a:p>
          <a:p>
            <a:endParaRPr lang="en-US" dirty="0"/>
          </a:p>
        </p:txBody>
      </p:sp>
      <p:sp>
        <p:nvSpPr>
          <p:cNvPr id="4" name="Slide Number Placeholder 3"/>
          <p:cNvSpPr>
            <a:spLocks noGrp="1"/>
          </p:cNvSpPr>
          <p:nvPr>
            <p:ph type="sldNum" sz="quarter" idx="10"/>
          </p:nvPr>
        </p:nvSpPr>
        <p:spPr/>
        <p:txBody>
          <a:bodyPr/>
          <a:lstStyle/>
          <a:p>
            <a:fld id="{C6811DFE-1B61-4373-ADF6-A4EBC0F62F87}" type="slidenum">
              <a:rPr lang="en-US" smtClean="0"/>
              <a:pPr/>
              <a:t>12</a:t>
            </a:fld>
            <a:endParaRPr lang="en-US"/>
          </a:p>
        </p:txBody>
      </p:sp>
    </p:spTree>
    <p:extLst>
      <p:ext uri="{BB962C8B-B14F-4D97-AF65-F5344CB8AC3E}">
        <p14:creationId xmlns:p14="http://schemas.microsoft.com/office/powerpoint/2010/main" val="1418792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0" dirty="0"/>
              <a:t> </a:t>
            </a:r>
            <a:r>
              <a:rPr lang="en-US" baseline="0" dirty="0" err="1"/>
              <a:t>kaolins</a:t>
            </a:r>
            <a:r>
              <a:rPr lang="en-US" baseline="0" dirty="0"/>
              <a:t> below A line</a:t>
            </a:r>
          </a:p>
          <a:p>
            <a:r>
              <a:rPr lang="en-US" baseline="0" dirty="0"/>
              <a:t>Focus on BBC, </a:t>
            </a:r>
            <a:r>
              <a:rPr lang="en-US" baseline="0" dirty="0" err="1"/>
              <a:t>Ssilt</a:t>
            </a:r>
            <a:r>
              <a:rPr lang="en-US" baseline="0" dirty="0"/>
              <a:t>, </a:t>
            </a:r>
            <a:r>
              <a:rPr lang="en-US" baseline="0" dirty="0" err="1"/>
              <a:t>Uras</a:t>
            </a:r>
            <a:r>
              <a:rPr lang="en-US" baseline="0" dirty="0"/>
              <a:t>, London, </a:t>
            </a:r>
            <a:r>
              <a:rPr lang="en-US" baseline="0" dirty="0" err="1"/>
              <a:t>Eug</a:t>
            </a:r>
            <a:r>
              <a:rPr lang="en-US" baseline="0" dirty="0"/>
              <a:t> </a:t>
            </a:r>
            <a:r>
              <a:rPr lang="en-US" baseline="0" dirty="0" err="1"/>
              <a:t>Isl</a:t>
            </a:r>
            <a:endParaRPr lang="en-US" baseline="0" dirty="0"/>
          </a:p>
          <a:p>
            <a:r>
              <a:rPr lang="en-US" baseline="0" dirty="0"/>
              <a:t>Extensive range</a:t>
            </a:r>
            <a:endParaRPr lang="en-US" dirty="0"/>
          </a:p>
        </p:txBody>
      </p:sp>
      <p:sp>
        <p:nvSpPr>
          <p:cNvPr id="4" name="Slide Number Placeholder 3"/>
          <p:cNvSpPr>
            <a:spLocks noGrp="1"/>
          </p:cNvSpPr>
          <p:nvPr>
            <p:ph type="sldNum" sz="quarter" idx="10"/>
          </p:nvPr>
        </p:nvSpPr>
        <p:spPr/>
        <p:txBody>
          <a:bodyPr/>
          <a:lstStyle/>
          <a:p>
            <a:fld id="{C6811DFE-1B61-4373-ADF6-A4EBC0F62F87}" type="slidenum">
              <a:rPr lang="en-US" smtClean="0"/>
              <a:pPr/>
              <a:t>13</a:t>
            </a:fld>
            <a:endParaRPr lang="en-US"/>
          </a:p>
        </p:txBody>
      </p:sp>
    </p:spTree>
    <p:extLst>
      <p:ext uri="{BB962C8B-B14F-4D97-AF65-F5344CB8AC3E}">
        <p14:creationId xmlns:p14="http://schemas.microsoft.com/office/powerpoint/2010/main" val="382586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209" eaLnBrk="0" hangingPunct="0">
              <a:defRPr i="1">
                <a:solidFill>
                  <a:schemeClr val="tx1"/>
                </a:solidFill>
                <a:latin typeface="Arial" charset="0"/>
              </a:defRPr>
            </a:lvl1pPr>
            <a:lvl2pPr marL="697164" indent="-268141" defTabSz="907209" eaLnBrk="0" hangingPunct="0">
              <a:defRPr i="1">
                <a:solidFill>
                  <a:schemeClr val="tx1"/>
                </a:solidFill>
                <a:latin typeface="Arial" charset="0"/>
              </a:defRPr>
            </a:lvl2pPr>
            <a:lvl3pPr marL="1072562" indent="-214512" defTabSz="907209" eaLnBrk="0" hangingPunct="0">
              <a:defRPr i="1">
                <a:solidFill>
                  <a:schemeClr val="tx1"/>
                </a:solidFill>
                <a:latin typeface="Arial" charset="0"/>
              </a:defRPr>
            </a:lvl3pPr>
            <a:lvl4pPr marL="1501587" indent="-214512" defTabSz="907209" eaLnBrk="0" hangingPunct="0">
              <a:defRPr i="1">
                <a:solidFill>
                  <a:schemeClr val="tx1"/>
                </a:solidFill>
                <a:latin typeface="Arial" charset="0"/>
              </a:defRPr>
            </a:lvl4pPr>
            <a:lvl5pPr marL="1930612" indent="-214512" defTabSz="907209" eaLnBrk="0" hangingPunct="0">
              <a:defRPr i="1">
                <a:solidFill>
                  <a:schemeClr val="tx1"/>
                </a:solidFill>
                <a:latin typeface="Arial" charset="0"/>
              </a:defRPr>
            </a:lvl5pPr>
            <a:lvl6pPr marL="2359637" indent="-214512" defTabSz="907209" eaLnBrk="0" fontAlgn="base" hangingPunct="0">
              <a:spcBef>
                <a:spcPct val="0"/>
              </a:spcBef>
              <a:spcAft>
                <a:spcPct val="0"/>
              </a:spcAft>
              <a:defRPr i="1">
                <a:solidFill>
                  <a:schemeClr val="tx1"/>
                </a:solidFill>
                <a:latin typeface="Arial" charset="0"/>
              </a:defRPr>
            </a:lvl6pPr>
            <a:lvl7pPr marL="2788663" indent="-214512" defTabSz="907209" eaLnBrk="0" fontAlgn="base" hangingPunct="0">
              <a:spcBef>
                <a:spcPct val="0"/>
              </a:spcBef>
              <a:spcAft>
                <a:spcPct val="0"/>
              </a:spcAft>
              <a:defRPr i="1">
                <a:solidFill>
                  <a:schemeClr val="tx1"/>
                </a:solidFill>
                <a:latin typeface="Arial" charset="0"/>
              </a:defRPr>
            </a:lvl7pPr>
            <a:lvl8pPr marL="3217688" indent="-214512" defTabSz="907209" eaLnBrk="0" fontAlgn="base" hangingPunct="0">
              <a:spcBef>
                <a:spcPct val="0"/>
              </a:spcBef>
              <a:spcAft>
                <a:spcPct val="0"/>
              </a:spcAft>
              <a:defRPr i="1">
                <a:solidFill>
                  <a:schemeClr val="tx1"/>
                </a:solidFill>
                <a:latin typeface="Arial" charset="0"/>
              </a:defRPr>
            </a:lvl8pPr>
            <a:lvl9pPr marL="3646713" indent="-214512" defTabSz="907209" eaLnBrk="0" fontAlgn="base" hangingPunct="0">
              <a:spcBef>
                <a:spcPct val="0"/>
              </a:spcBef>
              <a:spcAft>
                <a:spcPct val="0"/>
              </a:spcAft>
              <a:defRPr i="1">
                <a:solidFill>
                  <a:schemeClr val="tx1"/>
                </a:solidFill>
                <a:latin typeface="Arial" charset="0"/>
              </a:defRPr>
            </a:lvl9pPr>
          </a:lstStyle>
          <a:p>
            <a:pPr eaLnBrk="1" hangingPunct="1"/>
            <a:fld id="{066E3218-334E-4F11-BECF-AABAE88719F9}" type="slidenum">
              <a:rPr lang="en-US" i="0"/>
              <a:pPr eaLnBrk="1" hangingPunct="1"/>
              <a:t>14</a:t>
            </a:fld>
            <a:endParaRPr lang="en-US" i="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384488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8B9A424-794B-4BFC-B798-FBB849CF6F30}" type="slidenum">
              <a:rPr lang="en-US"/>
              <a:pPr/>
              <a:t>15</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dirty="0"/>
              <a:t>Flocs persist</a:t>
            </a:r>
            <a:r>
              <a:rPr lang="en-US" baseline="0" dirty="0"/>
              <a:t> because leaching causes different behavior</a:t>
            </a:r>
            <a:endParaRPr lang="en-US" dirty="0"/>
          </a:p>
        </p:txBody>
      </p:sp>
    </p:spTree>
    <p:extLst>
      <p:ext uri="{BB962C8B-B14F-4D97-AF65-F5344CB8AC3E}">
        <p14:creationId xmlns:p14="http://schemas.microsoft.com/office/powerpoint/2010/main" val="2275171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8B9A424-794B-4BFC-B798-FBB849CF6F30}" type="slidenum">
              <a:rPr lang="en-US"/>
              <a:pPr/>
              <a:t>16</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01786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8B9A424-794B-4BFC-B798-FBB849CF6F30}" type="slidenum">
              <a:rPr lang="en-US"/>
              <a:pPr/>
              <a:t>17</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947078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xmlns="" id="{0B8DA308-6737-5342-8ABA-CB5B1C3DB8E7}"/>
              </a:ext>
            </a:extLst>
          </p:cNvPr>
          <p:cNvSpPr>
            <a:spLocks noGrp="1"/>
          </p:cNvSpPr>
          <p:nvPr>
            <p:ph type="ftr" sz="quarter" idx="3"/>
          </p:nvPr>
        </p:nvSpPr>
        <p:spPr>
          <a:xfrm>
            <a:off x="818187" y="6356352"/>
            <a:ext cx="1620213" cy="365125"/>
          </a:xfrm>
          <a:prstGeom prst="rect">
            <a:avLst/>
          </a:prstGeom>
        </p:spPr>
        <p:txBody>
          <a:bodyPr vert="horz" lIns="91440" tIns="45720" rIns="91440" bIns="45720" rtlCol="0" anchor="ctr"/>
          <a:lstStyle>
            <a:lvl1pPr algn="ctr">
              <a:defRPr sz="1200">
                <a:solidFill>
                  <a:schemeClr val="tx1"/>
                </a:solidFill>
              </a:defRPr>
            </a:lvl1pPr>
          </a:lstStyle>
          <a:p>
            <a:pPr algn="l"/>
            <a:r>
              <a:rPr lang="en-US" dirty="0"/>
              <a:t>© 2018 UT GeoFluids</a:t>
            </a:r>
          </a:p>
        </p:txBody>
      </p:sp>
    </p:spTree>
    <p:extLst>
      <p:ext uri="{BB962C8B-B14F-4D97-AF65-F5344CB8AC3E}">
        <p14:creationId xmlns:p14="http://schemas.microsoft.com/office/powerpoint/2010/main" val="3659183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990600"/>
            <a:ext cx="8229600" cy="5135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a:cxnSpLocks/>
          </p:cNvCxnSpPr>
          <p:nvPr userDrawn="1"/>
        </p:nvCxnSpPr>
        <p:spPr>
          <a:xfrm flipV="1">
            <a:off x="838200" y="6356352"/>
            <a:ext cx="7848600" cy="3389"/>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Footer Placeholder 4"/>
          <p:cNvSpPr>
            <a:spLocks noGrp="1"/>
          </p:cNvSpPr>
          <p:nvPr>
            <p:ph type="ftr" sz="quarter" idx="3"/>
          </p:nvPr>
        </p:nvSpPr>
        <p:spPr>
          <a:xfrm>
            <a:off x="818187" y="6356352"/>
            <a:ext cx="1620213" cy="365125"/>
          </a:xfrm>
          <a:prstGeom prst="rect">
            <a:avLst/>
          </a:prstGeom>
        </p:spPr>
        <p:txBody>
          <a:bodyPr vert="horz" lIns="91440" tIns="45720" rIns="91440" bIns="45720" rtlCol="0" anchor="ctr"/>
          <a:lstStyle>
            <a:lvl1pPr algn="ctr">
              <a:defRPr sz="1200">
                <a:solidFill>
                  <a:schemeClr val="tx1"/>
                </a:solidFill>
              </a:defRPr>
            </a:lvl1pPr>
          </a:lstStyle>
          <a:p>
            <a:pPr algn="l"/>
            <a:r>
              <a:rPr lang="en-US" dirty="0"/>
              <a:t>© 2018 UT GeoFluids</a:t>
            </a:r>
          </a:p>
        </p:txBody>
      </p:sp>
    </p:spTree>
    <p:extLst>
      <p:ext uri="{BB962C8B-B14F-4D97-AF65-F5344CB8AC3E}">
        <p14:creationId xmlns:p14="http://schemas.microsoft.com/office/powerpoint/2010/main" val="1096865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990600"/>
            <a:ext cx="73914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5"/>
          <p:cNvSpPr>
            <a:spLocks noGrp="1"/>
          </p:cNvSpPr>
          <p:nvPr>
            <p:ph type="ftr" sz="quarter" idx="3"/>
          </p:nvPr>
        </p:nvSpPr>
        <p:spPr>
          <a:xfrm>
            <a:off x="517978" y="6683320"/>
            <a:ext cx="1615621" cy="183698"/>
          </a:xfrm>
          <a:prstGeom prst="rect">
            <a:avLst/>
          </a:prstGeom>
        </p:spPr>
        <p:txBody>
          <a:bodyPr vert="horz" lIns="91440" tIns="45720" rIns="91440" bIns="45720" rtlCol="0" anchor="ctr"/>
          <a:lstStyle>
            <a:lvl1pPr algn="ctr">
              <a:defRPr sz="1200">
                <a:solidFill>
                  <a:schemeClr val="tx1"/>
                </a:solidFill>
              </a:defRPr>
            </a:lvl1pPr>
          </a:lstStyle>
          <a:p>
            <a:r>
              <a:rPr lang="en-US" dirty="0"/>
              <a:t>© 2018 UT </a:t>
            </a:r>
            <a:r>
              <a:rPr lang="en-US" dirty="0" err="1"/>
              <a:t>GeoFluids</a:t>
            </a:r>
            <a:endParaRPr lang="en-US" dirty="0"/>
          </a:p>
          <a:p>
            <a:endParaRPr lang="en-US" dirty="0"/>
          </a:p>
        </p:txBody>
      </p:sp>
    </p:spTree>
    <p:extLst>
      <p:ext uri="{BB962C8B-B14F-4D97-AF65-F5344CB8AC3E}">
        <p14:creationId xmlns:p14="http://schemas.microsoft.com/office/powerpoint/2010/main" val="6978368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818187" y="6356352"/>
            <a:ext cx="1620213" cy="365125"/>
          </a:xfrm>
          <a:prstGeom prst="rect">
            <a:avLst/>
          </a:prstGeom>
        </p:spPr>
        <p:txBody>
          <a:bodyPr vert="horz" lIns="91440" tIns="45720" rIns="91440" bIns="45720" rtlCol="0" anchor="ctr"/>
          <a:lstStyle>
            <a:lvl1pPr algn="ctr">
              <a:defRPr sz="1200">
                <a:solidFill>
                  <a:schemeClr val="tx1"/>
                </a:solidFill>
              </a:defRPr>
            </a:lvl1pPr>
          </a:lstStyle>
          <a:p>
            <a:pPr algn="l"/>
            <a:r>
              <a:rPr lang="en-US" dirty="0"/>
              <a:t>© 2018 UT GeoFluids</a:t>
            </a:r>
          </a:p>
        </p:txBody>
      </p:sp>
      <p:cxnSp>
        <p:nvCxnSpPr>
          <p:cNvPr id="9" name="Straight Connector 8"/>
          <p:cNvCxnSpPr>
            <a:cxnSpLocks/>
          </p:cNvCxnSpPr>
          <p:nvPr userDrawn="1"/>
        </p:nvCxnSpPr>
        <p:spPr>
          <a:xfrm flipV="1">
            <a:off x="838200" y="6356352"/>
            <a:ext cx="7848600" cy="3389"/>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6629400" y="6407050"/>
            <a:ext cx="2185399" cy="365760"/>
          </a:xfrm>
          <a:prstGeom prst="rect">
            <a:avLst/>
          </a:prstGeom>
          <a:noFill/>
        </p:spPr>
        <p:txBody>
          <a:bodyPr wrap="square" rtlCol="0">
            <a:noAutofit/>
          </a:bodyPr>
          <a:lstStyle/>
          <a:p>
            <a:pPr algn="r"/>
            <a:fld id="{4BA340B0-2394-4A2E-A9A4-96FDCFE20EA6}" type="slidenum">
              <a:rPr lang="en-US" sz="1200" smtClean="0">
                <a:solidFill>
                  <a:schemeClr val="tx1"/>
                </a:solidFill>
              </a:rPr>
              <a:pPr algn="r"/>
              <a:t>‹#›</a:t>
            </a:fld>
            <a:endParaRPr lang="en-US" sz="1200" dirty="0">
              <a:solidFill>
                <a:schemeClr val="tx1"/>
              </a:solidFill>
            </a:endParaRPr>
          </a:p>
        </p:txBody>
      </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04802" y="6248402"/>
            <a:ext cx="513387" cy="474785"/>
          </a:xfrm>
          <a:prstGeom prst="rect">
            <a:avLst/>
          </a:prstGeom>
        </p:spPr>
      </p:pic>
      <p:sp>
        <p:nvSpPr>
          <p:cNvPr id="11" name="Footer Placeholder 4">
            <a:extLst>
              <a:ext uri="{FF2B5EF4-FFF2-40B4-BE49-F238E27FC236}">
                <a16:creationId xmlns:a16="http://schemas.microsoft.com/office/drawing/2014/main" xmlns="" id="{29E79773-0BB7-1141-A21D-9B104AF66F29}"/>
              </a:ext>
            </a:extLst>
          </p:cNvPr>
          <p:cNvSpPr txBox="1">
            <a:spLocks/>
          </p:cNvSpPr>
          <p:nvPr userDrawn="1"/>
        </p:nvSpPr>
        <p:spPr>
          <a:xfrm>
            <a:off x="3505200" y="6362602"/>
            <a:ext cx="238221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Houston, June 5 2018</a:t>
            </a:r>
          </a:p>
        </p:txBody>
      </p:sp>
    </p:spTree>
    <p:extLst>
      <p:ext uri="{BB962C8B-B14F-4D97-AF65-F5344CB8AC3E}">
        <p14:creationId xmlns:p14="http://schemas.microsoft.com/office/powerpoint/2010/main" val="2909590046"/>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hf sldNum="0" hdr="0" dt="0"/>
  <p:txStyles>
    <p:titleStyle>
      <a:lvl1pPr algn="l" defTabSz="685800" rtl="0" eaLnBrk="1" latinLnBrk="0" hangingPunct="1">
        <a:spcBef>
          <a:spcPct val="0"/>
        </a:spcBef>
        <a:buNone/>
        <a:defRPr sz="32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4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hyperlink" Target="http://dx.doi.org/10.1016/j.tecto.2016.06.027" TargetMode="External"/><Relationship Id="rId2" Type="http://schemas.openxmlformats.org/officeDocument/2006/relationships/hyperlink" Target="http://doi.org/10.1002/2016JB013779" TargetMode="Externa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hyperlink" Target="http://dx.doi.org/10.1016/j.marpetgeo.2013.11.021" TargetMode="External"/><Relationship Id="rId2" Type="http://schemas.openxmlformats.org/officeDocument/2006/relationships/hyperlink" Target="http://dx.doi.org/10.1016/j.marpetgeo.2014.07.002"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05.png"/><Relationship Id="rId7" Type="http://schemas.openxmlformats.org/officeDocument/2006/relationships/image" Target="../media/image41.png"/><Relationship Id="rId12" Type="http://schemas.openxmlformats.org/officeDocument/2006/relationships/image" Target="../media/image42.png"/><Relationship Id="rId2" Type="http://schemas.openxmlformats.org/officeDocument/2006/relationships/notesSlide" Target="../notesSlides/notesSlide20.xml"/><Relationship Id="rId16"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120.png"/><Relationship Id="rId5" Type="http://schemas.openxmlformats.org/officeDocument/2006/relationships/image" Target="../media/image40.png"/><Relationship Id="rId15" Type="http://schemas.openxmlformats.org/officeDocument/2006/relationships/image" Target="../media/image43.png"/><Relationship Id="rId4" Type="http://schemas.openxmlformats.org/officeDocument/2006/relationships/image" Target="../media/image50.png"/><Relationship Id="rId14"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9.png"/><Relationship Id="rId5" Type="http://schemas.openxmlformats.org/officeDocument/2006/relationships/image" Target="../media/image67.wmf"/><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0.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2.jpg"/><Relationship Id="rId4" Type="http://schemas.openxmlformats.org/officeDocument/2006/relationships/image" Target="../media/image71.jp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udc.ig.utexas.edu/geofluids/documents/UT_GeoFluids_Description_5_12_09.pdf"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2.jpg"/></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86.wmf"/><Relationship Id="rId5" Type="http://schemas.openxmlformats.org/officeDocument/2006/relationships/oleObject" Target="../embeddings/oleObject5.bin"/><Relationship Id="rId4" Type="http://schemas.openxmlformats.org/officeDocument/2006/relationships/image" Target="../media/image85.wmf"/></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5.tiff"/><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6.png"/><Relationship Id="rId7" Type="http://schemas.openxmlformats.org/officeDocument/2006/relationships/image" Target="../media/image20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90.png"/><Relationship Id="rId5" Type="http://schemas.openxmlformats.org/officeDocument/2006/relationships/image" Target="../media/image18.png"/><Relationship Id="rId10" Type="http://schemas.openxmlformats.org/officeDocument/2006/relationships/image" Target="../media/image230.png"/><Relationship Id="rId4" Type="http://schemas.openxmlformats.org/officeDocument/2006/relationships/image" Target="../media/image17.png"/><Relationship Id="rId9" Type="http://schemas.openxmlformats.org/officeDocument/2006/relationships/image" Target="../media/image220.png"/></Relationships>
</file>

<file path=ppt/slides/_rels/slide7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cbth.ig.utexas.edu/baiyuan/BG_MC/index.html" TargetMode="Externa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009650"/>
            <a:ext cx="9144000" cy="708025"/>
          </a:xfrm>
          <a:prstGeom prst="rect">
            <a:avLst/>
          </a:prstGeom>
        </p:spPr>
        <p:txBody>
          <a:bodyPr>
            <a:spAutoFit/>
          </a:bodyPr>
          <a:lstStyle/>
          <a:p>
            <a:pPr algn="ctr"/>
            <a:r>
              <a:rPr lang="en-US" sz="4000" b="1" dirty="0" err="1">
                <a:latin typeface="Times New Roman" panose="02020603050405020304" pitchFamily="18" charset="0"/>
                <a:cs typeface="Times New Roman" panose="02020603050405020304" pitchFamily="18" charset="0"/>
              </a:rPr>
              <a:t>GeoFluids</a:t>
            </a:r>
            <a:r>
              <a:rPr lang="en-US" sz="4000" b="1" dirty="0">
                <a:latin typeface="Times New Roman" panose="02020603050405020304" pitchFamily="18" charset="0"/>
                <a:cs typeface="Times New Roman" panose="02020603050405020304" pitchFamily="18" charset="0"/>
              </a:rPr>
              <a:t> 2020</a:t>
            </a:r>
            <a:endParaRPr lang="en-US" sz="40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4294967295"/>
          </p:nvPr>
        </p:nvSpPr>
        <p:spPr>
          <a:xfrm>
            <a:off x="0" y="2043113"/>
            <a:ext cx="9144000" cy="1662112"/>
          </a:xfrm>
          <a:prstGeom prst="rect">
            <a:avLst/>
          </a:prstGeom>
        </p:spPr>
        <p:txBody>
          <a:bodyPr>
            <a:spAutoFit/>
          </a:bodyPr>
          <a:lstStyle/>
          <a:p>
            <a:pPr marL="0" indent="0" algn="ctr">
              <a:buNone/>
            </a:pPr>
            <a:r>
              <a:rPr lang="en-US" sz="3000" i="1" dirty="0">
                <a:solidFill>
                  <a:schemeClr val="tx1"/>
                </a:solidFill>
                <a:latin typeface="Times New Roman" panose="02020603050405020304" pitchFamily="18" charset="0"/>
                <a:cs typeface="Times New Roman" panose="02020603050405020304" pitchFamily="18" charset="0"/>
              </a:rPr>
              <a:t>Peter Flemings</a:t>
            </a:r>
          </a:p>
          <a:p>
            <a:pPr marL="0" indent="0" algn="ctr">
              <a:buNone/>
            </a:pPr>
            <a:r>
              <a:rPr lang="en-US" sz="3000" i="1" dirty="0">
                <a:solidFill>
                  <a:schemeClr val="tx1"/>
                </a:solidFill>
                <a:latin typeface="Times New Roman" panose="02020603050405020304" pitchFamily="18" charset="0"/>
                <a:cs typeface="Times New Roman" panose="02020603050405020304" pitchFamily="18" charset="0"/>
              </a:rPr>
              <a:t>Jack Germaine</a:t>
            </a:r>
          </a:p>
          <a:p>
            <a:pPr marL="0" indent="0" algn="ctr">
              <a:buNone/>
            </a:pPr>
            <a:r>
              <a:rPr lang="en-US" sz="3000" i="1" dirty="0">
                <a:solidFill>
                  <a:schemeClr val="tx1"/>
                </a:solidFill>
                <a:latin typeface="Times New Roman" panose="02020603050405020304" pitchFamily="18" charset="0"/>
                <a:cs typeface="Times New Roman" panose="02020603050405020304" pitchFamily="18" charset="0"/>
              </a:rPr>
              <a:t>Maria </a:t>
            </a:r>
            <a:r>
              <a:rPr lang="en-US" sz="3000" i="1" dirty="0" err="1">
                <a:solidFill>
                  <a:schemeClr val="tx1"/>
                </a:solidFill>
                <a:latin typeface="Times New Roman" panose="02020603050405020304" pitchFamily="18" charset="0"/>
                <a:cs typeface="Times New Roman" panose="02020603050405020304" pitchFamily="18" charset="0"/>
              </a:rPr>
              <a:t>Nikolinakou</a:t>
            </a:r>
            <a:endParaRPr lang="en-US" sz="3000" i="1" dirty="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4916095"/>
            <a:ext cx="4076700" cy="81075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2200" y="4595376"/>
            <a:ext cx="2667000" cy="1571078"/>
          </a:xfrm>
          <a:prstGeom prst="rect">
            <a:avLst/>
          </a:prstGeom>
        </p:spPr>
      </p:pic>
      <p:pic>
        <p:nvPicPr>
          <p:cNvPr id="9"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4347" y="3531627"/>
            <a:ext cx="1180348" cy="884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10400" y="3124200"/>
            <a:ext cx="1291549" cy="1291549"/>
          </a:xfrm>
          <a:prstGeom prst="rect">
            <a:avLst/>
          </a:prstGeom>
        </p:spPr>
      </p:pic>
      <p:sp>
        <p:nvSpPr>
          <p:cNvPr id="5" name="Footer Placeholder 4">
            <a:extLst>
              <a:ext uri="{FF2B5EF4-FFF2-40B4-BE49-F238E27FC236}">
                <a16:creationId xmlns:a16="http://schemas.microsoft.com/office/drawing/2014/main" xmlns="" id="{8427982E-B55E-4B46-BA0C-ACA6093AB961}"/>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848586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dirty="0">
                <a:solidFill>
                  <a:srgbClr val="2726A1"/>
                </a:solidFill>
              </a:rPr>
              <a:t>Outline:  Experimental Program</a:t>
            </a:r>
          </a:p>
        </p:txBody>
      </p:sp>
      <p:sp>
        <p:nvSpPr>
          <p:cNvPr id="3" name="Content Placeholder 2"/>
          <p:cNvSpPr>
            <a:spLocks noGrp="1"/>
          </p:cNvSpPr>
          <p:nvPr>
            <p:ph idx="1"/>
          </p:nvPr>
        </p:nvSpPr>
        <p:spPr>
          <a:xfrm>
            <a:off x="914400" y="1295400"/>
            <a:ext cx="7620000" cy="4267200"/>
          </a:xfrm>
        </p:spPr>
        <p:txBody>
          <a:bodyPr>
            <a:noAutofit/>
          </a:bodyPr>
          <a:lstStyle/>
          <a:p>
            <a:pPr lvl="0"/>
            <a:r>
              <a:rPr lang="en-US" dirty="0"/>
              <a:t>UT </a:t>
            </a:r>
            <a:r>
              <a:rPr lang="en-US" dirty="0" err="1"/>
              <a:t>GeoFluids</a:t>
            </a:r>
            <a:r>
              <a:rPr lang="en-US" dirty="0"/>
              <a:t> achievements in </a:t>
            </a:r>
            <a:r>
              <a:rPr lang="en-US" dirty="0" err="1"/>
              <a:t>mudrock</a:t>
            </a:r>
            <a:r>
              <a:rPr lang="en-US" dirty="0"/>
              <a:t> behavior</a:t>
            </a:r>
          </a:p>
          <a:p>
            <a:pPr lvl="1"/>
            <a:r>
              <a:rPr lang="en-US" dirty="0"/>
              <a:t>Resedimentation technology</a:t>
            </a:r>
          </a:p>
          <a:p>
            <a:pPr lvl="1"/>
            <a:r>
              <a:rPr lang="en-US" dirty="0"/>
              <a:t>Fundamental trends with stress level and lithology</a:t>
            </a:r>
          </a:p>
          <a:p>
            <a:pPr lvl="1"/>
            <a:endParaRPr lang="en-US" dirty="0"/>
          </a:p>
          <a:p>
            <a:r>
              <a:rPr lang="en-US"/>
              <a:t>UT </a:t>
            </a:r>
            <a:r>
              <a:rPr lang="en-US" dirty="0" err="1"/>
              <a:t>GeoFluids</a:t>
            </a:r>
            <a:r>
              <a:rPr lang="en-US" dirty="0"/>
              <a:t> 2020 proposed research:</a:t>
            </a:r>
          </a:p>
          <a:p>
            <a:pPr lvl="1"/>
            <a:r>
              <a:rPr lang="en-US" dirty="0"/>
              <a:t>Proposal section 2.1.2: Resedimented vs Intact </a:t>
            </a:r>
          </a:p>
          <a:p>
            <a:pPr lvl="1"/>
            <a:r>
              <a:rPr lang="en-US" dirty="0"/>
              <a:t>Proposal section 2.1.3: Generalized loading effects</a:t>
            </a:r>
          </a:p>
          <a:p>
            <a:pPr lvl="1"/>
            <a:r>
              <a:rPr lang="en-US" dirty="0"/>
              <a:t>Proposal section 2.1.4: Wave velocity characterization</a:t>
            </a:r>
          </a:p>
          <a:p>
            <a:pPr lvl="1"/>
            <a:r>
              <a:rPr lang="en-US" dirty="0"/>
              <a:t>Proposal section 2.1.5: </a:t>
            </a:r>
            <a:r>
              <a:rPr lang="en-US" dirty="0" err="1"/>
              <a:t>Visco</a:t>
            </a:r>
            <a:r>
              <a:rPr lang="en-US" dirty="0"/>
              <a:t>-plastic effects</a:t>
            </a:r>
          </a:p>
          <a:p>
            <a:pPr marL="0" indent="0">
              <a:buNone/>
            </a:pPr>
            <a:endParaRPr lang="en-US" b="1" dirty="0"/>
          </a:p>
          <a:p>
            <a:pPr marL="0" indent="0">
              <a:buNone/>
            </a:pPr>
            <a:endParaRPr lang="en-US" sz="2400" dirty="0"/>
          </a:p>
        </p:txBody>
      </p:sp>
      <p:sp>
        <p:nvSpPr>
          <p:cNvPr id="4" name="Footer Placeholder 3"/>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557191397"/>
      </p:ext>
    </p:extLst>
  </p:cSld>
  <p:clrMapOvr>
    <a:masterClrMapping/>
  </p:clrMapOvr>
  <mc:AlternateContent xmlns:mc="http://schemas.openxmlformats.org/markup-compatibility/2006" xmlns:p14="http://schemas.microsoft.com/office/powerpoint/2010/main">
    <mc:Choice Requires="p14">
      <p:transition spd="slow" p14:dur="2000" advTm="52417"/>
    </mc:Choice>
    <mc:Fallback xmlns="">
      <p:transition spd="slow" advTm="52417"/>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53998"/>
          </a:xfrm>
          <a:prstGeom prst="rect">
            <a:avLst/>
          </a:prstGeom>
          <a:noFill/>
        </p:spPr>
        <p:txBody>
          <a:bodyPr wrap="square" rtlCol="0">
            <a:spAutoFit/>
          </a:bodyPr>
          <a:lstStyle/>
          <a:p>
            <a:r>
              <a:rPr lang="en-US" sz="3000" dirty="0">
                <a:solidFill>
                  <a:srgbClr val="0070C0"/>
                </a:solidFill>
                <a:latin typeface="Times New Roman" panose="02020603050405020304" pitchFamily="18" charset="0"/>
                <a:cs typeface="Times New Roman" panose="02020603050405020304" pitchFamily="18" charset="0"/>
              </a:rPr>
              <a:t>Outstanding Question for discussion:</a:t>
            </a:r>
          </a:p>
        </p:txBody>
      </p:sp>
      <p:sp>
        <p:nvSpPr>
          <p:cNvPr id="4" name="Text Box 9"/>
          <p:cNvSpPr txBox="1">
            <a:spLocks noChangeArrowheads="1"/>
          </p:cNvSpPr>
          <p:nvPr/>
        </p:nvSpPr>
        <p:spPr bwMode="auto">
          <a:xfrm>
            <a:off x="30480" y="914400"/>
            <a:ext cx="911352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marL="285750" lvl="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Explore stress evolution during production?</a:t>
            </a:r>
          </a:p>
          <a:p>
            <a:pPr marL="285750" lvl="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Explore pressure/stress in unconventional basins (e.g. Permian Basin)?</a:t>
            </a:r>
          </a:p>
          <a:p>
            <a:pPr lvl="0"/>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charset="0"/>
              <a:cs typeface="Times New Roman" panose="02020603050405020304" pitchFamily="18" charset="0"/>
            </a:endParaRPr>
          </a:p>
        </p:txBody>
      </p:sp>
      <p:sp>
        <p:nvSpPr>
          <p:cNvPr id="5" name="Footer Placeholder 4">
            <a:extLst>
              <a:ext uri="{FF2B5EF4-FFF2-40B4-BE49-F238E27FC236}">
                <a16:creationId xmlns:a16="http://schemas.microsoft.com/office/drawing/2014/main" xmlns="" id="{932D350B-5833-694B-8BF4-04CBC88F8095}"/>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1943522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639762"/>
          </a:xfrm>
        </p:spPr>
        <p:txBody>
          <a:bodyPr/>
          <a:lstStyle/>
          <a:p>
            <a:r>
              <a:rPr lang="en-US" dirty="0"/>
              <a:t>UT</a:t>
            </a:r>
            <a:r>
              <a:rPr lang="en-US"/>
              <a:t> </a:t>
            </a:r>
            <a:r>
              <a:rPr lang="en-US" dirty="0" err="1"/>
              <a:t>GeoFluids</a:t>
            </a:r>
            <a:r>
              <a:rPr lang="en-US" dirty="0"/>
              <a:t> </a:t>
            </a:r>
            <a:r>
              <a:rPr lang="en-US"/>
              <a:t>experimental publications</a:t>
            </a:r>
            <a:endParaRPr lang="en-US" dirty="0"/>
          </a:p>
        </p:txBody>
      </p:sp>
      <p:sp>
        <p:nvSpPr>
          <p:cNvPr id="3" name="Content Placeholder 2"/>
          <p:cNvSpPr>
            <a:spLocks noGrp="1"/>
          </p:cNvSpPr>
          <p:nvPr>
            <p:ph idx="1"/>
          </p:nvPr>
        </p:nvSpPr>
        <p:spPr>
          <a:xfrm>
            <a:off x="457200" y="533400"/>
            <a:ext cx="8229600" cy="4953000"/>
          </a:xfrm>
        </p:spPr>
        <p:txBody>
          <a:bodyPr>
            <a:noAutofit/>
          </a:bodyPr>
          <a:lstStyle/>
          <a:p>
            <a:pPr lvl="0" hangingPunct="0"/>
            <a:r>
              <a:rPr lang="en-US" sz="1600" dirty="0" err="1"/>
              <a:t>Deireh</a:t>
            </a:r>
            <a:r>
              <a:rPr lang="en-US" sz="1600" dirty="0"/>
              <a:t>, A., Chang, I.Y., Whittaker, M.L., </a:t>
            </a:r>
            <a:r>
              <a:rPr lang="en-US" sz="1600" dirty="0" err="1"/>
              <a:t>Weigand</a:t>
            </a:r>
            <a:r>
              <a:rPr lang="en-US" sz="1600" dirty="0"/>
              <a:t>, S., </a:t>
            </a:r>
            <a:r>
              <a:rPr lang="en-US" sz="1600" dirty="0" err="1"/>
              <a:t>Keane,D</a:t>
            </a:r>
            <a:r>
              <a:rPr lang="en-US" sz="1600" dirty="0"/>
              <a:t>., Rix, J., Germaine, J.T., Joester, D., and Flemings, P.B., (2017), “Clay Gel Porosity Revisited: the Case Against the Honeycomb Structure,” </a:t>
            </a:r>
            <a:r>
              <a:rPr lang="en-US" sz="1600" i="1" dirty="0"/>
              <a:t>Applied Clay Science</a:t>
            </a:r>
            <a:r>
              <a:rPr lang="en-US" sz="1600" dirty="0"/>
              <a:t>.</a:t>
            </a:r>
          </a:p>
          <a:p>
            <a:pPr lvl="0" hangingPunct="0"/>
            <a:r>
              <a:rPr lang="en-US" sz="1600" dirty="0"/>
              <a:t>Casey, B., Germaine, J.T, Flemings, P.B. and </a:t>
            </a:r>
            <a:r>
              <a:rPr lang="en-US" sz="1600" dirty="0" err="1"/>
              <a:t>Fahy</a:t>
            </a:r>
            <a:r>
              <a:rPr lang="en-US" sz="1600" dirty="0"/>
              <a:t>, B.P., (2017), “In Situ Stress State and Strength in </a:t>
            </a:r>
            <a:r>
              <a:rPr lang="en-US" sz="1600" dirty="0" err="1"/>
              <a:t>Mudrocks</a:t>
            </a:r>
            <a:r>
              <a:rPr lang="en-US" sz="1600" dirty="0"/>
              <a:t>,” </a:t>
            </a:r>
            <a:r>
              <a:rPr lang="en-US" sz="1600" i="1" dirty="0"/>
              <a:t>J. Geophysical Research: Solid Earth</a:t>
            </a:r>
            <a:r>
              <a:rPr lang="en-US" sz="1600" dirty="0"/>
              <a:t>, 121(8), 5611-5623</a:t>
            </a:r>
          </a:p>
          <a:p>
            <a:pPr lvl="0" hangingPunct="0"/>
            <a:r>
              <a:rPr lang="en-US" sz="1600" dirty="0"/>
              <a:t>Adams, A., Nordquist, T.J., Germaine, J.T., and Flemings, P.B. (2016), “Permeability Anisotropy and Resistivity Anisotropy of Mechanically Compressed </a:t>
            </a:r>
            <a:r>
              <a:rPr lang="en-US" sz="1600" dirty="0" err="1"/>
              <a:t>Mudrocks</a:t>
            </a:r>
            <a:r>
              <a:rPr lang="en-US" sz="1600" dirty="0"/>
              <a:t>,” </a:t>
            </a:r>
            <a:r>
              <a:rPr lang="en-US" sz="1600" i="1" dirty="0"/>
              <a:t>Canadian Geotechnical Journal,</a:t>
            </a:r>
            <a:r>
              <a:rPr lang="en-US" sz="1600" dirty="0"/>
              <a:t> 53(9), 1474-1482. 10.1139/cgj-2015-0596</a:t>
            </a:r>
          </a:p>
          <a:p>
            <a:pPr lvl="0" hangingPunct="0"/>
            <a:r>
              <a:rPr lang="en-US" sz="1600" dirty="0"/>
              <a:t>Casey, B., Germaine, J.T., Abdulhadi, N.O., Kontopoulos, N.S., and Jones, C.A., (2015), “Undrained Young’s Modulus of Fine-Grained Soils,” </a:t>
            </a:r>
            <a:r>
              <a:rPr lang="en-US" sz="1600" i="1" dirty="0"/>
              <a:t>J. Geotechnical and Geoenvironmental Engineering</a:t>
            </a:r>
            <a:r>
              <a:rPr lang="en-US" sz="1600" dirty="0"/>
              <a:t>, ASCE, DOI: 10.1061/(ASCE)GT.1943-5606.0001382</a:t>
            </a:r>
          </a:p>
          <a:p>
            <a:pPr lvl="0" hangingPunct="0"/>
            <a:r>
              <a:rPr lang="en-US" sz="1600" dirty="0"/>
              <a:t>Casey, B., Germaine, J.T., Flemings, P.B., and </a:t>
            </a:r>
            <a:r>
              <a:rPr lang="en-US" sz="1600" dirty="0" err="1"/>
              <a:t>Fahy</a:t>
            </a:r>
            <a:r>
              <a:rPr lang="en-US" sz="1600" dirty="0"/>
              <a:t>, B.P. (2015), “Estimating Horizontal Stresses for </a:t>
            </a:r>
            <a:r>
              <a:rPr lang="en-US" sz="1600" dirty="0" err="1"/>
              <a:t>Mudrocks</a:t>
            </a:r>
            <a:r>
              <a:rPr lang="en-US" sz="1600" dirty="0"/>
              <a:t> under One-Dimensional Compression,” </a:t>
            </a:r>
            <a:r>
              <a:rPr lang="en-US" sz="1600" i="1" dirty="0"/>
              <a:t>Marine and Petroleum Geology</a:t>
            </a:r>
            <a:r>
              <a:rPr lang="en-US" sz="1600" dirty="0"/>
              <a:t>, (63), 178-186.</a:t>
            </a:r>
          </a:p>
          <a:p>
            <a:pPr lvl="0" hangingPunct="0"/>
            <a:r>
              <a:rPr lang="en-US" sz="1600" dirty="0"/>
              <a:t>Casey, B, and Germaine, J.T., (2014), “An evaluation of three triaxial systems with results from 0.1 to 100 MPa,” </a:t>
            </a:r>
            <a:r>
              <a:rPr lang="en-US" sz="1600" i="1" dirty="0"/>
              <a:t>Geotechnical Testing Journal</a:t>
            </a:r>
            <a:r>
              <a:rPr lang="en-US" sz="1600" dirty="0"/>
              <a:t>, ASTM, V37, N6</a:t>
            </a:r>
          </a:p>
          <a:p>
            <a:pPr lvl="0" hangingPunct="0"/>
            <a:r>
              <a:rPr lang="en-US" sz="1600" dirty="0"/>
              <a:t>Marjanovic, J. and Germaine, J.T., (2013), “Experimental Study Investigating the Effects of the Setup Conditions on Bender Element Velocity Results,” </a:t>
            </a:r>
            <a:r>
              <a:rPr lang="en-US" sz="1600" i="1" dirty="0"/>
              <a:t>Geotechnical Testing Journal</a:t>
            </a:r>
            <a:r>
              <a:rPr lang="en-US" sz="1600" dirty="0"/>
              <a:t>, 36, (2), GTJ20120131.</a:t>
            </a:r>
          </a:p>
          <a:p>
            <a:pPr hangingPunct="0"/>
            <a:r>
              <a:rPr lang="en-US" sz="1600" dirty="0"/>
              <a:t>Casey, B. A., and Germaine, J.T., (2013), “The Stress  Dependence of Shear Strength in Fine-Grained Soils and Correlations with Liquid Limit,” </a:t>
            </a:r>
            <a:r>
              <a:rPr lang="en-US" sz="1600" i="1" dirty="0"/>
              <a:t>Journal of Geotechnical and Geoenvironmental Engineering</a:t>
            </a:r>
            <a:r>
              <a:rPr lang="en-US" sz="1600" dirty="0"/>
              <a:t>, ASCE, 139, (10), 1709-1718.</a:t>
            </a:r>
          </a:p>
          <a:p>
            <a:pPr lvl="0" hangingPunct="0"/>
            <a:endParaRPr lang="en-US" sz="1600" dirty="0"/>
          </a:p>
        </p:txBody>
      </p:sp>
      <p:sp>
        <p:nvSpPr>
          <p:cNvPr id="4" name="Footer Placeholder 3"/>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014525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135563"/>
          </a:xfrm>
        </p:spPr>
        <p:txBody>
          <a:bodyPr>
            <a:noAutofit/>
          </a:bodyPr>
          <a:lstStyle/>
          <a:p>
            <a:pPr lvl="0" hangingPunct="0"/>
            <a:r>
              <a:rPr lang="en-US" sz="1600" dirty="0"/>
              <a:t>Casey, B., and Germaine, J.T., (2013), “Liquid Limit as a Predictor of Fine-Grained Soil Strength,” </a:t>
            </a:r>
            <a:r>
              <a:rPr lang="en-US" sz="1600" i="1" dirty="0"/>
              <a:t>Journal of Geotechnical and Geoenvironmental Engineering</a:t>
            </a:r>
            <a:r>
              <a:rPr lang="en-US" sz="1600" dirty="0"/>
              <a:t>, ASCE</a:t>
            </a:r>
          </a:p>
          <a:p>
            <a:pPr lvl="0" hangingPunct="0"/>
            <a:r>
              <a:rPr lang="en-US" sz="1600" dirty="0"/>
              <a:t>Casey, B., Germaine, J.T., Flemings, P.B., Gao, B., Reece, J.S., and Betts, W., (2012), “Liquid Limit as a Predictor of </a:t>
            </a:r>
            <a:r>
              <a:rPr lang="en-US" sz="1600" dirty="0" err="1"/>
              <a:t>Mudrock</a:t>
            </a:r>
            <a:r>
              <a:rPr lang="en-US" sz="1600" dirty="0"/>
              <a:t> Permeability,” </a:t>
            </a:r>
            <a:r>
              <a:rPr lang="en-US" sz="1600" i="1" dirty="0"/>
              <a:t>Marine and Petroleum Geology</a:t>
            </a:r>
            <a:r>
              <a:rPr lang="en-US" sz="1600" dirty="0"/>
              <a:t>, (44), 256-263.</a:t>
            </a:r>
          </a:p>
          <a:p>
            <a:pPr lvl="0" hangingPunct="0"/>
            <a:r>
              <a:rPr lang="en-US" sz="1600" dirty="0"/>
              <a:t>Adams, A., Germaine, J.T., Flemings, P.B., and Day-</a:t>
            </a:r>
            <a:r>
              <a:rPr lang="en-US" sz="1600" dirty="0" err="1"/>
              <a:t>Stirrat</a:t>
            </a:r>
            <a:r>
              <a:rPr lang="en-US" sz="1600" dirty="0"/>
              <a:t>, R., (2013), “Stress Induced Permeability Anisotropy of Resedimented Boston Blue Clay,” </a:t>
            </a:r>
            <a:r>
              <a:rPr lang="en-US" sz="1600" i="1" dirty="0"/>
              <a:t>Water Resources Research, </a:t>
            </a:r>
            <a:r>
              <a:rPr lang="en-US" sz="1600" dirty="0" err="1"/>
              <a:t>doi</a:t>
            </a:r>
            <a:r>
              <a:rPr lang="en-US" sz="1600" dirty="0"/>
              <a:t>: 10.1002/wrcr.20470</a:t>
            </a:r>
          </a:p>
          <a:p>
            <a:pPr lvl="0" hangingPunct="0"/>
            <a:r>
              <a:rPr lang="en-US" sz="1600" dirty="0"/>
              <a:t>Abdulhadi, N.O., Germaine, J.T, and Whittle, A.J., (2012), “Stress-Dependent Behavior of Saturated Clay,” </a:t>
            </a:r>
            <a:r>
              <a:rPr lang="en-US" sz="1600" i="1" dirty="0"/>
              <a:t>Canadian Geotechnical Journal</a:t>
            </a:r>
            <a:r>
              <a:rPr lang="en-US" sz="1600" dirty="0"/>
              <a:t>,  49, 907-916</a:t>
            </a:r>
          </a:p>
          <a:p>
            <a:pPr lvl="0" hangingPunct="0"/>
            <a:r>
              <a:rPr lang="en-US" sz="1600" dirty="0"/>
              <a:t>Day-</a:t>
            </a:r>
            <a:r>
              <a:rPr lang="en-US" sz="1600" dirty="0" err="1"/>
              <a:t>Stirrat</a:t>
            </a:r>
            <a:r>
              <a:rPr lang="en-US" sz="1600" dirty="0"/>
              <a:t>, R.J., Schleicher, A.M., Schneider, J., Flemings, P.B., Germaine, J.T., and van der </a:t>
            </a:r>
            <a:r>
              <a:rPr lang="en-US" sz="1600" dirty="0" err="1"/>
              <a:t>Pluijm</a:t>
            </a:r>
            <a:r>
              <a:rPr lang="en-US" sz="1600" dirty="0"/>
              <a:t>, B.A., (2011), “Preferred orientation of phyllosilicates: Effects of composition and stress on resedimented mudstone </a:t>
            </a:r>
            <a:r>
              <a:rPr lang="en-US" sz="1600" dirty="0" err="1"/>
              <a:t>microfabrics</a:t>
            </a:r>
            <a:r>
              <a:rPr lang="en-US" sz="1600" dirty="0"/>
              <a:t>,” </a:t>
            </a:r>
            <a:r>
              <a:rPr lang="en-US" sz="1600" i="1" dirty="0"/>
              <a:t>Journal of Structural Geology</a:t>
            </a:r>
            <a:r>
              <a:rPr lang="en-US" sz="1600" dirty="0"/>
              <a:t>, 33 (9) 1347-1358.</a:t>
            </a:r>
          </a:p>
          <a:p>
            <a:pPr lvl="0" hangingPunct="0"/>
            <a:r>
              <a:rPr lang="en-US" sz="1600" dirty="0"/>
              <a:t>Schneider, J., Flemings, P.B., Day-</a:t>
            </a:r>
            <a:r>
              <a:rPr lang="en-US" sz="1600" dirty="0" err="1"/>
              <a:t>Stirrat</a:t>
            </a:r>
            <a:r>
              <a:rPr lang="en-US" sz="1600" dirty="0"/>
              <a:t>, R.J., and Germaine, J.T., (2011), “Insights into pore-scale controls on mudstone permeability through </a:t>
            </a:r>
            <a:r>
              <a:rPr lang="en-US" sz="1600" dirty="0" err="1"/>
              <a:t>resedimentation</a:t>
            </a:r>
            <a:r>
              <a:rPr lang="en-US" sz="1600" dirty="0"/>
              <a:t> experiments,” </a:t>
            </a:r>
            <a:r>
              <a:rPr lang="en-US" sz="1600" i="1" dirty="0"/>
              <a:t>Geology</a:t>
            </a:r>
            <a:r>
              <a:rPr lang="en-US" sz="1600" dirty="0"/>
              <a:t>, 39 (11), 1011-1014.</a:t>
            </a:r>
          </a:p>
          <a:p>
            <a:pPr lvl="0" hangingPunct="0"/>
            <a:r>
              <a:rPr lang="en-US" sz="1600" dirty="0"/>
              <a:t>Abdulhadi, N.O., Germaine, J.T., and Whittle, A.J., (2011), “Thick-Walled Cylinder Testing of Clay for the Study of Wellbore Instability,” </a:t>
            </a:r>
            <a:r>
              <a:rPr lang="en-US" sz="1600" i="1" dirty="0"/>
              <a:t>Journal of Geotechnical Testing Journal</a:t>
            </a:r>
            <a:r>
              <a:rPr lang="en-US" sz="1600" dirty="0"/>
              <a:t>, 34 (6), 766-776.</a:t>
            </a:r>
          </a:p>
          <a:p>
            <a:pPr lvl="0" hangingPunct="0"/>
            <a:r>
              <a:rPr lang="en-US" sz="1600" dirty="0"/>
              <a:t>Abdulhadi, N.O., Germaine, J.T., and Whittle, A.J., (2011), “Experimental Study of Wellbore Instability in Clays,” </a:t>
            </a:r>
            <a:r>
              <a:rPr lang="en-US" sz="1600" i="1" dirty="0"/>
              <a:t>Journal of Geotechnical and Geoenvironmental Engineering</a:t>
            </a:r>
            <a:r>
              <a:rPr lang="en-US" sz="1600" dirty="0"/>
              <a:t>, ASCE, 137 (8), 766-776.</a:t>
            </a:r>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
        <p:nvSpPr>
          <p:cNvPr id="4" name="Title 1">
            <a:extLst>
              <a:ext uri="{FF2B5EF4-FFF2-40B4-BE49-F238E27FC236}">
                <a16:creationId xmlns:a16="http://schemas.microsoft.com/office/drawing/2014/main" xmlns="" id="{456A8E9D-9810-1C4E-845A-1E7EB4A96EF6}"/>
              </a:ext>
            </a:extLst>
          </p:cNvPr>
          <p:cNvSpPr>
            <a:spLocks noGrp="1"/>
          </p:cNvSpPr>
          <p:nvPr>
            <p:ph type="title"/>
          </p:nvPr>
        </p:nvSpPr>
        <p:spPr>
          <a:xfrm>
            <a:off x="0" y="0"/>
            <a:ext cx="8686800" cy="639762"/>
          </a:xfrm>
        </p:spPr>
        <p:txBody>
          <a:bodyPr/>
          <a:lstStyle/>
          <a:p>
            <a:r>
              <a:rPr lang="en-US" dirty="0"/>
              <a:t>UT </a:t>
            </a:r>
            <a:r>
              <a:rPr lang="en-US" dirty="0" err="1"/>
              <a:t>GeoFluids</a:t>
            </a:r>
            <a:r>
              <a:rPr lang="en-US" dirty="0"/>
              <a:t> experimental publications</a:t>
            </a:r>
          </a:p>
        </p:txBody>
      </p:sp>
    </p:spTree>
    <p:extLst>
      <p:ext uri="{BB962C8B-B14F-4D97-AF65-F5344CB8AC3E}">
        <p14:creationId xmlns:p14="http://schemas.microsoft.com/office/powerpoint/2010/main" val="29903295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525D7F5B-EB60-3043-AF8A-9FAE820B0887}"/>
              </a:ext>
            </a:extLst>
          </p:cNvPr>
          <p:cNvSpPr txBox="1">
            <a:spLocks noChangeArrowheads="1"/>
          </p:cNvSpPr>
          <p:nvPr/>
        </p:nvSpPr>
        <p:spPr bwMode="auto">
          <a:xfrm>
            <a:off x="-5788" y="5884"/>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UT </a:t>
            </a:r>
            <a:r>
              <a:rPr lang="en-US" sz="3000" dirty="0" err="1">
                <a:solidFill>
                  <a:srgbClr val="BD1C0B"/>
                </a:solidFill>
                <a:latin typeface="Times New Roman" charset="0"/>
              </a:rPr>
              <a:t>GeoFluids</a:t>
            </a:r>
            <a:r>
              <a:rPr lang="en-US" sz="3000" dirty="0">
                <a:solidFill>
                  <a:srgbClr val="BD1C0B"/>
                </a:solidFill>
                <a:latin typeface="Times New Roman" charset="0"/>
              </a:rPr>
              <a:t> poromechanical publications</a:t>
            </a:r>
          </a:p>
        </p:txBody>
      </p:sp>
      <p:sp>
        <p:nvSpPr>
          <p:cNvPr id="5" name="TextBox 4">
            <a:extLst>
              <a:ext uri="{FF2B5EF4-FFF2-40B4-BE49-F238E27FC236}">
                <a16:creationId xmlns:a16="http://schemas.microsoft.com/office/drawing/2014/main" xmlns="" id="{97828F46-F80E-1744-96E8-3712F33865D3}"/>
              </a:ext>
            </a:extLst>
          </p:cNvPr>
          <p:cNvSpPr txBox="1"/>
          <p:nvPr/>
        </p:nvSpPr>
        <p:spPr>
          <a:xfrm>
            <a:off x="0" y="685800"/>
            <a:ext cx="9144000" cy="5078313"/>
          </a:xfrm>
          <a:prstGeom prst="rect">
            <a:avLst/>
          </a:prstGeom>
          <a:noFill/>
        </p:spPr>
        <p:txBody>
          <a:bodyPr wrap="square" rtlCol="0">
            <a:spAutoFit/>
          </a:bodyPr>
          <a:lstStyle/>
          <a:p>
            <a:pPr marL="285750" indent="-285750" hangingPunct="0">
              <a:buFont typeface="Arial" panose="020B0604020202020204" pitchFamily="34" charset="0"/>
              <a:buChar char="•"/>
            </a:pP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M.A., </a:t>
            </a:r>
            <a:r>
              <a:rPr lang="en-US" dirty="0" err="1">
                <a:solidFill>
                  <a:srgbClr val="2726A1"/>
                </a:solidFill>
                <a:latin typeface="Times New Roman" panose="02020603050405020304" pitchFamily="18" charset="0"/>
                <a:cs typeface="Times New Roman" panose="02020603050405020304" pitchFamily="18" charset="0"/>
              </a:rPr>
              <a:t>Heidari</a:t>
            </a:r>
            <a:r>
              <a:rPr lang="en-US" dirty="0">
                <a:solidFill>
                  <a:srgbClr val="2726A1"/>
                </a:solidFill>
                <a:latin typeface="Times New Roman" panose="02020603050405020304" pitchFamily="18" charset="0"/>
                <a:cs typeface="Times New Roman" panose="02020603050405020304" pitchFamily="18" charset="0"/>
              </a:rPr>
              <a:t> M., Flemings P.B., </a:t>
            </a:r>
            <a:r>
              <a:rPr lang="en-US" dirty="0" err="1">
                <a:solidFill>
                  <a:srgbClr val="2726A1"/>
                </a:solidFill>
                <a:latin typeface="Times New Roman" panose="02020603050405020304" pitchFamily="18" charset="0"/>
                <a:cs typeface="Times New Roman" panose="02020603050405020304" pitchFamily="18" charset="0"/>
              </a:rPr>
              <a:t>Hudec</a:t>
            </a:r>
            <a:r>
              <a:rPr lang="en-US" dirty="0">
                <a:solidFill>
                  <a:srgbClr val="2726A1"/>
                </a:solidFill>
                <a:latin typeface="Times New Roman" panose="02020603050405020304" pitchFamily="18" charset="0"/>
                <a:cs typeface="Times New Roman" panose="02020603050405020304" pitchFamily="18" charset="0"/>
              </a:rPr>
              <a:t> M.R., 2018. </a:t>
            </a:r>
            <a:r>
              <a:rPr lang="en-US" dirty="0" err="1">
                <a:solidFill>
                  <a:srgbClr val="2726A1"/>
                </a:solidFill>
                <a:latin typeface="Times New Roman" panose="02020603050405020304" pitchFamily="18" charset="0"/>
                <a:cs typeface="Times New Roman" panose="02020603050405020304" pitchFamily="18" charset="0"/>
              </a:rPr>
              <a:t>Geomechanical</a:t>
            </a:r>
            <a:r>
              <a:rPr lang="en-US" dirty="0">
                <a:solidFill>
                  <a:srgbClr val="2726A1"/>
                </a:solidFill>
                <a:latin typeface="Times New Roman" panose="02020603050405020304" pitchFamily="18" charset="0"/>
                <a:cs typeface="Times New Roman" panose="02020603050405020304" pitchFamily="18" charset="0"/>
              </a:rPr>
              <a:t> modeling of pore pressure in evolving salt systems, Marine and Petroleum Geology</a:t>
            </a:r>
            <a:r>
              <a:rPr lang="en-US">
                <a:solidFill>
                  <a:srgbClr val="2726A1"/>
                </a:solidFill>
                <a:latin typeface="Times New Roman" panose="02020603050405020304" pitchFamily="18" charset="0"/>
                <a:cs typeface="Times New Roman" panose="02020603050405020304" pitchFamily="18" charset="0"/>
              </a:rPr>
              <a:t>, </a:t>
            </a:r>
            <a:r>
              <a:rPr lang="en-US" dirty="0" err="1">
                <a:solidFill>
                  <a:srgbClr val="2726A1"/>
                </a:solidFill>
                <a:latin typeface="Times New Roman" panose="02020603050405020304" pitchFamily="18" charset="0"/>
                <a:cs typeface="Times New Roman" panose="02020603050405020304" pitchFamily="18" charset="0"/>
              </a:rPr>
              <a:t>doi</a:t>
            </a:r>
            <a:r>
              <a:rPr lang="en-US">
                <a:solidFill>
                  <a:srgbClr val="2726A1"/>
                </a:solidFill>
                <a:latin typeface="Times New Roman" panose="02020603050405020304" pitchFamily="18" charset="0"/>
                <a:cs typeface="Times New Roman" panose="02020603050405020304" pitchFamily="18" charset="0"/>
              </a:rPr>
              <a:t>: https://</a:t>
            </a:r>
            <a:r>
              <a:rPr lang="en-US" dirty="0" err="1">
                <a:solidFill>
                  <a:srgbClr val="2726A1"/>
                </a:solidFill>
                <a:latin typeface="Times New Roman" panose="02020603050405020304" pitchFamily="18" charset="0"/>
                <a:cs typeface="Times New Roman" panose="02020603050405020304" pitchFamily="18" charset="0"/>
              </a:rPr>
              <a:t>doi.org</a:t>
            </a:r>
            <a:r>
              <a:rPr lang="en-US" dirty="0">
                <a:solidFill>
                  <a:srgbClr val="2726A1"/>
                </a:solidFill>
                <a:latin typeface="Times New Roman" panose="02020603050405020304" pitchFamily="18" charset="0"/>
                <a:cs typeface="Times New Roman" panose="02020603050405020304" pitchFamily="18" charset="0"/>
              </a:rPr>
              <a:t>/10.1016/j.marpetgeo.2018.03.013</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Gao, B., Flemings, P., </a:t>
            </a: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M., </a:t>
            </a:r>
            <a:r>
              <a:rPr lang="en-US" dirty="0" err="1">
                <a:solidFill>
                  <a:srgbClr val="2726A1"/>
                </a:solidFill>
                <a:latin typeface="Times New Roman" panose="02020603050405020304" pitchFamily="18" charset="0"/>
                <a:cs typeface="Times New Roman" panose="02020603050405020304" pitchFamily="18" charset="0"/>
              </a:rPr>
              <a:t>Saffer</a:t>
            </a:r>
            <a:r>
              <a:rPr lang="en-US" dirty="0">
                <a:solidFill>
                  <a:srgbClr val="2726A1"/>
                </a:solidFill>
                <a:latin typeface="Times New Roman" panose="02020603050405020304" pitchFamily="18" charset="0"/>
                <a:cs typeface="Times New Roman" panose="02020603050405020304" pitchFamily="18" charset="0"/>
              </a:rPr>
              <a:t>, D., </a:t>
            </a:r>
            <a:r>
              <a:rPr lang="en-US" dirty="0" err="1">
                <a:solidFill>
                  <a:srgbClr val="2726A1"/>
                </a:solidFill>
                <a:latin typeface="Times New Roman" panose="02020603050405020304" pitchFamily="18" charset="0"/>
                <a:cs typeface="Times New Roman" panose="02020603050405020304" pitchFamily="18" charset="0"/>
              </a:rPr>
              <a:t>Heidari</a:t>
            </a:r>
            <a:r>
              <a:rPr lang="en-US" dirty="0">
                <a:solidFill>
                  <a:srgbClr val="2726A1"/>
                </a:solidFill>
                <a:latin typeface="Times New Roman" panose="02020603050405020304" pitchFamily="18" charset="0"/>
                <a:cs typeface="Times New Roman" panose="02020603050405020304" pitchFamily="18" charset="0"/>
              </a:rPr>
              <a:t>, M., </a:t>
            </a:r>
            <a:r>
              <a:rPr lang="en-US">
                <a:solidFill>
                  <a:srgbClr val="2726A1"/>
                </a:solidFill>
                <a:latin typeface="Times New Roman" panose="02020603050405020304" pitchFamily="18" charset="0"/>
                <a:cs typeface="Times New Roman" panose="02020603050405020304" pitchFamily="18" charset="0"/>
              </a:rPr>
              <a:t>2018 (online).</a:t>
            </a:r>
            <a:r>
              <a:rPr lang="en-US" dirty="0">
                <a:solidFill>
                  <a:srgbClr val="2726A1"/>
                </a:solidFill>
                <a:latin typeface="Times New Roman" panose="02020603050405020304" pitchFamily="18" charset="0"/>
                <a:cs typeface="Times New Roman" panose="02020603050405020304" pitchFamily="18" charset="0"/>
              </a:rPr>
              <a:t> Mechanics of Fold-and-Thrust Belts Based on </a:t>
            </a:r>
            <a:r>
              <a:rPr lang="en-US" dirty="0" err="1">
                <a:solidFill>
                  <a:srgbClr val="2726A1"/>
                </a:solidFill>
                <a:latin typeface="Times New Roman" panose="02020603050405020304" pitchFamily="18" charset="0"/>
                <a:cs typeface="Times New Roman" panose="02020603050405020304" pitchFamily="18" charset="0"/>
              </a:rPr>
              <a:t>Geomechanical</a:t>
            </a:r>
            <a:r>
              <a:rPr lang="en-US" dirty="0">
                <a:solidFill>
                  <a:srgbClr val="2726A1"/>
                </a:solidFill>
                <a:latin typeface="Times New Roman" panose="02020603050405020304" pitchFamily="18" charset="0"/>
                <a:cs typeface="Times New Roman" panose="02020603050405020304" pitchFamily="18" charset="0"/>
              </a:rPr>
              <a:t> Modeling. Journal of Geophysical Research.</a:t>
            </a:r>
          </a:p>
          <a:p>
            <a:pPr marL="285750" indent="-285750" hangingPunct="0">
              <a:buFont typeface="Arial" panose="020B0604020202020204" pitchFamily="34" charset="0"/>
              <a:buChar char="•"/>
            </a:pPr>
            <a:r>
              <a:rPr lang="en-US" dirty="0" err="1">
                <a:solidFill>
                  <a:srgbClr val="2726A1"/>
                </a:solidFill>
                <a:latin typeface="Times New Roman" panose="02020603050405020304" pitchFamily="18" charset="0"/>
                <a:cs typeface="Times New Roman" panose="02020603050405020304" pitchFamily="18" charset="0"/>
              </a:rPr>
              <a:t>Heidari</a:t>
            </a:r>
            <a:r>
              <a:rPr lang="en-US" dirty="0">
                <a:solidFill>
                  <a:srgbClr val="2726A1"/>
                </a:solidFill>
                <a:latin typeface="Times New Roman" panose="02020603050405020304" pitchFamily="18" charset="0"/>
                <a:cs typeface="Times New Roman" panose="02020603050405020304" pitchFamily="18" charset="0"/>
              </a:rPr>
              <a:t>, M., </a:t>
            </a: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M.A., Flemings P.B. (in press). Coupling </a:t>
            </a:r>
            <a:r>
              <a:rPr lang="en-US" dirty="0" err="1">
                <a:solidFill>
                  <a:srgbClr val="2726A1"/>
                </a:solidFill>
                <a:latin typeface="Times New Roman" panose="02020603050405020304" pitchFamily="18" charset="0"/>
                <a:cs typeface="Times New Roman" panose="02020603050405020304" pitchFamily="18" charset="0"/>
              </a:rPr>
              <a:t>geomechanical</a:t>
            </a:r>
            <a:r>
              <a:rPr lang="en-US" dirty="0">
                <a:solidFill>
                  <a:srgbClr val="2726A1"/>
                </a:solidFill>
                <a:latin typeface="Times New Roman" panose="02020603050405020304" pitchFamily="18" charset="0"/>
                <a:cs typeface="Times New Roman" panose="02020603050405020304" pitchFamily="18" charset="0"/>
              </a:rPr>
              <a:t> modeling with seismic pressure prediction</a:t>
            </a:r>
            <a:r>
              <a:rPr lang="en-US">
                <a:solidFill>
                  <a:srgbClr val="2726A1"/>
                </a:solidFill>
                <a:latin typeface="Times New Roman" panose="02020603050405020304" pitchFamily="18" charset="0"/>
                <a:cs typeface="Times New Roman" panose="02020603050405020304" pitchFamily="18" charset="0"/>
              </a:rPr>
              <a:t>. Geophysics</a:t>
            </a:r>
            <a:r>
              <a:rPr lang="en-US" dirty="0">
                <a:solidFill>
                  <a:srgbClr val="2726A1"/>
                </a:solidFill>
                <a:latin typeface="Times New Roman" panose="02020603050405020304" pitchFamily="18" charset="0"/>
                <a:cs typeface="Times New Roman" panose="02020603050405020304" pitchFamily="18" charset="0"/>
              </a:rPr>
              <a:t>.</a:t>
            </a:r>
          </a:p>
          <a:p>
            <a:pPr marL="285750" indent="-285750" hangingPunct="0">
              <a:buFont typeface="Arial" panose="020B0604020202020204" pitchFamily="34" charset="0"/>
              <a:buChar char="•"/>
            </a:pP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M.A., Flemings P.B., </a:t>
            </a:r>
            <a:r>
              <a:rPr lang="en-US" dirty="0" err="1">
                <a:solidFill>
                  <a:srgbClr val="2726A1"/>
                </a:solidFill>
                <a:latin typeface="Times New Roman" panose="02020603050405020304" pitchFamily="18" charset="0"/>
                <a:cs typeface="Times New Roman" panose="02020603050405020304" pitchFamily="18" charset="0"/>
              </a:rPr>
              <a:t>Heidari</a:t>
            </a:r>
            <a:r>
              <a:rPr lang="en-US" dirty="0">
                <a:solidFill>
                  <a:srgbClr val="2726A1"/>
                </a:solidFill>
                <a:latin typeface="Times New Roman" panose="02020603050405020304" pitchFamily="18" charset="0"/>
                <a:cs typeface="Times New Roman" panose="02020603050405020304" pitchFamily="18" charset="0"/>
              </a:rPr>
              <a:t> M., </a:t>
            </a:r>
            <a:r>
              <a:rPr lang="en-US" err="1">
                <a:solidFill>
                  <a:srgbClr val="2726A1"/>
                </a:solidFill>
                <a:latin typeface="Times New Roman" panose="02020603050405020304" pitchFamily="18" charset="0"/>
                <a:cs typeface="Times New Roman" panose="02020603050405020304" pitchFamily="18" charset="0"/>
              </a:rPr>
              <a:t>Hudec</a:t>
            </a:r>
            <a:r>
              <a:rPr lang="en-US">
                <a:solidFill>
                  <a:srgbClr val="2726A1"/>
                </a:solidFill>
                <a:latin typeface="Times New Roman" panose="02020603050405020304" pitchFamily="18" charset="0"/>
                <a:cs typeface="Times New Roman" panose="02020603050405020304" pitchFamily="18" charset="0"/>
              </a:rPr>
              <a:t> M.R</a:t>
            </a:r>
            <a:r>
              <a:rPr lang="en-US" dirty="0">
                <a:solidFill>
                  <a:srgbClr val="2726A1"/>
                </a:solidFill>
                <a:latin typeface="Times New Roman" panose="02020603050405020304" pitchFamily="18" charset="0"/>
                <a:cs typeface="Times New Roman" panose="02020603050405020304" pitchFamily="18" charset="0"/>
              </a:rPr>
              <a:t>.</a:t>
            </a:r>
            <a:r>
              <a:rPr lang="en-US">
                <a:solidFill>
                  <a:srgbClr val="2726A1"/>
                </a:solidFill>
                <a:latin typeface="Times New Roman" panose="02020603050405020304" pitchFamily="18" charset="0"/>
                <a:cs typeface="Times New Roman" panose="02020603050405020304" pitchFamily="18" charset="0"/>
              </a:rPr>
              <a:t> </a:t>
            </a:r>
            <a:r>
              <a:rPr lang="en-US" dirty="0">
                <a:solidFill>
                  <a:srgbClr val="2726A1"/>
                </a:solidFill>
                <a:latin typeface="Times New Roman" panose="02020603050405020304" pitchFamily="18" charset="0"/>
                <a:cs typeface="Times New Roman" panose="02020603050405020304" pitchFamily="18" charset="0"/>
              </a:rPr>
              <a:t>(2018</a:t>
            </a:r>
            <a:r>
              <a:rPr lang="en-US">
                <a:solidFill>
                  <a:srgbClr val="2726A1"/>
                </a:solidFill>
                <a:latin typeface="Times New Roman" panose="02020603050405020304" pitchFamily="18" charset="0"/>
                <a:cs typeface="Times New Roman" panose="02020603050405020304" pitchFamily="18" charset="0"/>
              </a:rPr>
              <a:t>): Stress </a:t>
            </a:r>
            <a:r>
              <a:rPr lang="en-US" dirty="0">
                <a:solidFill>
                  <a:srgbClr val="2726A1"/>
                </a:solidFill>
                <a:latin typeface="Times New Roman" panose="02020603050405020304" pitchFamily="18" charset="0"/>
                <a:cs typeface="Times New Roman" panose="02020603050405020304" pitchFamily="18" charset="0"/>
              </a:rPr>
              <a:t>and pore pressure in </a:t>
            </a:r>
            <a:r>
              <a:rPr lang="en-US" dirty="0" err="1">
                <a:solidFill>
                  <a:srgbClr val="2726A1"/>
                </a:solidFill>
                <a:latin typeface="Times New Roman" panose="02020603050405020304" pitchFamily="18" charset="0"/>
                <a:cs typeface="Times New Roman" panose="02020603050405020304" pitchFamily="18" charset="0"/>
              </a:rPr>
              <a:t>mudrocks</a:t>
            </a:r>
            <a:r>
              <a:rPr lang="en-US" dirty="0">
                <a:solidFill>
                  <a:srgbClr val="2726A1"/>
                </a:solidFill>
                <a:latin typeface="Times New Roman" panose="02020603050405020304" pitchFamily="18" charset="0"/>
                <a:cs typeface="Times New Roman" panose="02020603050405020304" pitchFamily="18" charset="0"/>
              </a:rPr>
              <a:t> bounding salt systems; submitted to Rock Mechanics </a:t>
            </a:r>
            <a:r>
              <a:rPr lang="en-US">
                <a:solidFill>
                  <a:srgbClr val="2726A1"/>
                </a:solidFill>
                <a:latin typeface="Times New Roman" panose="02020603050405020304" pitchFamily="18" charset="0"/>
                <a:cs typeface="Times New Roman" panose="02020603050405020304" pitchFamily="18" charset="0"/>
              </a:rPr>
              <a:t>Rock Engineering .</a:t>
            </a:r>
            <a:endParaRPr lang="en-US" dirty="0">
              <a:solidFill>
                <a:srgbClr val="2726A1"/>
              </a:solidFill>
              <a:latin typeface="Times New Roman" panose="02020603050405020304" pitchFamily="18" charset="0"/>
              <a:cs typeface="Times New Roman" panose="02020603050405020304" pitchFamily="18" charset="0"/>
            </a:endParaRPr>
          </a:p>
          <a:p>
            <a:pPr marL="285750" indent="-285750" hangingPunct="0">
              <a:buFont typeface="Arial" panose="020B0604020202020204" pitchFamily="34" charset="0"/>
              <a:buChar char="•"/>
            </a:pPr>
            <a:r>
              <a:rPr lang="en-US" dirty="0" err="1">
                <a:solidFill>
                  <a:srgbClr val="2726A1"/>
                </a:solidFill>
                <a:latin typeface="Times New Roman" panose="02020603050405020304" pitchFamily="18" charset="0"/>
                <a:cs typeface="Times New Roman" panose="02020603050405020304" pitchFamily="18" charset="0"/>
              </a:rPr>
              <a:t>Heidari</a:t>
            </a:r>
            <a:r>
              <a:rPr lang="en-US" dirty="0">
                <a:solidFill>
                  <a:srgbClr val="2726A1"/>
                </a:solidFill>
                <a:latin typeface="Times New Roman" panose="02020603050405020304" pitchFamily="18" charset="0"/>
                <a:cs typeface="Times New Roman" panose="02020603050405020304" pitchFamily="18" charset="0"/>
              </a:rPr>
              <a:t>, M., </a:t>
            </a: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M.A</a:t>
            </a:r>
            <a:r>
              <a:rPr lang="en-US">
                <a:solidFill>
                  <a:srgbClr val="2726A1"/>
                </a:solidFill>
                <a:latin typeface="Times New Roman" panose="02020603050405020304" pitchFamily="18" charset="0"/>
                <a:cs typeface="Times New Roman" panose="02020603050405020304" pitchFamily="18" charset="0"/>
              </a:rPr>
              <a:t>., and </a:t>
            </a:r>
            <a:r>
              <a:rPr lang="en-US" dirty="0">
                <a:solidFill>
                  <a:srgbClr val="2726A1"/>
                </a:solidFill>
                <a:latin typeface="Times New Roman" panose="02020603050405020304" pitchFamily="18" charset="0"/>
                <a:cs typeface="Times New Roman" panose="02020603050405020304" pitchFamily="18" charset="0"/>
              </a:rPr>
              <a:t>Flemings, P. B</a:t>
            </a:r>
            <a:r>
              <a:rPr lang="en-US">
                <a:solidFill>
                  <a:srgbClr val="2726A1"/>
                </a:solidFill>
                <a:latin typeface="Times New Roman" panose="02020603050405020304" pitchFamily="18" charset="0"/>
                <a:cs typeface="Times New Roman" panose="02020603050405020304" pitchFamily="18" charset="0"/>
              </a:rPr>
              <a:t>. (2018): “</a:t>
            </a:r>
            <a:r>
              <a:rPr lang="en-US" dirty="0">
                <a:solidFill>
                  <a:srgbClr val="2726A1"/>
                </a:solidFill>
                <a:latin typeface="Times New Roman" panose="02020603050405020304" pitchFamily="18" charset="0"/>
                <a:cs typeface="Times New Roman" panose="02020603050405020304" pitchFamily="18" charset="0"/>
              </a:rPr>
              <a:t>Enhancing</a:t>
            </a:r>
            <a:r>
              <a:rPr lang="en-US">
                <a:solidFill>
                  <a:srgbClr val="2726A1"/>
                </a:solidFill>
                <a:latin typeface="Times New Roman" panose="02020603050405020304" pitchFamily="18" charset="0"/>
                <a:cs typeface="Times New Roman" panose="02020603050405020304" pitchFamily="18" charset="0"/>
              </a:rPr>
              <a:t> </a:t>
            </a:r>
            <a:r>
              <a:rPr lang="en-US" dirty="0">
                <a:solidFill>
                  <a:srgbClr val="2726A1"/>
                </a:solidFill>
                <a:latin typeface="Times New Roman" panose="02020603050405020304" pitchFamily="18" charset="0"/>
                <a:cs typeface="Times New Roman" panose="02020603050405020304" pitchFamily="18" charset="0"/>
              </a:rPr>
              <a:t>Modified Cam Clay Model for large stress</a:t>
            </a:r>
            <a:r>
              <a:rPr lang="en-US">
                <a:solidFill>
                  <a:srgbClr val="2726A1"/>
                </a:solidFill>
                <a:latin typeface="Times New Roman" panose="02020603050405020304" pitchFamily="18" charset="0"/>
                <a:cs typeface="Times New Roman" panose="02020603050405020304" pitchFamily="18" charset="0"/>
              </a:rPr>
              <a:t> range”, 52nd U.S</a:t>
            </a:r>
            <a:r>
              <a:rPr lang="en-US" dirty="0">
                <a:solidFill>
                  <a:srgbClr val="2726A1"/>
                </a:solidFill>
                <a:latin typeface="Times New Roman" panose="02020603050405020304" pitchFamily="18" charset="0"/>
                <a:cs typeface="Times New Roman" panose="02020603050405020304" pitchFamily="18" charset="0"/>
              </a:rPr>
              <a:t>. Rock Mechanics/Geomechanics Symposium</a:t>
            </a:r>
            <a:r>
              <a:rPr lang="en-US">
                <a:solidFill>
                  <a:srgbClr val="2726A1"/>
                </a:solidFill>
                <a:latin typeface="Times New Roman" panose="02020603050405020304" pitchFamily="18" charset="0"/>
                <a:cs typeface="Times New Roman" panose="02020603050405020304" pitchFamily="18" charset="0"/>
              </a:rPr>
              <a:t>, Seattle, WA, June 17-20; </a:t>
            </a:r>
            <a:r>
              <a:rPr lang="en-US" dirty="0">
                <a:solidFill>
                  <a:srgbClr val="2726A1"/>
                </a:solidFill>
                <a:latin typeface="Times New Roman" panose="02020603050405020304" pitchFamily="18" charset="0"/>
                <a:cs typeface="Times New Roman" panose="02020603050405020304" pitchFamily="18" charset="0"/>
              </a:rPr>
              <a:t>Paper </a:t>
            </a:r>
            <a:r>
              <a:rPr lang="en-US">
                <a:solidFill>
                  <a:srgbClr val="2726A1"/>
                </a:solidFill>
                <a:latin typeface="Times New Roman" panose="02020603050405020304" pitchFamily="18" charset="0"/>
                <a:cs typeface="Times New Roman" panose="02020603050405020304" pitchFamily="18" charset="0"/>
              </a:rPr>
              <a:t># 790..</a:t>
            </a:r>
            <a:endParaRPr lang="en-US" dirty="0">
              <a:solidFill>
                <a:srgbClr val="2726A1"/>
              </a:solidFill>
              <a:latin typeface="Times New Roman" panose="02020603050405020304" pitchFamily="18" charset="0"/>
              <a:cs typeface="Times New Roman" panose="02020603050405020304" pitchFamily="18" charset="0"/>
            </a:endParaRPr>
          </a:p>
          <a:p>
            <a:pPr marL="285750" indent="-285750" hangingPunct="0">
              <a:buFont typeface="Arial" panose="020B0604020202020204" pitchFamily="34" charset="0"/>
              <a:buChar char="•"/>
            </a:pPr>
            <a:r>
              <a:rPr lang="en-US">
                <a:solidFill>
                  <a:srgbClr val="2726A1"/>
                </a:solidFill>
                <a:latin typeface="Times New Roman" panose="02020603050405020304" pitchFamily="18" charset="0"/>
                <a:cs typeface="Times New Roman" panose="02020603050405020304" pitchFamily="18" charset="0"/>
              </a:rPr>
              <a:t>Nikolinakou </a:t>
            </a:r>
            <a:r>
              <a:rPr lang="en-US" dirty="0">
                <a:solidFill>
                  <a:srgbClr val="2726A1"/>
                </a:solidFill>
                <a:latin typeface="Times New Roman" panose="02020603050405020304" pitchFamily="18" charset="0"/>
                <a:cs typeface="Times New Roman" panose="02020603050405020304" pitchFamily="18" charset="0"/>
              </a:rPr>
              <a:t>M.A</a:t>
            </a:r>
            <a:r>
              <a:rPr lang="en-US">
                <a:solidFill>
                  <a:srgbClr val="2726A1"/>
                </a:solidFill>
                <a:latin typeface="Times New Roman" panose="02020603050405020304" pitchFamily="18" charset="0"/>
                <a:cs typeface="Times New Roman" panose="02020603050405020304" pitchFamily="18" charset="0"/>
              </a:rPr>
              <a:t>., HeidariM., Hudec </a:t>
            </a:r>
            <a:r>
              <a:rPr lang="en-US" dirty="0">
                <a:solidFill>
                  <a:srgbClr val="2726A1"/>
                </a:solidFill>
                <a:latin typeface="Times New Roman" panose="02020603050405020304" pitchFamily="18" charset="0"/>
                <a:cs typeface="Times New Roman" panose="02020603050405020304" pitchFamily="18" charset="0"/>
              </a:rPr>
              <a:t>M.R</a:t>
            </a:r>
            <a:r>
              <a:rPr lang="en-US">
                <a:solidFill>
                  <a:srgbClr val="2726A1"/>
                </a:solidFill>
                <a:latin typeface="Times New Roman" panose="02020603050405020304" pitchFamily="18" charset="0"/>
                <a:cs typeface="Times New Roman" panose="02020603050405020304" pitchFamily="18" charset="0"/>
              </a:rPr>
              <a:t>., and </a:t>
            </a:r>
            <a:r>
              <a:rPr lang="en-US" dirty="0">
                <a:solidFill>
                  <a:srgbClr val="2726A1"/>
                </a:solidFill>
                <a:latin typeface="Times New Roman" panose="02020603050405020304" pitchFamily="18" charset="0"/>
                <a:cs typeface="Times New Roman" panose="02020603050405020304" pitchFamily="18" charset="0"/>
              </a:rPr>
              <a:t>Flemings</a:t>
            </a:r>
            <a:r>
              <a:rPr lang="en-US">
                <a:solidFill>
                  <a:srgbClr val="2726A1"/>
                </a:solidFill>
                <a:latin typeface="Times New Roman" panose="02020603050405020304" pitchFamily="18" charset="0"/>
                <a:cs typeface="Times New Roman" panose="02020603050405020304" pitchFamily="18" charset="0"/>
              </a:rPr>
              <a:t>, P</a:t>
            </a:r>
            <a:r>
              <a:rPr lang="en-US" dirty="0">
                <a:solidFill>
                  <a:srgbClr val="2726A1"/>
                </a:solidFill>
                <a:latin typeface="Times New Roman" panose="02020603050405020304" pitchFamily="18" charset="0"/>
                <a:cs typeface="Times New Roman" panose="02020603050405020304" pitchFamily="18" charset="0"/>
              </a:rPr>
              <a:t>. B</a:t>
            </a:r>
            <a:r>
              <a:rPr lang="en-US">
                <a:solidFill>
                  <a:srgbClr val="2726A1"/>
                </a:solidFill>
                <a:latin typeface="Times New Roman" panose="02020603050405020304" pitchFamily="18" charset="0"/>
                <a:cs typeface="Times New Roman" panose="02020603050405020304" pitchFamily="18" charset="0"/>
              </a:rPr>
              <a:t>. </a:t>
            </a:r>
            <a:r>
              <a:rPr lang="en-US" dirty="0">
                <a:solidFill>
                  <a:srgbClr val="2726A1"/>
                </a:solidFill>
                <a:latin typeface="Times New Roman" panose="02020603050405020304" pitchFamily="18" charset="0"/>
                <a:cs typeface="Times New Roman" panose="02020603050405020304" pitchFamily="18" charset="0"/>
              </a:rPr>
              <a:t>(</a:t>
            </a:r>
            <a:r>
              <a:rPr lang="en-US">
                <a:solidFill>
                  <a:srgbClr val="2726A1"/>
                </a:solidFill>
                <a:latin typeface="Times New Roman" panose="02020603050405020304" pitchFamily="18" charset="0"/>
                <a:cs typeface="Times New Roman" panose="02020603050405020304" pitchFamily="18" charset="0"/>
              </a:rPr>
              <a:t>2018</a:t>
            </a:r>
            <a:r>
              <a:rPr lang="en-US" dirty="0">
                <a:solidFill>
                  <a:srgbClr val="2726A1"/>
                </a:solidFill>
                <a:latin typeface="Times New Roman" panose="02020603050405020304" pitchFamily="18" charset="0"/>
                <a:cs typeface="Times New Roman" panose="02020603050405020304" pitchFamily="18" charset="0"/>
              </a:rPr>
              <a:t>): </a:t>
            </a:r>
            <a:r>
              <a:rPr lang="en-US">
                <a:solidFill>
                  <a:srgbClr val="2726A1"/>
                </a:solidFill>
                <a:latin typeface="Times New Roman" panose="02020603050405020304" pitchFamily="18" charset="0"/>
                <a:cs typeface="Times New Roman" panose="02020603050405020304" pitchFamily="18" charset="0"/>
              </a:rPr>
              <a:t>“ Geomechanical modeling of stress</a:t>
            </a:r>
            <a:r>
              <a:rPr lang="en-US" dirty="0">
                <a:solidFill>
                  <a:srgbClr val="2726A1"/>
                </a:solidFill>
                <a:latin typeface="Times New Roman" panose="02020603050405020304" pitchFamily="18" charset="0"/>
                <a:cs typeface="Times New Roman" panose="02020603050405020304" pitchFamily="18" charset="0"/>
              </a:rPr>
              <a:t> </a:t>
            </a:r>
            <a:r>
              <a:rPr lang="en-US">
                <a:solidFill>
                  <a:srgbClr val="2726A1"/>
                </a:solidFill>
                <a:latin typeface="Times New Roman" panose="02020603050405020304" pitchFamily="18" charset="0"/>
                <a:cs typeface="Times New Roman" panose="02020603050405020304" pitchFamily="18" charset="0"/>
              </a:rPr>
              <a:t> and deformation</a:t>
            </a:r>
            <a:r>
              <a:rPr lang="en-US" dirty="0">
                <a:solidFill>
                  <a:srgbClr val="2726A1"/>
                </a:solidFill>
                <a:latin typeface="Times New Roman" panose="02020603050405020304" pitchFamily="18" charset="0"/>
                <a:cs typeface="Times New Roman" panose="02020603050405020304" pitchFamily="18" charset="0"/>
              </a:rPr>
              <a:t> associated  with salt‐sheet advance”, 52nd U.S. Rock </a:t>
            </a:r>
            <a:r>
              <a:rPr lang="en-US">
                <a:solidFill>
                  <a:srgbClr val="2726A1"/>
                </a:solidFill>
                <a:latin typeface="Times New Roman" panose="02020603050405020304" pitchFamily="18" charset="0"/>
                <a:cs typeface="Times New Roman" panose="02020603050405020304" pitchFamily="18" charset="0"/>
              </a:rPr>
              <a:t>Mechanics/Geomechanics Symposium, Seattle, WA, </a:t>
            </a:r>
            <a:r>
              <a:rPr lang="en-US" dirty="0">
                <a:solidFill>
                  <a:srgbClr val="2726A1"/>
                </a:solidFill>
                <a:latin typeface="Times New Roman" panose="02020603050405020304" pitchFamily="18" charset="0"/>
                <a:cs typeface="Times New Roman" panose="02020603050405020304" pitchFamily="18" charset="0"/>
              </a:rPr>
              <a:t>June</a:t>
            </a:r>
            <a:r>
              <a:rPr lang="en-US">
                <a:solidFill>
                  <a:srgbClr val="2726A1"/>
                </a:solidFill>
                <a:latin typeface="Times New Roman" panose="02020603050405020304" pitchFamily="18" charset="0"/>
                <a:cs typeface="Times New Roman" panose="02020603050405020304" pitchFamily="18" charset="0"/>
              </a:rPr>
              <a:t> </a:t>
            </a:r>
            <a:r>
              <a:rPr lang="en-US" dirty="0">
                <a:solidFill>
                  <a:srgbClr val="2726A1"/>
                </a:solidFill>
                <a:latin typeface="Times New Roman" panose="02020603050405020304" pitchFamily="18" charset="0"/>
                <a:cs typeface="Times New Roman" panose="02020603050405020304" pitchFamily="18" charset="0"/>
              </a:rPr>
              <a:t>17-20; Paper </a:t>
            </a:r>
            <a:r>
              <a:rPr lang="en-US">
                <a:solidFill>
                  <a:srgbClr val="2726A1"/>
                </a:solidFill>
                <a:latin typeface="Times New Roman" panose="02020603050405020304" pitchFamily="18" charset="0"/>
                <a:cs typeface="Times New Roman" panose="02020603050405020304" pitchFamily="18" charset="0"/>
              </a:rPr>
              <a:t># 637.</a:t>
            </a:r>
            <a:endParaRPr lang="en-US" dirty="0">
              <a:solidFill>
                <a:srgbClr val="2726A1"/>
              </a:solidFill>
              <a:latin typeface="Times New Roman" panose="02020603050405020304" pitchFamily="18" charset="0"/>
              <a:cs typeface="Times New Roman" panose="02020603050405020304" pitchFamily="18" charset="0"/>
            </a:endParaRPr>
          </a:p>
          <a:p>
            <a:pPr marL="285750" indent="-285750" hangingPunct="0">
              <a:buFont typeface="Arial" panose="020B0604020202020204" pitchFamily="34" charset="0"/>
              <a:buChar char="•"/>
            </a:pPr>
            <a:r>
              <a:rPr lang="en-US">
                <a:solidFill>
                  <a:srgbClr val="2726A1"/>
                </a:solidFill>
                <a:latin typeface="Times New Roman" panose="02020603050405020304" pitchFamily="18" charset="0"/>
                <a:cs typeface="Times New Roman" panose="02020603050405020304" pitchFamily="18" charset="0"/>
              </a:rPr>
              <a:t>Nikolinakou, M</a:t>
            </a:r>
            <a:r>
              <a:rPr lang="en-US" dirty="0">
                <a:solidFill>
                  <a:srgbClr val="2726A1"/>
                </a:solidFill>
                <a:latin typeface="Times New Roman" panose="02020603050405020304" pitchFamily="18" charset="0"/>
                <a:cs typeface="Times New Roman" panose="02020603050405020304" pitchFamily="18" charset="0"/>
              </a:rPr>
              <a:t>.</a:t>
            </a:r>
            <a:r>
              <a:rPr lang="en-US">
                <a:solidFill>
                  <a:srgbClr val="2726A1"/>
                </a:solidFill>
                <a:latin typeface="Times New Roman" panose="02020603050405020304" pitchFamily="18" charset="0"/>
                <a:cs typeface="Times New Roman" panose="02020603050405020304" pitchFamily="18" charset="0"/>
              </a:rPr>
              <a:t> A ., </a:t>
            </a:r>
            <a:r>
              <a:rPr lang="en-US" dirty="0">
                <a:solidFill>
                  <a:srgbClr val="2726A1"/>
                </a:solidFill>
                <a:latin typeface="Times New Roman" panose="02020603050405020304" pitchFamily="18" charset="0"/>
                <a:cs typeface="Times New Roman" panose="02020603050405020304" pitchFamily="18" charset="0"/>
              </a:rPr>
              <a:t>M</a:t>
            </a:r>
            <a:r>
              <a:rPr lang="en-US">
                <a:solidFill>
                  <a:srgbClr val="2726A1"/>
                </a:solidFill>
                <a:latin typeface="Times New Roman" panose="02020603050405020304" pitchFamily="18" charset="0"/>
                <a:cs typeface="Times New Roman" panose="02020603050405020304" pitchFamily="18" charset="0"/>
              </a:rPr>
              <a:t>. Heidari, M</a:t>
            </a:r>
            <a:r>
              <a:rPr lang="en-US" dirty="0">
                <a:solidFill>
                  <a:srgbClr val="2726A1"/>
                </a:solidFill>
                <a:latin typeface="Times New Roman" panose="02020603050405020304" pitchFamily="18" charset="0"/>
                <a:cs typeface="Times New Roman" panose="02020603050405020304" pitchFamily="18" charset="0"/>
              </a:rPr>
              <a:t>. R. </a:t>
            </a:r>
            <a:r>
              <a:rPr lang="en-US" dirty="0" err="1">
                <a:solidFill>
                  <a:srgbClr val="2726A1"/>
                </a:solidFill>
                <a:latin typeface="Times New Roman" panose="02020603050405020304" pitchFamily="18" charset="0"/>
                <a:cs typeface="Times New Roman" panose="02020603050405020304" pitchFamily="18" charset="0"/>
              </a:rPr>
              <a:t>Hudec</a:t>
            </a:r>
            <a:r>
              <a:rPr lang="en-US">
                <a:solidFill>
                  <a:srgbClr val="2726A1"/>
                </a:solidFill>
                <a:latin typeface="Times New Roman" panose="02020603050405020304" pitchFamily="18" charset="0"/>
                <a:cs typeface="Times New Roman" panose="02020603050405020304" pitchFamily="18" charset="0"/>
              </a:rPr>
              <a:t>, and P</a:t>
            </a:r>
            <a:r>
              <a:rPr lang="en-US" dirty="0">
                <a:solidFill>
                  <a:srgbClr val="2726A1"/>
                </a:solidFill>
                <a:latin typeface="Times New Roman" panose="02020603050405020304" pitchFamily="18" charset="0"/>
                <a:cs typeface="Times New Roman" panose="02020603050405020304" pitchFamily="18" charset="0"/>
              </a:rPr>
              <a:t>. B. Flemings</a:t>
            </a:r>
            <a:r>
              <a:rPr lang="en-US">
                <a:solidFill>
                  <a:srgbClr val="2726A1"/>
                </a:solidFill>
                <a:latin typeface="Times New Roman" panose="02020603050405020304" pitchFamily="18" charset="0"/>
                <a:cs typeface="Times New Roman" panose="02020603050405020304" pitchFamily="18" charset="0"/>
              </a:rPr>
              <a:t>, 2017, </a:t>
            </a:r>
            <a:r>
              <a:rPr lang="en-US" dirty="0">
                <a:solidFill>
                  <a:srgbClr val="2726A1"/>
                </a:solidFill>
                <a:latin typeface="Times New Roman" panose="02020603050405020304" pitchFamily="18" charset="0"/>
                <a:cs typeface="Times New Roman" panose="02020603050405020304" pitchFamily="18" charset="0"/>
              </a:rPr>
              <a:t>Initiation</a:t>
            </a:r>
            <a:r>
              <a:rPr lang="en-US">
                <a:solidFill>
                  <a:srgbClr val="2726A1"/>
                </a:solidFill>
                <a:latin typeface="Times New Roman" panose="02020603050405020304" pitchFamily="18" charset="0"/>
                <a:cs typeface="Times New Roman" panose="02020603050405020304" pitchFamily="18" charset="0"/>
              </a:rPr>
              <a:t> and growth of salt diapirs in </a:t>
            </a:r>
            <a:r>
              <a:rPr lang="en-US" dirty="0">
                <a:solidFill>
                  <a:srgbClr val="2726A1"/>
                </a:solidFill>
                <a:latin typeface="Times New Roman" panose="02020603050405020304" pitchFamily="18" charset="0"/>
                <a:cs typeface="Times New Roman" panose="02020603050405020304" pitchFamily="18" charset="0"/>
              </a:rPr>
              <a:t>tectonically</a:t>
            </a:r>
            <a:r>
              <a:rPr lang="en-US">
                <a:solidFill>
                  <a:srgbClr val="2726A1"/>
                </a:solidFill>
                <a:latin typeface="Times New Roman" panose="02020603050405020304" pitchFamily="18" charset="0"/>
                <a:cs typeface="Times New Roman" panose="02020603050405020304" pitchFamily="18" charset="0"/>
              </a:rPr>
              <a:t> stable settings: upbuilding and megaflaps, </a:t>
            </a:r>
            <a:r>
              <a:rPr lang="en-US" b="1" i="1">
                <a:solidFill>
                  <a:srgbClr val="2726A1"/>
                </a:solidFill>
                <a:latin typeface="Times New Roman" panose="02020603050405020304" pitchFamily="18" charset="0"/>
                <a:cs typeface="Times New Roman" panose="02020603050405020304" pitchFamily="18" charset="0"/>
              </a:rPr>
              <a:t>American </a:t>
            </a:r>
            <a:r>
              <a:rPr lang="en-US" b="1" i="1" dirty="0">
                <a:solidFill>
                  <a:srgbClr val="2726A1"/>
                </a:solidFill>
                <a:latin typeface="Times New Roman" panose="02020603050405020304" pitchFamily="18" charset="0"/>
                <a:cs typeface="Times New Roman" panose="02020603050405020304" pitchFamily="18" charset="0"/>
              </a:rPr>
              <a:t>Association of Petroleum Geologists Bulletin</a:t>
            </a:r>
            <a:r>
              <a:rPr lang="en-US">
                <a:solidFill>
                  <a:srgbClr val="2726A1"/>
                </a:solidFill>
                <a:latin typeface="Times New Roman" panose="02020603050405020304" pitchFamily="18" charset="0"/>
                <a:cs typeface="Times New Roman" panose="02020603050405020304" pitchFamily="18" charset="0"/>
              </a:rPr>
              <a:t>, DOI:10.1306/09021615245.</a:t>
            </a:r>
            <a:endParaRPr lang="en-US" dirty="0">
              <a:solidFill>
                <a:srgbClr val="2726A1"/>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xmlns="" id="{58021896-BB3B-2B43-9CF8-8A6241C694BF}"/>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653435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525D7F5B-EB60-3043-AF8A-9FAE820B0887}"/>
              </a:ext>
            </a:extLst>
          </p:cNvPr>
          <p:cNvSpPr txBox="1">
            <a:spLocks noChangeArrowheads="1"/>
          </p:cNvSpPr>
          <p:nvPr/>
        </p:nvSpPr>
        <p:spPr bwMode="auto">
          <a:xfrm>
            <a:off x="-5788" y="5884"/>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UT </a:t>
            </a:r>
            <a:r>
              <a:rPr lang="en-US" sz="3000" dirty="0" err="1">
                <a:solidFill>
                  <a:srgbClr val="BD1C0B"/>
                </a:solidFill>
                <a:latin typeface="Times New Roman" charset="0"/>
              </a:rPr>
              <a:t>GeoFluids</a:t>
            </a:r>
            <a:r>
              <a:rPr lang="en-US" sz="3000" dirty="0">
                <a:solidFill>
                  <a:srgbClr val="BD1C0B"/>
                </a:solidFill>
                <a:latin typeface="Times New Roman" charset="0"/>
              </a:rPr>
              <a:t> poromechanical publications</a:t>
            </a:r>
            <a:endParaRPr lang="en-US" sz="3000" dirty="0">
              <a:solidFill>
                <a:srgbClr val="BD1C0B"/>
              </a:solidFill>
            </a:endParaRPr>
          </a:p>
        </p:txBody>
      </p:sp>
      <p:sp>
        <p:nvSpPr>
          <p:cNvPr id="5" name="TextBox 4">
            <a:extLst>
              <a:ext uri="{FF2B5EF4-FFF2-40B4-BE49-F238E27FC236}">
                <a16:creationId xmlns:a16="http://schemas.microsoft.com/office/drawing/2014/main" xmlns="" id="{97828F46-F80E-1744-96E8-3712F33865D3}"/>
              </a:ext>
            </a:extLst>
          </p:cNvPr>
          <p:cNvSpPr txBox="1"/>
          <p:nvPr/>
        </p:nvSpPr>
        <p:spPr>
          <a:xfrm>
            <a:off x="31083" y="914400"/>
            <a:ext cx="9144000" cy="4801314"/>
          </a:xfrm>
          <a:prstGeom prst="rect">
            <a:avLst/>
          </a:prstGeom>
          <a:noFill/>
        </p:spPr>
        <p:txBody>
          <a:bodyPr wrap="square" rtlCol="0">
            <a:spAutoFit/>
          </a:bodyPr>
          <a:lstStyle/>
          <a:p>
            <a:pPr marL="285750" indent="-285750" hangingPunct="0">
              <a:buFont typeface="Arial" panose="020B0604020202020204" pitchFamily="34" charset="0"/>
              <a:buChar char="•"/>
            </a:pPr>
            <a:r>
              <a:rPr lang="en-US">
                <a:solidFill>
                  <a:srgbClr val="2726A1"/>
                </a:solidFill>
                <a:latin typeface="Times New Roman" panose="02020603050405020304" pitchFamily="18" charset="0"/>
                <a:cs typeface="Times New Roman" panose="02020603050405020304" pitchFamily="18" charset="0"/>
              </a:rPr>
              <a:t>Luo</a:t>
            </a:r>
            <a:r>
              <a:rPr lang="en-US" dirty="0">
                <a:solidFill>
                  <a:srgbClr val="2726A1"/>
                </a:solidFill>
                <a:latin typeface="Times New Roman" panose="02020603050405020304" pitchFamily="18" charset="0"/>
                <a:cs typeface="Times New Roman" panose="02020603050405020304" pitchFamily="18" charset="0"/>
              </a:rPr>
              <a:t>, G., </a:t>
            </a:r>
            <a:r>
              <a:rPr lang="en-US" dirty="0" err="1">
                <a:solidFill>
                  <a:srgbClr val="2726A1"/>
                </a:solidFill>
                <a:latin typeface="Times New Roman" panose="02020603050405020304" pitchFamily="18" charset="0"/>
                <a:cs typeface="Times New Roman" panose="02020603050405020304" pitchFamily="18" charset="0"/>
              </a:rPr>
              <a:t>Hudec</a:t>
            </a:r>
            <a:r>
              <a:rPr lang="en-US" dirty="0">
                <a:solidFill>
                  <a:srgbClr val="2726A1"/>
                </a:solidFill>
                <a:latin typeface="Times New Roman" panose="02020603050405020304" pitchFamily="18" charset="0"/>
                <a:cs typeface="Times New Roman" panose="02020603050405020304" pitchFamily="18" charset="0"/>
              </a:rPr>
              <a:t>, M. R., Flemings, P. B., and </a:t>
            </a: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M. A., 2017, Deformation, stress, and pore pressure in an evolving </a:t>
            </a:r>
            <a:r>
              <a:rPr lang="en-US" dirty="0" err="1">
                <a:solidFill>
                  <a:srgbClr val="2726A1"/>
                </a:solidFill>
                <a:latin typeface="Times New Roman" panose="02020603050405020304" pitchFamily="18" charset="0"/>
                <a:cs typeface="Times New Roman" panose="02020603050405020304" pitchFamily="18" charset="0"/>
              </a:rPr>
              <a:t>suprasalt</a:t>
            </a:r>
            <a:r>
              <a:rPr lang="en-US" dirty="0">
                <a:solidFill>
                  <a:srgbClr val="2726A1"/>
                </a:solidFill>
                <a:latin typeface="Times New Roman" panose="02020603050405020304" pitchFamily="18" charset="0"/>
                <a:cs typeface="Times New Roman" panose="02020603050405020304" pitchFamily="18" charset="0"/>
              </a:rPr>
              <a:t> basin: Journal of Geophysical Research: Solid Earth, v. 122, no. 7, p. 5663–5690, </a:t>
            </a:r>
            <a:r>
              <a:rPr lang="en-US" dirty="0">
                <a:solidFill>
                  <a:srgbClr val="2726A1"/>
                </a:solidFill>
                <a:latin typeface="Times New Roman" panose="02020603050405020304" pitchFamily="18" charset="0"/>
                <a:cs typeface="Times New Roman" panose="02020603050405020304" pitchFamily="18" charset="0"/>
                <a:hlinkClick r:id="rId2"/>
              </a:rPr>
              <a:t>http://doi.org/10.1002/2016JB013779</a:t>
            </a:r>
            <a:r>
              <a:rPr lang="en-US" dirty="0">
                <a:solidFill>
                  <a:srgbClr val="2726A1"/>
                </a:solidFill>
                <a:latin typeface="Times New Roman" panose="02020603050405020304" pitchFamily="18" charset="0"/>
                <a:cs typeface="Times New Roman" panose="02020603050405020304" pitchFamily="18" charset="0"/>
              </a:rPr>
              <a:t>.</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Gao</a:t>
            </a:r>
            <a:r>
              <a:rPr lang="en-US">
                <a:solidFill>
                  <a:srgbClr val="2726A1"/>
                </a:solidFill>
                <a:latin typeface="Times New Roman" panose="02020603050405020304" pitchFamily="18" charset="0"/>
                <a:cs typeface="Times New Roman" panose="02020603050405020304" pitchFamily="18" charset="0"/>
              </a:rPr>
              <a:t>, </a:t>
            </a:r>
            <a:r>
              <a:rPr lang="en-US" dirty="0">
                <a:solidFill>
                  <a:srgbClr val="2726A1"/>
                </a:solidFill>
                <a:latin typeface="Times New Roman" panose="02020603050405020304" pitchFamily="18" charset="0"/>
                <a:cs typeface="Times New Roman" panose="02020603050405020304" pitchFamily="18" charset="0"/>
              </a:rPr>
              <a:t>B., and Flemings, P.B., 2017, Pore pressure within dipping reservoirs in </a:t>
            </a:r>
            <a:r>
              <a:rPr lang="en-US" dirty="0" err="1">
                <a:solidFill>
                  <a:srgbClr val="2726A1"/>
                </a:solidFill>
                <a:latin typeface="Times New Roman" panose="02020603050405020304" pitchFamily="18" charset="0"/>
                <a:cs typeface="Times New Roman" panose="02020603050405020304" pitchFamily="18" charset="0"/>
              </a:rPr>
              <a:t>overpressured</a:t>
            </a:r>
            <a:r>
              <a:rPr lang="en-US" dirty="0">
                <a:solidFill>
                  <a:srgbClr val="2726A1"/>
                </a:solidFill>
                <a:latin typeface="Times New Roman" panose="02020603050405020304" pitchFamily="18" charset="0"/>
                <a:cs typeface="Times New Roman" panose="02020603050405020304" pitchFamily="18" charset="0"/>
              </a:rPr>
              <a:t> basins, Marine and Petroleum Geology, 80, 94-111, </a:t>
            </a:r>
            <a:r>
              <a:rPr lang="en-US" dirty="0" err="1">
                <a:solidFill>
                  <a:srgbClr val="2726A1"/>
                </a:solidFill>
                <a:latin typeface="Times New Roman" panose="02020603050405020304" pitchFamily="18" charset="0"/>
                <a:cs typeface="Times New Roman" panose="02020603050405020304" pitchFamily="18" charset="0"/>
              </a:rPr>
              <a:t>doi:http</a:t>
            </a:r>
            <a:r>
              <a:rPr lang="en-US" dirty="0">
                <a:solidFill>
                  <a:srgbClr val="2726A1"/>
                </a:solidFill>
                <a:latin typeface="Times New Roman" panose="02020603050405020304" pitchFamily="18" charset="0"/>
                <a:cs typeface="Times New Roman" panose="02020603050405020304" pitchFamily="18" charset="0"/>
              </a:rPr>
              <a:t>://</a:t>
            </a:r>
            <a:r>
              <a:rPr lang="en-US" dirty="0" err="1">
                <a:solidFill>
                  <a:srgbClr val="2726A1"/>
                </a:solidFill>
                <a:latin typeface="Times New Roman" panose="02020603050405020304" pitchFamily="18" charset="0"/>
                <a:cs typeface="Times New Roman" panose="02020603050405020304" pitchFamily="18" charset="0"/>
              </a:rPr>
              <a:t>dx.doi.org</a:t>
            </a:r>
            <a:r>
              <a:rPr lang="en-US" dirty="0">
                <a:solidFill>
                  <a:srgbClr val="2726A1"/>
                </a:solidFill>
                <a:latin typeface="Times New Roman" panose="02020603050405020304" pitchFamily="18" charset="0"/>
                <a:cs typeface="Times New Roman" panose="02020603050405020304" pitchFamily="18" charset="0"/>
              </a:rPr>
              <a:t>/10.1016/j.marpetgeo.2016.11.014.</a:t>
            </a:r>
          </a:p>
          <a:p>
            <a:pPr marL="285750" indent="-285750" hangingPunct="0">
              <a:buFont typeface="Arial" panose="020B0604020202020204" pitchFamily="34" charset="0"/>
              <a:buChar char="•"/>
            </a:pPr>
            <a:r>
              <a:rPr lang="en-US">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M.A., Flemings, P.B., </a:t>
            </a:r>
            <a:r>
              <a:rPr lang="en-US" dirty="0" err="1">
                <a:solidFill>
                  <a:srgbClr val="2726A1"/>
                </a:solidFill>
                <a:latin typeface="Times New Roman" panose="02020603050405020304" pitchFamily="18" charset="0"/>
                <a:cs typeface="Times New Roman" panose="02020603050405020304" pitchFamily="18" charset="0"/>
              </a:rPr>
              <a:t>Hudec</a:t>
            </a:r>
            <a:r>
              <a:rPr lang="en-US" dirty="0">
                <a:solidFill>
                  <a:srgbClr val="2726A1"/>
                </a:solidFill>
                <a:latin typeface="Times New Roman" panose="02020603050405020304" pitchFamily="18" charset="0"/>
                <a:cs typeface="Times New Roman" panose="02020603050405020304" pitchFamily="18" charset="0"/>
              </a:rPr>
              <a:t>, M.R., 2016, Modeling of shales in salt-hydrocarbon systems, </a:t>
            </a:r>
            <a:r>
              <a:rPr lang="en-US" b="1" i="1" dirty="0">
                <a:solidFill>
                  <a:srgbClr val="2726A1"/>
                </a:solidFill>
                <a:latin typeface="Times New Roman" panose="02020603050405020304" pitchFamily="18" charset="0"/>
                <a:cs typeface="Times New Roman" panose="02020603050405020304" pitchFamily="18" charset="0"/>
              </a:rPr>
              <a:t>Rock Mechanics Rock Engineering</a:t>
            </a:r>
            <a:r>
              <a:rPr lang="en-US" dirty="0">
                <a:solidFill>
                  <a:srgbClr val="2726A1"/>
                </a:solidFill>
                <a:latin typeface="Times New Roman" panose="02020603050405020304" pitchFamily="18" charset="0"/>
                <a:cs typeface="Times New Roman" panose="02020603050405020304" pitchFamily="18" charset="0"/>
              </a:rPr>
              <a:t>, v. 49, pp699–705 DOI 10.1007/s00603-015-0863-2.</a:t>
            </a:r>
          </a:p>
          <a:p>
            <a:pPr marL="285750" indent="-285750" hangingPunct="0">
              <a:buFont typeface="Arial" panose="020B0604020202020204" pitchFamily="34" charset="0"/>
              <a:buChar char="•"/>
            </a:pPr>
            <a:r>
              <a:rPr lang="en-US" dirty="0" err="1">
                <a:solidFill>
                  <a:srgbClr val="2726A1"/>
                </a:solidFill>
                <a:latin typeface="Times New Roman" panose="02020603050405020304" pitchFamily="18" charset="0"/>
                <a:cs typeface="Times New Roman" panose="02020603050405020304" pitchFamily="18" charset="0"/>
              </a:rPr>
              <a:t>Heidari</a:t>
            </a:r>
            <a:r>
              <a:rPr lang="en-US" dirty="0">
                <a:solidFill>
                  <a:srgbClr val="2726A1"/>
                </a:solidFill>
                <a:latin typeface="Times New Roman" panose="02020603050405020304" pitchFamily="18" charset="0"/>
                <a:cs typeface="Times New Roman" panose="02020603050405020304" pitchFamily="18" charset="0"/>
              </a:rPr>
              <a:t>, M., M. A. </a:t>
            </a: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M. R. </a:t>
            </a:r>
            <a:r>
              <a:rPr lang="en-US" dirty="0" err="1">
                <a:solidFill>
                  <a:srgbClr val="2726A1"/>
                </a:solidFill>
                <a:latin typeface="Times New Roman" panose="02020603050405020304" pitchFamily="18" charset="0"/>
                <a:cs typeface="Times New Roman" panose="02020603050405020304" pitchFamily="18" charset="0"/>
              </a:rPr>
              <a:t>Hudec</a:t>
            </a:r>
            <a:r>
              <a:rPr lang="en-US" dirty="0">
                <a:solidFill>
                  <a:srgbClr val="2726A1"/>
                </a:solidFill>
                <a:latin typeface="Times New Roman" panose="02020603050405020304" pitchFamily="18" charset="0"/>
                <a:cs typeface="Times New Roman" panose="02020603050405020304" pitchFamily="18" charset="0"/>
              </a:rPr>
              <a:t>, and P. B. Flemings, 2016, </a:t>
            </a:r>
            <a:r>
              <a:rPr lang="en-US" dirty="0" err="1">
                <a:solidFill>
                  <a:srgbClr val="2726A1"/>
                </a:solidFill>
                <a:latin typeface="Times New Roman" panose="02020603050405020304" pitchFamily="18" charset="0"/>
                <a:cs typeface="Times New Roman" panose="02020603050405020304" pitchFamily="18" charset="0"/>
              </a:rPr>
              <a:t>Geomechanical</a:t>
            </a:r>
            <a:r>
              <a:rPr lang="en-US" dirty="0">
                <a:solidFill>
                  <a:srgbClr val="2726A1"/>
                </a:solidFill>
                <a:latin typeface="Times New Roman" panose="02020603050405020304" pitchFamily="18" charset="0"/>
                <a:cs typeface="Times New Roman" panose="02020603050405020304" pitchFamily="18" charset="0"/>
              </a:rPr>
              <a:t> analysis of a welding salt layer and its effects on adjacent sediments: </a:t>
            </a:r>
            <a:r>
              <a:rPr lang="en-US" b="1" i="1" dirty="0">
                <a:solidFill>
                  <a:srgbClr val="2726A1"/>
                </a:solidFill>
                <a:latin typeface="Times New Roman" panose="02020603050405020304" pitchFamily="18" charset="0"/>
                <a:cs typeface="Times New Roman" panose="02020603050405020304" pitchFamily="18" charset="0"/>
              </a:rPr>
              <a:t>Tectonophysics</a:t>
            </a:r>
            <a:r>
              <a:rPr lang="en-US" dirty="0">
                <a:solidFill>
                  <a:srgbClr val="2726A1"/>
                </a:solidFill>
                <a:latin typeface="Times New Roman" panose="02020603050405020304" pitchFamily="18" charset="0"/>
                <a:cs typeface="Times New Roman" panose="02020603050405020304" pitchFamily="18" charset="0"/>
              </a:rPr>
              <a:t>, v. 683, p. 172-181, </a:t>
            </a:r>
            <a:r>
              <a:rPr lang="en-US" dirty="0" err="1">
                <a:solidFill>
                  <a:srgbClr val="2726A1"/>
                </a:solidFill>
                <a:latin typeface="Times New Roman" panose="02020603050405020304" pitchFamily="18" charset="0"/>
                <a:cs typeface="Times New Roman" panose="02020603050405020304" pitchFamily="18" charset="0"/>
              </a:rPr>
              <a:t>doi</a:t>
            </a:r>
            <a:r>
              <a:rPr lang="en-US" dirty="0">
                <a:solidFill>
                  <a:srgbClr val="2726A1"/>
                </a:solidFill>
                <a:latin typeface="Times New Roman" panose="02020603050405020304" pitchFamily="18" charset="0"/>
                <a:cs typeface="Times New Roman" panose="02020603050405020304" pitchFamily="18" charset="0"/>
              </a:rPr>
              <a:t> </a:t>
            </a:r>
            <a:r>
              <a:rPr lang="en-US" u="sng" dirty="0">
                <a:solidFill>
                  <a:srgbClr val="2726A1"/>
                </a:solidFill>
                <a:latin typeface="Times New Roman" panose="02020603050405020304" pitchFamily="18" charset="0"/>
                <a:cs typeface="Times New Roman" panose="02020603050405020304" pitchFamily="18" charset="0"/>
                <a:hlinkClick r:id="rId3"/>
              </a:rPr>
              <a:t>http://dx.doi.org/10.1016/j.tecto.2016.06.027</a:t>
            </a:r>
            <a:r>
              <a:rPr lang="en-US" dirty="0">
                <a:solidFill>
                  <a:srgbClr val="2726A1"/>
                </a:solidFill>
                <a:latin typeface="Times New Roman" panose="02020603050405020304" pitchFamily="18" charset="0"/>
                <a:cs typeface="Times New Roman" panose="02020603050405020304" pitchFamily="18" charset="0"/>
              </a:rPr>
              <a:t>.</a:t>
            </a:r>
          </a:p>
          <a:p>
            <a:pPr marL="285750" indent="-285750" hangingPunct="0">
              <a:buFont typeface="Arial" panose="020B0604020202020204" pitchFamily="34" charset="0"/>
              <a:buChar char="•"/>
            </a:pPr>
            <a:r>
              <a:rPr lang="en-US" dirty="0" err="1">
                <a:solidFill>
                  <a:srgbClr val="2726A1"/>
                </a:solidFill>
                <a:latin typeface="Times New Roman" panose="02020603050405020304" pitchFamily="18" charset="0"/>
                <a:cs typeface="Times New Roman" panose="02020603050405020304" pitchFamily="18" charset="0"/>
              </a:rPr>
              <a:t>Heidari</a:t>
            </a:r>
            <a:r>
              <a:rPr lang="en-US" dirty="0">
                <a:solidFill>
                  <a:srgbClr val="2726A1"/>
                </a:solidFill>
                <a:latin typeface="Times New Roman" panose="02020603050405020304" pitchFamily="18" charset="0"/>
                <a:cs typeface="Times New Roman" panose="02020603050405020304" pitchFamily="18" charset="0"/>
              </a:rPr>
              <a:t>, M., M. A. </a:t>
            </a: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P. B. Flemings, and M. R. </a:t>
            </a:r>
            <a:r>
              <a:rPr lang="en-US" dirty="0" err="1">
                <a:solidFill>
                  <a:srgbClr val="2726A1"/>
                </a:solidFill>
                <a:latin typeface="Times New Roman" panose="02020603050405020304" pitchFamily="18" charset="0"/>
                <a:cs typeface="Times New Roman" panose="02020603050405020304" pitchFamily="18" charset="0"/>
              </a:rPr>
              <a:t>Hudec</a:t>
            </a:r>
            <a:r>
              <a:rPr lang="en-US" dirty="0">
                <a:solidFill>
                  <a:srgbClr val="2726A1"/>
                </a:solidFill>
                <a:latin typeface="Times New Roman" panose="02020603050405020304" pitchFamily="18" charset="0"/>
                <a:cs typeface="Times New Roman" panose="02020603050405020304" pitchFamily="18" charset="0"/>
              </a:rPr>
              <a:t>, 2016, A simplified stress analysis of rising salt domes: </a:t>
            </a:r>
            <a:r>
              <a:rPr lang="en-US" b="1" i="1" dirty="0">
                <a:solidFill>
                  <a:srgbClr val="2726A1"/>
                </a:solidFill>
                <a:latin typeface="Times New Roman" panose="02020603050405020304" pitchFamily="18" charset="0"/>
                <a:cs typeface="Times New Roman" panose="02020603050405020304" pitchFamily="18" charset="0"/>
              </a:rPr>
              <a:t>Basin Research</a:t>
            </a:r>
            <a:r>
              <a:rPr lang="en-US" dirty="0">
                <a:solidFill>
                  <a:srgbClr val="2726A1"/>
                </a:solidFill>
                <a:latin typeface="Times New Roman" panose="02020603050405020304" pitchFamily="18" charset="0"/>
                <a:cs typeface="Times New Roman" panose="02020603050405020304" pitchFamily="18" charset="0"/>
              </a:rPr>
              <a:t>, </a:t>
            </a:r>
            <a:r>
              <a:rPr lang="en-US" dirty="0" err="1">
                <a:solidFill>
                  <a:srgbClr val="2726A1"/>
                </a:solidFill>
                <a:latin typeface="Times New Roman" panose="02020603050405020304" pitchFamily="18" charset="0"/>
                <a:cs typeface="Times New Roman" panose="02020603050405020304" pitchFamily="18" charset="0"/>
              </a:rPr>
              <a:t>doi</a:t>
            </a:r>
            <a:r>
              <a:rPr lang="en-US" dirty="0">
                <a:solidFill>
                  <a:srgbClr val="2726A1"/>
                </a:solidFill>
                <a:latin typeface="Times New Roman" panose="02020603050405020304" pitchFamily="18" charset="0"/>
                <a:cs typeface="Times New Roman" panose="02020603050405020304" pitchFamily="18" charset="0"/>
              </a:rPr>
              <a:t> 10.1111/bre.12181.</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Luo, G., P. B. Flemings, M. R. </a:t>
            </a:r>
            <a:r>
              <a:rPr lang="en-US" dirty="0" err="1">
                <a:solidFill>
                  <a:srgbClr val="2726A1"/>
                </a:solidFill>
                <a:latin typeface="Times New Roman" panose="02020603050405020304" pitchFamily="18" charset="0"/>
                <a:cs typeface="Times New Roman" panose="02020603050405020304" pitchFamily="18" charset="0"/>
              </a:rPr>
              <a:t>Hudec</a:t>
            </a:r>
            <a:r>
              <a:rPr lang="en-US" dirty="0">
                <a:solidFill>
                  <a:srgbClr val="2726A1"/>
                </a:solidFill>
                <a:latin typeface="Times New Roman" panose="02020603050405020304" pitchFamily="18" charset="0"/>
                <a:cs typeface="Times New Roman" panose="02020603050405020304" pitchFamily="18" charset="0"/>
              </a:rPr>
              <a:t>, and M. A. </a:t>
            </a: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2015, The role of pore fluid overpressure in the substrates of advancing salt sheets, ice glaciers, and critical-state wedges, </a:t>
            </a:r>
            <a:r>
              <a:rPr lang="en-US" b="1" i="1" dirty="0">
                <a:solidFill>
                  <a:srgbClr val="2726A1"/>
                </a:solidFill>
                <a:latin typeface="Times New Roman" panose="02020603050405020304" pitchFamily="18" charset="0"/>
                <a:cs typeface="Times New Roman" panose="02020603050405020304" pitchFamily="18" charset="0"/>
              </a:rPr>
              <a:t>J. </a:t>
            </a:r>
            <a:r>
              <a:rPr lang="en-US" b="1" i="1" dirty="0" err="1">
                <a:solidFill>
                  <a:srgbClr val="2726A1"/>
                </a:solidFill>
                <a:latin typeface="Times New Roman" panose="02020603050405020304" pitchFamily="18" charset="0"/>
                <a:cs typeface="Times New Roman" panose="02020603050405020304" pitchFamily="18" charset="0"/>
              </a:rPr>
              <a:t>Geophys</a:t>
            </a:r>
            <a:r>
              <a:rPr lang="en-US" b="1" i="1" dirty="0">
                <a:solidFill>
                  <a:srgbClr val="2726A1"/>
                </a:solidFill>
                <a:latin typeface="Times New Roman" panose="02020603050405020304" pitchFamily="18" charset="0"/>
                <a:cs typeface="Times New Roman" panose="02020603050405020304" pitchFamily="18" charset="0"/>
              </a:rPr>
              <a:t>. Res. Solid Earth</a:t>
            </a:r>
            <a:r>
              <a:rPr lang="en-US" dirty="0">
                <a:solidFill>
                  <a:srgbClr val="2726A1"/>
                </a:solidFill>
                <a:latin typeface="Times New Roman" panose="02020603050405020304" pitchFamily="18" charset="0"/>
                <a:cs typeface="Times New Roman" panose="02020603050405020304" pitchFamily="18" charset="0"/>
              </a:rPr>
              <a:t>, 120, 87–105, </a:t>
            </a:r>
            <a:r>
              <a:rPr lang="en-US" dirty="0" err="1">
                <a:solidFill>
                  <a:srgbClr val="2726A1"/>
                </a:solidFill>
                <a:latin typeface="Times New Roman" panose="02020603050405020304" pitchFamily="18" charset="0"/>
                <a:cs typeface="Times New Roman" panose="02020603050405020304" pitchFamily="18" charset="0"/>
              </a:rPr>
              <a:t>doi</a:t>
            </a:r>
            <a:r>
              <a:rPr lang="en-US" dirty="0">
                <a:solidFill>
                  <a:srgbClr val="2726A1"/>
                </a:solidFill>
                <a:latin typeface="Times New Roman" panose="02020603050405020304" pitchFamily="18" charset="0"/>
                <a:cs typeface="Times New Roman" panose="02020603050405020304" pitchFamily="18" charset="0"/>
              </a:rPr>
              <a:t>: </a:t>
            </a:r>
            <a:r>
              <a:rPr lang="en-US">
                <a:solidFill>
                  <a:srgbClr val="2726A1"/>
                </a:solidFill>
                <a:latin typeface="Times New Roman" panose="02020603050405020304" pitchFamily="18" charset="0"/>
                <a:cs typeface="Times New Roman" panose="02020603050405020304" pitchFamily="18" charset="0"/>
              </a:rPr>
              <a:t>10.1002/2014JB011326.</a:t>
            </a:r>
            <a:endParaRPr lang="en-US" dirty="0">
              <a:solidFill>
                <a:srgbClr val="2726A1"/>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xmlns="" id="{87AD8E97-CE96-1E44-8CD9-83B24891469E}"/>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6319226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525D7F5B-EB60-3043-AF8A-9FAE820B0887}"/>
              </a:ext>
            </a:extLst>
          </p:cNvPr>
          <p:cNvSpPr txBox="1">
            <a:spLocks noChangeArrowheads="1"/>
          </p:cNvSpPr>
          <p:nvPr/>
        </p:nvSpPr>
        <p:spPr bwMode="auto">
          <a:xfrm>
            <a:off x="-5788" y="5884"/>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UT </a:t>
            </a:r>
            <a:r>
              <a:rPr lang="en-US" sz="3000" dirty="0" err="1">
                <a:solidFill>
                  <a:srgbClr val="BD1C0B"/>
                </a:solidFill>
                <a:latin typeface="Times New Roman" charset="0"/>
              </a:rPr>
              <a:t>GeoFluids</a:t>
            </a:r>
            <a:r>
              <a:rPr lang="en-US" sz="3000" dirty="0">
                <a:solidFill>
                  <a:srgbClr val="BD1C0B"/>
                </a:solidFill>
                <a:latin typeface="Times New Roman" charset="0"/>
              </a:rPr>
              <a:t> poromechanical publications</a:t>
            </a:r>
            <a:endParaRPr lang="en-US" sz="3000" dirty="0">
              <a:solidFill>
                <a:srgbClr val="BD1C0B"/>
              </a:solidFill>
            </a:endParaRPr>
          </a:p>
        </p:txBody>
      </p:sp>
      <p:sp>
        <p:nvSpPr>
          <p:cNvPr id="5" name="TextBox 4">
            <a:extLst>
              <a:ext uri="{FF2B5EF4-FFF2-40B4-BE49-F238E27FC236}">
                <a16:creationId xmlns:a16="http://schemas.microsoft.com/office/drawing/2014/main" xmlns="" id="{97828F46-F80E-1744-96E8-3712F33865D3}"/>
              </a:ext>
            </a:extLst>
          </p:cNvPr>
          <p:cNvSpPr txBox="1"/>
          <p:nvPr/>
        </p:nvSpPr>
        <p:spPr>
          <a:xfrm>
            <a:off x="0" y="592539"/>
            <a:ext cx="9144000" cy="3693319"/>
          </a:xfrm>
          <a:prstGeom prst="rect">
            <a:avLst/>
          </a:prstGeom>
          <a:noFill/>
        </p:spPr>
        <p:txBody>
          <a:bodyPr wrap="square" rtlCol="0">
            <a:spAutoFit/>
          </a:bodyPr>
          <a:lstStyle/>
          <a:p>
            <a:pPr marL="285750" indent="-285750" hangingPunct="0">
              <a:buFont typeface="Arial" panose="020B0604020202020204" pitchFamily="34" charset="0"/>
              <a:buChar char="•"/>
            </a:pP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M.A., Flemings, P.B., </a:t>
            </a:r>
            <a:r>
              <a:rPr lang="en-US" dirty="0" err="1">
                <a:solidFill>
                  <a:srgbClr val="2726A1"/>
                </a:solidFill>
                <a:latin typeface="Times New Roman" panose="02020603050405020304" pitchFamily="18" charset="0"/>
                <a:cs typeface="Times New Roman" panose="02020603050405020304" pitchFamily="18" charset="0"/>
              </a:rPr>
              <a:t>Hudec</a:t>
            </a:r>
            <a:r>
              <a:rPr lang="en-US" dirty="0">
                <a:solidFill>
                  <a:srgbClr val="2726A1"/>
                </a:solidFill>
                <a:latin typeface="Times New Roman" panose="02020603050405020304" pitchFamily="18" charset="0"/>
                <a:cs typeface="Times New Roman" panose="02020603050405020304" pitchFamily="18" charset="0"/>
              </a:rPr>
              <a:t>, M.R. (2014a): “Modeling stress evolution around a rising salt diapir”, </a:t>
            </a:r>
            <a:r>
              <a:rPr lang="en-US" b="1" i="1" dirty="0">
                <a:solidFill>
                  <a:srgbClr val="2726A1"/>
                </a:solidFill>
                <a:latin typeface="Times New Roman" panose="02020603050405020304" pitchFamily="18" charset="0"/>
                <a:cs typeface="Times New Roman" panose="02020603050405020304" pitchFamily="18" charset="0"/>
              </a:rPr>
              <a:t>Journal of Marine and Petroleum Geology</a:t>
            </a:r>
            <a:r>
              <a:rPr lang="en-US" dirty="0">
                <a:solidFill>
                  <a:srgbClr val="2726A1"/>
                </a:solidFill>
                <a:latin typeface="Times New Roman" panose="02020603050405020304" pitchFamily="18" charset="0"/>
                <a:cs typeface="Times New Roman" panose="02020603050405020304" pitchFamily="18" charset="0"/>
              </a:rPr>
              <a:t>, v. 51, pp230-238, </a:t>
            </a:r>
            <a:r>
              <a:rPr lang="en-US" dirty="0" err="1">
                <a:solidFill>
                  <a:srgbClr val="2726A1"/>
                </a:solidFill>
                <a:latin typeface="Times New Roman" panose="02020603050405020304" pitchFamily="18" charset="0"/>
                <a:cs typeface="Times New Roman" panose="02020603050405020304" pitchFamily="18" charset="0"/>
              </a:rPr>
              <a:t>doi</a:t>
            </a:r>
            <a:r>
              <a:rPr lang="en-US" dirty="0">
                <a:solidFill>
                  <a:srgbClr val="2726A1"/>
                </a:solidFill>
                <a:latin typeface="Times New Roman" panose="02020603050405020304" pitchFamily="18" charset="0"/>
                <a:cs typeface="Times New Roman" panose="02020603050405020304" pitchFamily="18" charset="0"/>
              </a:rPr>
              <a:t>: </a:t>
            </a:r>
            <a:r>
              <a:rPr lang="en-US" u="sng" dirty="0">
                <a:solidFill>
                  <a:srgbClr val="2726A1"/>
                </a:solidFill>
                <a:latin typeface="Times New Roman" panose="02020603050405020304" pitchFamily="18" charset="0"/>
                <a:cs typeface="Times New Roman" panose="02020603050405020304" pitchFamily="18" charset="0"/>
                <a:hlinkClick r:id="rId2"/>
              </a:rPr>
              <a:t>http://dx.doi.org/10.1016/j.marpetgeo.2014.07.002</a:t>
            </a:r>
            <a:r>
              <a:rPr lang="en-US" dirty="0">
                <a:solidFill>
                  <a:srgbClr val="2726A1"/>
                </a:solidFill>
                <a:latin typeface="Times New Roman" panose="02020603050405020304" pitchFamily="18" charset="0"/>
                <a:cs typeface="Times New Roman" panose="02020603050405020304" pitchFamily="18" charset="0"/>
              </a:rPr>
              <a:t>.</a:t>
            </a:r>
          </a:p>
          <a:p>
            <a:pPr marL="285750" indent="-285750" hangingPunct="0">
              <a:buFont typeface="Arial" panose="020B0604020202020204" pitchFamily="34" charset="0"/>
              <a:buChar char="•"/>
            </a:pP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M.A., </a:t>
            </a:r>
            <a:r>
              <a:rPr lang="en-US" dirty="0" err="1">
                <a:solidFill>
                  <a:srgbClr val="2726A1"/>
                </a:solidFill>
                <a:latin typeface="Times New Roman" panose="02020603050405020304" pitchFamily="18" charset="0"/>
                <a:cs typeface="Times New Roman" panose="02020603050405020304" pitchFamily="18" charset="0"/>
              </a:rPr>
              <a:t>Hudec</a:t>
            </a:r>
            <a:r>
              <a:rPr lang="en-US" dirty="0">
                <a:solidFill>
                  <a:srgbClr val="2726A1"/>
                </a:solidFill>
                <a:latin typeface="Times New Roman" panose="02020603050405020304" pitchFamily="18" charset="0"/>
                <a:cs typeface="Times New Roman" panose="02020603050405020304" pitchFamily="18" charset="0"/>
              </a:rPr>
              <a:t>, M.R., Flemings, P.B. (2014b): “Comparison of evolutionary and static modeling of stresses around a salt diapir”, </a:t>
            </a:r>
            <a:r>
              <a:rPr lang="en-US" b="1" i="1" dirty="0">
                <a:solidFill>
                  <a:srgbClr val="2726A1"/>
                </a:solidFill>
                <a:latin typeface="Times New Roman" panose="02020603050405020304" pitchFamily="18" charset="0"/>
                <a:cs typeface="Times New Roman" panose="02020603050405020304" pitchFamily="18" charset="0"/>
              </a:rPr>
              <a:t>Journal of Marine and Petroleum Geology</a:t>
            </a:r>
            <a:r>
              <a:rPr lang="en-US" dirty="0">
                <a:solidFill>
                  <a:srgbClr val="2726A1"/>
                </a:solidFill>
                <a:latin typeface="Times New Roman" panose="02020603050405020304" pitchFamily="18" charset="0"/>
                <a:cs typeface="Times New Roman" panose="02020603050405020304" pitchFamily="18" charset="0"/>
              </a:rPr>
              <a:t>, v. 57, pp537-545, </a:t>
            </a:r>
            <a:r>
              <a:rPr lang="en-US" dirty="0" err="1">
                <a:solidFill>
                  <a:srgbClr val="2726A1"/>
                </a:solidFill>
                <a:latin typeface="Times New Roman" panose="02020603050405020304" pitchFamily="18" charset="0"/>
                <a:cs typeface="Times New Roman" panose="02020603050405020304" pitchFamily="18" charset="0"/>
              </a:rPr>
              <a:t>doi</a:t>
            </a:r>
            <a:r>
              <a:rPr lang="en-US" dirty="0">
                <a:solidFill>
                  <a:srgbClr val="2726A1"/>
                </a:solidFill>
                <a:latin typeface="Times New Roman" panose="02020603050405020304" pitchFamily="18" charset="0"/>
                <a:cs typeface="Times New Roman" panose="02020603050405020304" pitchFamily="18" charset="0"/>
              </a:rPr>
              <a:t>: </a:t>
            </a:r>
            <a:r>
              <a:rPr lang="en-US" u="sng" dirty="0">
                <a:solidFill>
                  <a:srgbClr val="2726A1"/>
                </a:solidFill>
                <a:latin typeface="Times New Roman" panose="02020603050405020304" pitchFamily="18" charset="0"/>
                <a:cs typeface="Times New Roman" panose="02020603050405020304" pitchFamily="18" charset="0"/>
                <a:hlinkClick r:id="rId3"/>
              </a:rPr>
              <a:t>http://dx.doi.org/10.1016/j.marpetgeo.2013.11.021</a:t>
            </a:r>
            <a:r>
              <a:rPr lang="en-US" dirty="0">
                <a:solidFill>
                  <a:srgbClr val="2726A1"/>
                </a:solidFill>
                <a:latin typeface="Times New Roman" panose="02020603050405020304" pitchFamily="18" charset="0"/>
                <a:cs typeface="Times New Roman" panose="02020603050405020304" pitchFamily="18" charset="0"/>
              </a:rPr>
              <a:t>.</a:t>
            </a:r>
          </a:p>
          <a:p>
            <a:pPr marL="285750" indent="-285750" hangingPunct="0">
              <a:buFont typeface="Arial" panose="020B0604020202020204" pitchFamily="34" charset="0"/>
              <a:buChar char="•"/>
            </a:pP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M.A., Luo, G., </a:t>
            </a:r>
            <a:r>
              <a:rPr lang="en-US" dirty="0" err="1">
                <a:solidFill>
                  <a:srgbClr val="2726A1"/>
                </a:solidFill>
                <a:latin typeface="Times New Roman" panose="02020603050405020304" pitchFamily="18" charset="0"/>
                <a:cs typeface="Times New Roman" panose="02020603050405020304" pitchFamily="18" charset="0"/>
              </a:rPr>
              <a:t>Hudec</a:t>
            </a:r>
            <a:r>
              <a:rPr lang="en-US" dirty="0">
                <a:solidFill>
                  <a:srgbClr val="2726A1"/>
                </a:solidFill>
                <a:latin typeface="Times New Roman" panose="02020603050405020304" pitchFamily="18" charset="0"/>
                <a:cs typeface="Times New Roman" panose="02020603050405020304" pitchFamily="18" charset="0"/>
              </a:rPr>
              <a:t> M.R., Flemings P.B. (2012): “</a:t>
            </a:r>
            <a:r>
              <a:rPr lang="en-US" dirty="0" err="1">
                <a:solidFill>
                  <a:srgbClr val="2726A1"/>
                </a:solidFill>
                <a:latin typeface="Times New Roman" panose="02020603050405020304" pitchFamily="18" charset="0"/>
                <a:cs typeface="Times New Roman" panose="02020603050405020304" pitchFamily="18" charset="0"/>
              </a:rPr>
              <a:t>Geomechanical</a:t>
            </a:r>
            <a:r>
              <a:rPr lang="en-US" dirty="0">
                <a:solidFill>
                  <a:srgbClr val="2726A1"/>
                </a:solidFill>
                <a:latin typeface="Times New Roman" panose="02020603050405020304" pitchFamily="18" charset="0"/>
                <a:cs typeface="Times New Roman" panose="02020603050405020304" pitchFamily="18" charset="0"/>
              </a:rPr>
              <a:t> Modeling of Stresses Adjacent to Salt Bodies: 2. </a:t>
            </a:r>
            <a:r>
              <a:rPr lang="en-US" dirty="0" err="1">
                <a:solidFill>
                  <a:srgbClr val="2726A1"/>
                </a:solidFill>
                <a:latin typeface="Times New Roman" panose="02020603050405020304" pitchFamily="18" charset="0"/>
                <a:cs typeface="Times New Roman" panose="02020603050405020304" pitchFamily="18" charset="0"/>
              </a:rPr>
              <a:t>Poro</a:t>
            </a:r>
            <a:r>
              <a:rPr lang="en-US" dirty="0">
                <a:solidFill>
                  <a:srgbClr val="2726A1"/>
                </a:solidFill>
                <a:latin typeface="Times New Roman" panose="02020603050405020304" pitchFamily="18" charset="0"/>
                <a:cs typeface="Times New Roman" panose="02020603050405020304" pitchFamily="18" charset="0"/>
              </a:rPr>
              <a:t>-</a:t>
            </a:r>
            <a:r>
              <a:rPr lang="en-US" dirty="0" err="1">
                <a:solidFill>
                  <a:srgbClr val="2726A1"/>
                </a:solidFill>
                <a:latin typeface="Times New Roman" panose="02020603050405020304" pitchFamily="18" charset="0"/>
                <a:cs typeface="Times New Roman" panose="02020603050405020304" pitchFamily="18" charset="0"/>
              </a:rPr>
              <a:t>Elasto</a:t>
            </a:r>
            <a:r>
              <a:rPr lang="en-US" dirty="0">
                <a:solidFill>
                  <a:srgbClr val="2726A1"/>
                </a:solidFill>
                <a:latin typeface="Times New Roman" panose="02020603050405020304" pitchFamily="18" charset="0"/>
                <a:cs typeface="Times New Roman" panose="02020603050405020304" pitchFamily="18" charset="0"/>
              </a:rPr>
              <a:t>-Plasticity and Coupled Overpressures”, American Association of Petroleum Geologists Bulletin, vol. 96, No1, pp65-85, </a:t>
            </a:r>
            <a:r>
              <a:rPr lang="en-US" dirty="0" err="1">
                <a:solidFill>
                  <a:srgbClr val="2726A1"/>
                </a:solidFill>
                <a:latin typeface="Times New Roman" panose="02020603050405020304" pitchFamily="18" charset="0"/>
                <a:cs typeface="Times New Roman" panose="02020603050405020304" pitchFamily="18" charset="0"/>
              </a:rPr>
              <a:t>doi</a:t>
            </a:r>
            <a:r>
              <a:rPr lang="en-US" dirty="0">
                <a:solidFill>
                  <a:srgbClr val="2726A1"/>
                </a:solidFill>
                <a:latin typeface="Times New Roman" panose="02020603050405020304" pitchFamily="18" charset="0"/>
                <a:cs typeface="Times New Roman" panose="02020603050405020304" pitchFamily="18" charset="0"/>
              </a:rPr>
              <a:t>: DOI:10.1306/04111110143.</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Luo, G., </a:t>
            </a:r>
            <a:r>
              <a:rPr lang="en-US" dirty="0" err="1">
                <a:solidFill>
                  <a:srgbClr val="2726A1"/>
                </a:solidFill>
                <a:latin typeface="Times New Roman" panose="02020603050405020304" pitchFamily="18" charset="0"/>
                <a:cs typeface="Times New Roman" panose="02020603050405020304" pitchFamily="18" charset="0"/>
              </a:rPr>
              <a:t>Nikolinakou</a:t>
            </a:r>
            <a:r>
              <a:rPr lang="en-US" dirty="0">
                <a:solidFill>
                  <a:srgbClr val="2726A1"/>
                </a:solidFill>
                <a:latin typeface="Times New Roman" panose="02020603050405020304" pitchFamily="18" charset="0"/>
                <a:cs typeface="Times New Roman" panose="02020603050405020304" pitchFamily="18" charset="0"/>
              </a:rPr>
              <a:t>, M.A., </a:t>
            </a:r>
            <a:r>
              <a:rPr lang="en-US" dirty="0" err="1">
                <a:solidFill>
                  <a:srgbClr val="2726A1"/>
                </a:solidFill>
                <a:latin typeface="Times New Roman" panose="02020603050405020304" pitchFamily="18" charset="0"/>
                <a:cs typeface="Times New Roman" panose="02020603050405020304" pitchFamily="18" charset="0"/>
              </a:rPr>
              <a:t>Hudec</a:t>
            </a:r>
            <a:r>
              <a:rPr lang="en-US" dirty="0">
                <a:solidFill>
                  <a:srgbClr val="2726A1"/>
                </a:solidFill>
                <a:latin typeface="Times New Roman" panose="02020603050405020304" pitchFamily="18" charset="0"/>
                <a:cs typeface="Times New Roman" panose="02020603050405020304" pitchFamily="18" charset="0"/>
              </a:rPr>
              <a:t> M.R., Flemings P.B. (2012): “</a:t>
            </a:r>
            <a:r>
              <a:rPr lang="en-US" dirty="0" err="1">
                <a:solidFill>
                  <a:srgbClr val="2726A1"/>
                </a:solidFill>
                <a:latin typeface="Times New Roman" panose="02020603050405020304" pitchFamily="18" charset="0"/>
                <a:cs typeface="Times New Roman" panose="02020603050405020304" pitchFamily="18" charset="0"/>
              </a:rPr>
              <a:t>Geomechanical</a:t>
            </a:r>
            <a:r>
              <a:rPr lang="en-US" dirty="0">
                <a:solidFill>
                  <a:srgbClr val="2726A1"/>
                </a:solidFill>
                <a:latin typeface="Times New Roman" panose="02020603050405020304" pitchFamily="18" charset="0"/>
                <a:cs typeface="Times New Roman" panose="02020603050405020304" pitchFamily="18" charset="0"/>
              </a:rPr>
              <a:t> Modeling of Stresses Adjacent to Salt Bodies: 1. Uncoupled models”, American Association of Petroleum Geologists Bulletin, vol. 96, No1, pp43-64, </a:t>
            </a:r>
            <a:r>
              <a:rPr lang="en-US" dirty="0" err="1">
                <a:solidFill>
                  <a:srgbClr val="2726A1"/>
                </a:solidFill>
                <a:latin typeface="Times New Roman" panose="02020603050405020304" pitchFamily="18" charset="0"/>
                <a:cs typeface="Times New Roman" panose="02020603050405020304" pitchFamily="18" charset="0"/>
              </a:rPr>
              <a:t>doi</a:t>
            </a:r>
            <a:r>
              <a:rPr lang="en-US">
                <a:solidFill>
                  <a:srgbClr val="2726A1"/>
                </a:solidFill>
                <a:latin typeface="Times New Roman" panose="02020603050405020304" pitchFamily="18" charset="0"/>
                <a:cs typeface="Times New Roman" panose="02020603050405020304" pitchFamily="18" charset="0"/>
              </a:rPr>
              <a:t>: DOI:10.1306/04111110144.</a:t>
            </a:r>
          </a:p>
        </p:txBody>
      </p:sp>
      <p:sp>
        <p:nvSpPr>
          <p:cNvPr id="3" name="Footer Placeholder 2">
            <a:extLst>
              <a:ext uri="{FF2B5EF4-FFF2-40B4-BE49-F238E27FC236}">
                <a16:creationId xmlns:a16="http://schemas.microsoft.com/office/drawing/2014/main" xmlns="" id="{1150D24F-8F73-E243-AC2B-5EB92F62EDEA}"/>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0363384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525D7F5B-EB60-3043-AF8A-9FAE820B0887}"/>
              </a:ext>
            </a:extLst>
          </p:cNvPr>
          <p:cNvSpPr txBox="1">
            <a:spLocks noChangeArrowheads="1"/>
          </p:cNvSpPr>
          <p:nvPr/>
        </p:nvSpPr>
        <p:spPr bwMode="auto">
          <a:xfrm>
            <a:off x="-5788" y="5884"/>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UT </a:t>
            </a:r>
            <a:r>
              <a:rPr lang="en-US" sz="3000" dirty="0" err="1">
                <a:solidFill>
                  <a:srgbClr val="BD1C0B"/>
                </a:solidFill>
                <a:latin typeface="Times New Roman" charset="0"/>
              </a:rPr>
              <a:t>GeoFluids</a:t>
            </a:r>
            <a:r>
              <a:rPr lang="en-US" sz="3000" dirty="0">
                <a:solidFill>
                  <a:srgbClr val="BD1C0B"/>
                </a:solidFill>
                <a:latin typeface="Times New Roman" charset="0"/>
              </a:rPr>
              <a:t> Field Studies publications</a:t>
            </a:r>
          </a:p>
        </p:txBody>
      </p:sp>
      <p:sp>
        <p:nvSpPr>
          <p:cNvPr id="5" name="TextBox 4">
            <a:extLst>
              <a:ext uri="{FF2B5EF4-FFF2-40B4-BE49-F238E27FC236}">
                <a16:creationId xmlns:a16="http://schemas.microsoft.com/office/drawing/2014/main" xmlns="" id="{97828F46-F80E-1744-96E8-3712F33865D3}"/>
              </a:ext>
            </a:extLst>
          </p:cNvPr>
          <p:cNvSpPr txBox="1"/>
          <p:nvPr/>
        </p:nvSpPr>
        <p:spPr>
          <a:xfrm>
            <a:off x="0" y="685800"/>
            <a:ext cx="9144000" cy="5909310"/>
          </a:xfrm>
          <a:prstGeom prst="rect">
            <a:avLst/>
          </a:prstGeom>
          <a:noFill/>
        </p:spPr>
        <p:txBody>
          <a:bodyPr wrap="square" rtlCol="0">
            <a:spAutoFit/>
          </a:bodyPr>
          <a:lstStyle/>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Gao, B., and Flemings, P.B., 2017, Pore pressure within dipping reservoirs in </a:t>
            </a:r>
            <a:r>
              <a:rPr lang="en-US" dirty="0" err="1">
                <a:solidFill>
                  <a:srgbClr val="2726A1"/>
                </a:solidFill>
                <a:latin typeface="Times New Roman" panose="02020603050405020304" pitchFamily="18" charset="0"/>
                <a:cs typeface="Times New Roman" panose="02020603050405020304" pitchFamily="18" charset="0"/>
              </a:rPr>
              <a:t>overpressured</a:t>
            </a:r>
            <a:r>
              <a:rPr lang="en-US" dirty="0">
                <a:solidFill>
                  <a:srgbClr val="2726A1"/>
                </a:solidFill>
                <a:latin typeface="Times New Roman" panose="02020603050405020304" pitchFamily="18" charset="0"/>
                <a:cs typeface="Times New Roman" panose="02020603050405020304" pitchFamily="18" charset="0"/>
              </a:rPr>
              <a:t> basins, Marine and Petroleum Geology, 80, 94-111, </a:t>
            </a:r>
            <a:r>
              <a:rPr lang="en-US" dirty="0" err="1">
                <a:solidFill>
                  <a:srgbClr val="2726A1"/>
                </a:solidFill>
                <a:latin typeface="Times New Roman" panose="02020603050405020304" pitchFamily="18" charset="0"/>
                <a:cs typeface="Times New Roman" panose="02020603050405020304" pitchFamily="18" charset="0"/>
              </a:rPr>
              <a:t>doi:http</a:t>
            </a:r>
            <a:r>
              <a:rPr lang="en-US" dirty="0">
                <a:solidFill>
                  <a:srgbClr val="2726A1"/>
                </a:solidFill>
                <a:latin typeface="Times New Roman" panose="02020603050405020304" pitchFamily="18" charset="0"/>
                <a:cs typeface="Times New Roman" panose="02020603050405020304" pitchFamily="18" charset="0"/>
              </a:rPr>
              <a:t>://dx.doi.org/10.1016/j.marpetgeo.2016.11.014.</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Pinkston, William, 2017, Pore Pressure at the </a:t>
            </a:r>
            <a:r>
              <a:rPr lang="en-US" dirty="0" err="1">
                <a:solidFill>
                  <a:srgbClr val="2726A1"/>
                </a:solidFill>
                <a:latin typeface="Times New Roman" panose="02020603050405020304" pitchFamily="18" charset="0"/>
                <a:cs typeface="Times New Roman" panose="02020603050405020304" pitchFamily="18" charset="0"/>
              </a:rPr>
              <a:t>Macondo</a:t>
            </a:r>
            <a:r>
              <a:rPr lang="en-US" dirty="0">
                <a:solidFill>
                  <a:srgbClr val="2726A1"/>
                </a:solidFill>
                <a:latin typeface="Times New Roman" panose="02020603050405020304" pitchFamily="18" charset="0"/>
                <a:cs typeface="Times New Roman" panose="02020603050405020304" pitchFamily="18" charset="0"/>
              </a:rPr>
              <a:t> Well, Mississippi Canyon, Gulf of Mexico, MS dissertation, The University of Texas at Austin, advisor P.B. Flemings</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Flemings, P.B., Saffer, D.M., 2018. Pressure and Stress Prediction in the </a:t>
            </a:r>
            <a:r>
              <a:rPr lang="en-US" dirty="0" err="1">
                <a:solidFill>
                  <a:srgbClr val="2726A1"/>
                </a:solidFill>
                <a:latin typeface="Times New Roman" panose="02020603050405020304" pitchFamily="18" charset="0"/>
                <a:cs typeface="Times New Roman" panose="02020603050405020304" pitchFamily="18" charset="0"/>
              </a:rPr>
              <a:t>Nankai</a:t>
            </a:r>
            <a:r>
              <a:rPr lang="en-US" dirty="0">
                <a:solidFill>
                  <a:srgbClr val="2726A1"/>
                </a:solidFill>
                <a:latin typeface="Times New Roman" panose="02020603050405020304" pitchFamily="18" charset="0"/>
                <a:cs typeface="Times New Roman" panose="02020603050405020304" pitchFamily="18" charset="0"/>
              </a:rPr>
              <a:t> Accretionary Prism: A Critical State Soil Mechanics Porosity-based approach, Journal of Geophysical Research, doi:10.1002/2017JB015025.</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Reilly, M., Flemings, P.B., 2010, Deep Pore Pressures and Seafloor Venting in the Auger Basin, Gulf of Mexico, Basin Research, V. 22, p. 380-397, doi:10.1111/j.1365-2117.2010.00481.</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Merrell, M.P., Flemings, P.B., Bowers, G.L., 2014, Subsalt Pressure Prediction in the Miocene Mad Dog Field, Gulf of Mexico, AAPG Bulletin, v. 98, no. 2, p. 315-340, doi:10.1306/06251312156.</a:t>
            </a:r>
          </a:p>
          <a:p>
            <a:pPr marL="285750" indent="-285750" hangingPunct="0">
              <a:buFont typeface="Arial" panose="020B0604020202020204" pitchFamily="34" charset="0"/>
              <a:buChar char="•"/>
            </a:pPr>
            <a:r>
              <a:rPr lang="en-US" dirty="0" err="1">
                <a:solidFill>
                  <a:srgbClr val="2726A1"/>
                </a:solidFill>
                <a:latin typeface="Times New Roman" panose="02020603050405020304" pitchFamily="18" charset="0"/>
                <a:cs typeface="Times New Roman" panose="02020603050405020304" pitchFamily="18" charset="0"/>
              </a:rPr>
              <a:t>Seldon</a:t>
            </a:r>
            <a:r>
              <a:rPr lang="en-US" dirty="0">
                <a:solidFill>
                  <a:srgbClr val="2726A1"/>
                </a:solidFill>
                <a:latin typeface="Times New Roman" panose="02020603050405020304" pitchFamily="18" charset="0"/>
                <a:cs typeface="Times New Roman" panose="02020603050405020304" pitchFamily="18" charset="0"/>
              </a:rPr>
              <a:t>, B., Flemings, P.B., 2005, Reservoir Pressure and Seafloor Venting: Predicting Trap Integrity in a Deepwater </a:t>
            </a:r>
            <a:r>
              <a:rPr lang="en-US" dirty="0" err="1">
                <a:solidFill>
                  <a:srgbClr val="2726A1"/>
                </a:solidFill>
                <a:latin typeface="Times New Roman" panose="02020603050405020304" pitchFamily="18" charset="0"/>
                <a:cs typeface="Times New Roman" panose="02020603050405020304" pitchFamily="18" charset="0"/>
              </a:rPr>
              <a:t>Turbidite</a:t>
            </a:r>
            <a:r>
              <a:rPr lang="en-US" dirty="0">
                <a:solidFill>
                  <a:srgbClr val="2726A1"/>
                </a:solidFill>
                <a:latin typeface="Times New Roman" panose="02020603050405020304" pitchFamily="18" charset="0"/>
                <a:cs typeface="Times New Roman" panose="02020603050405020304" pitchFamily="18" charset="0"/>
              </a:rPr>
              <a:t> Reservoir, AAPG Bulletin, v. 89, no. 2, p. 193-209.</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Sanford, Jason, 2015, The Cretaceous-Paleogene boundary deposit in the Gulf of Mexico: Oceanic basin response to the Chicxulub impact and </a:t>
            </a:r>
            <a:r>
              <a:rPr lang="en-US" dirty="0" err="1">
                <a:solidFill>
                  <a:srgbClr val="2726A1"/>
                </a:solidFill>
                <a:latin typeface="Times New Roman" panose="02020603050405020304" pitchFamily="18" charset="0"/>
                <a:cs typeface="Times New Roman" panose="02020603050405020304" pitchFamily="18" charset="0"/>
              </a:rPr>
              <a:t>Geomechanics</a:t>
            </a:r>
            <a:r>
              <a:rPr lang="en-US" dirty="0">
                <a:solidFill>
                  <a:srgbClr val="2726A1"/>
                </a:solidFill>
                <a:latin typeface="Times New Roman" panose="02020603050405020304" pitchFamily="18" charset="0"/>
                <a:cs typeface="Times New Roman" panose="02020603050405020304" pitchFamily="18" charset="0"/>
              </a:rPr>
              <a:t> of reservoir-scale sand </a:t>
            </a:r>
            <a:r>
              <a:rPr lang="en-US" dirty="0" err="1">
                <a:solidFill>
                  <a:srgbClr val="2726A1"/>
                </a:solidFill>
                <a:latin typeface="Times New Roman" panose="02020603050405020304" pitchFamily="18" charset="0"/>
                <a:cs typeface="Times New Roman" panose="02020603050405020304" pitchFamily="18" charset="0"/>
              </a:rPr>
              <a:t>injectites</a:t>
            </a:r>
            <a:r>
              <a:rPr lang="en-US" dirty="0">
                <a:solidFill>
                  <a:srgbClr val="2726A1"/>
                </a:solidFill>
                <a:latin typeface="Times New Roman" panose="02020603050405020304" pitchFamily="18" charset="0"/>
                <a:cs typeface="Times New Roman" panose="02020603050405020304" pitchFamily="18" charset="0"/>
              </a:rPr>
              <a:t>, </a:t>
            </a:r>
            <a:r>
              <a:rPr lang="en-US" dirty="0" err="1">
                <a:solidFill>
                  <a:srgbClr val="2726A1"/>
                </a:solidFill>
                <a:latin typeface="Times New Roman" panose="02020603050405020304" pitchFamily="18" charset="0"/>
                <a:cs typeface="Times New Roman" panose="02020603050405020304" pitchFamily="18" charset="0"/>
              </a:rPr>
              <a:t>Panoche</a:t>
            </a:r>
            <a:r>
              <a:rPr lang="en-US" dirty="0">
                <a:solidFill>
                  <a:srgbClr val="2726A1"/>
                </a:solidFill>
                <a:latin typeface="Times New Roman" panose="02020603050405020304" pitchFamily="18" charset="0"/>
                <a:cs typeface="Times New Roman" panose="02020603050405020304" pitchFamily="18" charset="0"/>
              </a:rPr>
              <a:t> Hills, California, MS dissertation, The </a:t>
            </a:r>
            <a:r>
              <a:rPr lang="en-US" dirty="0" err="1">
                <a:solidFill>
                  <a:srgbClr val="2726A1"/>
                </a:solidFill>
                <a:latin typeface="Times New Roman" panose="02020603050405020304" pitchFamily="18" charset="0"/>
                <a:cs typeface="Times New Roman" panose="02020603050405020304" pitchFamily="18" charset="0"/>
              </a:rPr>
              <a:t>Unversity</a:t>
            </a:r>
            <a:r>
              <a:rPr lang="en-US" dirty="0">
                <a:solidFill>
                  <a:srgbClr val="2726A1"/>
                </a:solidFill>
                <a:latin typeface="Times New Roman" panose="02020603050405020304" pitchFamily="18" charset="0"/>
                <a:cs typeface="Times New Roman" panose="02020603050405020304" pitchFamily="18" charset="0"/>
              </a:rPr>
              <a:t> of Texas at Austin, advisor P.B. Flemings.</a:t>
            </a:r>
          </a:p>
          <a:p>
            <a:pPr marL="285750" indent="-285750" hangingPunct="0">
              <a:buFont typeface="Arial" panose="020B0604020202020204" pitchFamily="34" charset="0"/>
              <a:buChar char="•"/>
            </a:pPr>
            <a:endParaRPr lang="en-US" dirty="0">
              <a:solidFill>
                <a:srgbClr val="2726A1"/>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xmlns="" id="{1D0DF433-FEC9-2547-98BC-D841C06BECD8}"/>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951485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525D7F5B-EB60-3043-AF8A-9FAE820B0887}"/>
              </a:ext>
            </a:extLst>
          </p:cNvPr>
          <p:cNvSpPr txBox="1">
            <a:spLocks noChangeArrowheads="1"/>
          </p:cNvSpPr>
          <p:nvPr/>
        </p:nvSpPr>
        <p:spPr bwMode="auto">
          <a:xfrm>
            <a:off x="-5788" y="5884"/>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UT </a:t>
            </a:r>
            <a:r>
              <a:rPr lang="en-US" sz="3000" dirty="0" err="1">
                <a:solidFill>
                  <a:srgbClr val="BD1C0B"/>
                </a:solidFill>
                <a:latin typeface="Times New Roman" charset="0"/>
              </a:rPr>
              <a:t>GeoFluids</a:t>
            </a:r>
            <a:r>
              <a:rPr lang="en-US" sz="3000" dirty="0">
                <a:solidFill>
                  <a:srgbClr val="BD1C0B"/>
                </a:solidFill>
                <a:latin typeface="Times New Roman" charset="0"/>
              </a:rPr>
              <a:t> Field Studies publications</a:t>
            </a:r>
          </a:p>
        </p:txBody>
      </p:sp>
      <p:sp>
        <p:nvSpPr>
          <p:cNvPr id="5" name="TextBox 4">
            <a:extLst>
              <a:ext uri="{FF2B5EF4-FFF2-40B4-BE49-F238E27FC236}">
                <a16:creationId xmlns:a16="http://schemas.microsoft.com/office/drawing/2014/main" xmlns="" id="{97828F46-F80E-1744-96E8-3712F33865D3}"/>
              </a:ext>
            </a:extLst>
          </p:cNvPr>
          <p:cNvSpPr txBox="1"/>
          <p:nvPr/>
        </p:nvSpPr>
        <p:spPr>
          <a:xfrm>
            <a:off x="0" y="559882"/>
            <a:ext cx="9144000" cy="6463308"/>
          </a:xfrm>
          <a:prstGeom prst="rect">
            <a:avLst/>
          </a:prstGeom>
          <a:noFill/>
        </p:spPr>
        <p:txBody>
          <a:bodyPr wrap="square" rtlCol="0">
            <a:spAutoFit/>
          </a:bodyPr>
          <a:lstStyle/>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Sanford, Jason, 2015, The Cretaceous-Paleogene boundary deposit in the Gulf of Mexico: Oceanic basin response to the Chicxulub impact and </a:t>
            </a:r>
            <a:r>
              <a:rPr lang="en-US" dirty="0" err="1">
                <a:solidFill>
                  <a:srgbClr val="2726A1"/>
                </a:solidFill>
                <a:latin typeface="Times New Roman" panose="02020603050405020304" pitchFamily="18" charset="0"/>
                <a:cs typeface="Times New Roman" panose="02020603050405020304" pitchFamily="18" charset="0"/>
              </a:rPr>
              <a:t>Geomechanics</a:t>
            </a:r>
            <a:r>
              <a:rPr lang="en-US" dirty="0">
                <a:solidFill>
                  <a:srgbClr val="2726A1"/>
                </a:solidFill>
                <a:latin typeface="Times New Roman" panose="02020603050405020304" pitchFamily="18" charset="0"/>
                <a:cs typeface="Times New Roman" panose="02020603050405020304" pitchFamily="18" charset="0"/>
              </a:rPr>
              <a:t> of reservoir-scale sand </a:t>
            </a:r>
            <a:r>
              <a:rPr lang="en-US" dirty="0" err="1">
                <a:solidFill>
                  <a:srgbClr val="2726A1"/>
                </a:solidFill>
                <a:latin typeface="Times New Roman" panose="02020603050405020304" pitchFamily="18" charset="0"/>
                <a:cs typeface="Times New Roman" panose="02020603050405020304" pitchFamily="18" charset="0"/>
              </a:rPr>
              <a:t>injectites</a:t>
            </a:r>
            <a:r>
              <a:rPr lang="en-US" dirty="0">
                <a:solidFill>
                  <a:srgbClr val="2726A1"/>
                </a:solidFill>
                <a:latin typeface="Times New Roman" panose="02020603050405020304" pitchFamily="18" charset="0"/>
                <a:cs typeface="Times New Roman" panose="02020603050405020304" pitchFamily="18" charset="0"/>
              </a:rPr>
              <a:t>, </a:t>
            </a:r>
            <a:r>
              <a:rPr lang="en-US" dirty="0" err="1">
                <a:solidFill>
                  <a:srgbClr val="2726A1"/>
                </a:solidFill>
                <a:latin typeface="Times New Roman" panose="02020603050405020304" pitchFamily="18" charset="0"/>
                <a:cs typeface="Times New Roman" panose="02020603050405020304" pitchFamily="18" charset="0"/>
              </a:rPr>
              <a:t>Panoche</a:t>
            </a:r>
            <a:r>
              <a:rPr lang="en-US" dirty="0">
                <a:solidFill>
                  <a:srgbClr val="2726A1"/>
                </a:solidFill>
                <a:latin typeface="Times New Roman" panose="02020603050405020304" pitchFamily="18" charset="0"/>
                <a:cs typeface="Times New Roman" panose="02020603050405020304" pitchFamily="18" charset="0"/>
              </a:rPr>
              <a:t> Hills, California, MS dissertation, The </a:t>
            </a:r>
            <a:r>
              <a:rPr lang="en-US" dirty="0" err="1">
                <a:solidFill>
                  <a:srgbClr val="2726A1"/>
                </a:solidFill>
                <a:latin typeface="Times New Roman" panose="02020603050405020304" pitchFamily="18" charset="0"/>
                <a:cs typeface="Times New Roman" panose="02020603050405020304" pitchFamily="18" charset="0"/>
              </a:rPr>
              <a:t>Unversity</a:t>
            </a:r>
            <a:r>
              <a:rPr lang="en-US" dirty="0">
                <a:solidFill>
                  <a:srgbClr val="2726A1"/>
                </a:solidFill>
                <a:latin typeface="Times New Roman" panose="02020603050405020304" pitchFamily="18" charset="0"/>
                <a:cs typeface="Times New Roman" panose="02020603050405020304" pitchFamily="18" charset="0"/>
              </a:rPr>
              <a:t> of Texas at Austin, advisor P.B. Flemings.</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Long, H., Flemings, P.B., Germaine, J.T. and Saffer, D.M., 2011, Consolidation and overpressure near the seafloor in the </a:t>
            </a:r>
            <a:r>
              <a:rPr lang="en-US" dirty="0" err="1">
                <a:solidFill>
                  <a:srgbClr val="2726A1"/>
                </a:solidFill>
                <a:latin typeface="Times New Roman" panose="02020603050405020304" pitchFamily="18" charset="0"/>
                <a:cs typeface="Times New Roman" panose="02020603050405020304" pitchFamily="18" charset="0"/>
              </a:rPr>
              <a:t>Ursa</a:t>
            </a:r>
            <a:r>
              <a:rPr lang="en-US" dirty="0">
                <a:solidFill>
                  <a:srgbClr val="2726A1"/>
                </a:solidFill>
                <a:latin typeface="Times New Roman" panose="02020603050405020304" pitchFamily="18" charset="0"/>
                <a:cs typeface="Times New Roman" panose="02020603050405020304" pitchFamily="18" charset="0"/>
              </a:rPr>
              <a:t> Basin, </a:t>
            </a:r>
            <a:r>
              <a:rPr lang="en-US" dirty="0" err="1">
                <a:solidFill>
                  <a:srgbClr val="2726A1"/>
                </a:solidFill>
                <a:latin typeface="Times New Roman" panose="02020603050405020304" pitchFamily="18" charset="0"/>
                <a:cs typeface="Times New Roman" panose="02020603050405020304" pitchFamily="18" charset="0"/>
              </a:rPr>
              <a:t>deepwater</a:t>
            </a:r>
            <a:r>
              <a:rPr lang="en-US" dirty="0">
                <a:solidFill>
                  <a:srgbClr val="2726A1"/>
                </a:solidFill>
                <a:latin typeface="Times New Roman" panose="02020603050405020304" pitchFamily="18" charset="0"/>
                <a:cs typeface="Times New Roman" panose="02020603050405020304" pitchFamily="18" charset="0"/>
              </a:rPr>
              <a:t> Gulf of Mexico, Earth Planet. Sci. Lett., 305, 11-20</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Flemings, P.B., Long, H., Dugan, B., Germaine, J., John, C., </a:t>
            </a:r>
            <a:r>
              <a:rPr lang="en-US" dirty="0" err="1">
                <a:solidFill>
                  <a:srgbClr val="2726A1"/>
                </a:solidFill>
                <a:latin typeface="Times New Roman" panose="02020603050405020304" pitchFamily="18" charset="0"/>
                <a:cs typeface="Times New Roman" panose="02020603050405020304" pitchFamily="18" charset="0"/>
              </a:rPr>
              <a:t>Behrmann</a:t>
            </a:r>
            <a:r>
              <a:rPr lang="en-US" dirty="0">
                <a:solidFill>
                  <a:srgbClr val="2726A1"/>
                </a:solidFill>
                <a:latin typeface="Times New Roman" panose="02020603050405020304" pitchFamily="18" charset="0"/>
                <a:cs typeface="Times New Roman" panose="02020603050405020304" pitchFamily="18" charset="0"/>
              </a:rPr>
              <a:t>, J.H., Sawyer, D., and Expedition 308 Scientists, 2008, Erratum to "Pore pressure penetrometers document high overpressure near the seafloor where multiple submarine landslides have occurred on the continental slope, offshore Louisiana, Gulf of Mexico" [Earth and Planetary Science Letters 269/3-4 (2008) 309-32, Earth and Planetary Science Letters, </a:t>
            </a:r>
            <a:r>
              <a:rPr lang="en-US" dirty="0" err="1">
                <a:solidFill>
                  <a:srgbClr val="2726A1"/>
                </a:solidFill>
                <a:latin typeface="Times New Roman" panose="02020603050405020304" pitchFamily="18" charset="0"/>
                <a:cs typeface="Times New Roman" panose="02020603050405020304" pitchFamily="18" charset="0"/>
              </a:rPr>
              <a:t>doi</a:t>
            </a:r>
            <a:r>
              <a:rPr lang="en-US" dirty="0">
                <a:solidFill>
                  <a:srgbClr val="2726A1"/>
                </a:solidFill>
                <a:latin typeface="Times New Roman" panose="02020603050405020304" pitchFamily="18" charset="0"/>
                <a:cs typeface="Times New Roman" panose="02020603050405020304" pitchFamily="18" charset="0"/>
              </a:rPr>
              <a:t>: 10.1016/j.epsl.2008.06.027.</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Flemings P.B., Stump, B.B., </a:t>
            </a:r>
            <a:r>
              <a:rPr lang="en-US" dirty="0" err="1">
                <a:solidFill>
                  <a:srgbClr val="2726A1"/>
                </a:solidFill>
                <a:latin typeface="Times New Roman" panose="02020603050405020304" pitchFamily="18" charset="0"/>
                <a:cs typeface="Times New Roman" panose="02020603050405020304" pitchFamily="18" charset="0"/>
              </a:rPr>
              <a:t>Finkbeiner</a:t>
            </a:r>
            <a:r>
              <a:rPr lang="en-US" dirty="0">
                <a:solidFill>
                  <a:srgbClr val="2726A1"/>
                </a:solidFill>
                <a:latin typeface="Times New Roman" panose="02020603050405020304" pitchFamily="18" charset="0"/>
                <a:cs typeface="Times New Roman" panose="02020603050405020304" pitchFamily="18" charset="0"/>
              </a:rPr>
              <a:t>, T., </a:t>
            </a:r>
            <a:r>
              <a:rPr lang="en-US" dirty="0" err="1">
                <a:solidFill>
                  <a:srgbClr val="2726A1"/>
                </a:solidFill>
                <a:latin typeface="Times New Roman" panose="02020603050405020304" pitchFamily="18" charset="0"/>
                <a:cs typeface="Times New Roman" panose="02020603050405020304" pitchFamily="18" charset="0"/>
              </a:rPr>
              <a:t>Zoback</a:t>
            </a:r>
            <a:r>
              <a:rPr lang="en-US" dirty="0">
                <a:solidFill>
                  <a:srgbClr val="2726A1"/>
                </a:solidFill>
                <a:latin typeface="Times New Roman" panose="02020603050405020304" pitchFamily="18" charset="0"/>
                <a:cs typeface="Times New Roman" panose="02020603050405020304" pitchFamily="18" charset="0"/>
              </a:rPr>
              <a:t>, M., 2002, Flow Focusing in </a:t>
            </a:r>
            <a:r>
              <a:rPr lang="en-US" dirty="0" err="1">
                <a:solidFill>
                  <a:srgbClr val="2726A1"/>
                </a:solidFill>
                <a:latin typeface="Times New Roman" panose="02020603050405020304" pitchFamily="18" charset="0"/>
                <a:cs typeface="Times New Roman" panose="02020603050405020304" pitchFamily="18" charset="0"/>
              </a:rPr>
              <a:t>Overpressured</a:t>
            </a:r>
            <a:r>
              <a:rPr lang="en-US" dirty="0">
                <a:solidFill>
                  <a:srgbClr val="2726A1"/>
                </a:solidFill>
                <a:latin typeface="Times New Roman" panose="02020603050405020304" pitchFamily="18" charset="0"/>
                <a:cs typeface="Times New Roman" panose="02020603050405020304" pitchFamily="18" charset="0"/>
              </a:rPr>
              <a:t> Sandstones: Theory, Observations, and Applications , American Journal of Science, v. 302, p. 827-855.</a:t>
            </a:r>
          </a:p>
          <a:p>
            <a:pPr marL="285750" indent="-285750" hangingPunct="0">
              <a:buFont typeface="Arial" panose="020B0604020202020204" pitchFamily="34" charset="0"/>
              <a:buChar char="•"/>
            </a:pPr>
            <a:r>
              <a:rPr lang="en-US" dirty="0">
                <a:solidFill>
                  <a:srgbClr val="2726A1"/>
                </a:solidFill>
                <a:latin typeface="Times New Roman" panose="02020603050405020304" pitchFamily="18" charset="0"/>
                <a:cs typeface="Times New Roman" panose="02020603050405020304" pitchFamily="18" charset="0"/>
              </a:rPr>
              <a:t>Lupa, J.A., Flemings, P.B., Tennant, S., 2002, Pressure and Trap Integrity in the Deepwater Gulf of Mexico, The Leading Edge, V. 21, no. 1, p. 84-87.</a:t>
            </a:r>
          </a:p>
          <a:p>
            <a:pPr marL="285750" indent="-285750" hangingPunct="0">
              <a:buFont typeface="Arial" panose="020B0604020202020204" pitchFamily="34" charset="0"/>
              <a:buChar char="•"/>
            </a:pPr>
            <a:r>
              <a:rPr lang="en-US" dirty="0" err="1">
                <a:solidFill>
                  <a:srgbClr val="2726A1"/>
                </a:solidFill>
                <a:latin typeface="Times New Roman" panose="02020603050405020304" pitchFamily="18" charset="0"/>
                <a:cs typeface="Times New Roman" panose="02020603050405020304" pitchFamily="18" charset="0"/>
              </a:rPr>
              <a:t>Finkbeiner</a:t>
            </a:r>
            <a:r>
              <a:rPr lang="en-US" dirty="0">
                <a:solidFill>
                  <a:srgbClr val="2726A1"/>
                </a:solidFill>
                <a:latin typeface="Times New Roman" panose="02020603050405020304" pitchFamily="18" charset="0"/>
                <a:cs typeface="Times New Roman" panose="02020603050405020304" pitchFamily="18" charset="0"/>
              </a:rPr>
              <a:t>, T., </a:t>
            </a:r>
            <a:r>
              <a:rPr lang="en-US" dirty="0" err="1">
                <a:solidFill>
                  <a:srgbClr val="2726A1"/>
                </a:solidFill>
                <a:latin typeface="Times New Roman" panose="02020603050405020304" pitchFamily="18" charset="0"/>
                <a:cs typeface="Times New Roman" panose="02020603050405020304" pitchFamily="18" charset="0"/>
              </a:rPr>
              <a:t>Zoback</a:t>
            </a:r>
            <a:r>
              <a:rPr lang="en-US" dirty="0">
                <a:solidFill>
                  <a:srgbClr val="2726A1"/>
                </a:solidFill>
                <a:latin typeface="Times New Roman" panose="02020603050405020304" pitchFamily="18" charset="0"/>
                <a:cs typeface="Times New Roman" panose="02020603050405020304" pitchFamily="18" charset="0"/>
              </a:rPr>
              <a:t>, M., Stump B.B., Flemings, P.B., 2001, Stress, Pore Pressure, and Dynamically Constrained Hydrocarbon Columns in the South Eugene Island 330 Field, Gulf of Mexico, American Association of Petroleum Geologists Bulletin, V. 85, no. 6, p. 1007-1031.</a:t>
            </a:r>
          </a:p>
          <a:p>
            <a:pPr marL="285750" indent="-285750" hangingPunct="0">
              <a:buFont typeface="Arial" panose="020B0604020202020204" pitchFamily="34" charset="0"/>
              <a:buChar char="•"/>
            </a:pPr>
            <a:endParaRPr lang="en-US" dirty="0">
              <a:solidFill>
                <a:srgbClr val="2726A1"/>
              </a:solidFill>
              <a:latin typeface="Times New Roman" panose="02020603050405020304" pitchFamily="18" charset="0"/>
              <a:cs typeface="Times New Roman" panose="02020603050405020304" pitchFamily="18" charset="0"/>
            </a:endParaRPr>
          </a:p>
          <a:p>
            <a:pPr marL="285750" indent="-285750" hangingPunct="0">
              <a:buFont typeface="Arial" panose="020B0604020202020204" pitchFamily="34" charset="0"/>
              <a:buChar char="•"/>
            </a:pPr>
            <a:endParaRPr lang="en-US" dirty="0">
              <a:solidFill>
                <a:srgbClr val="2726A1"/>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xmlns="" id="{D9C728B6-A8D3-1048-B599-24D639424BFF}"/>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794497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52400" y="228600"/>
            <a:ext cx="8318310" cy="727364"/>
          </a:xfrm>
        </p:spPr>
        <p:txBody>
          <a:bodyPr>
            <a:normAutofit/>
          </a:bodyPr>
          <a:lstStyle/>
          <a:p>
            <a:pPr algn="ctr" eaLnBrk="1" hangingPunct="1"/>
            <a:r>
              <a:rPr lang="en-US" sz="4000" b="1" dirty="0">
                <a:solidFill>
                  <a:srgbClr val="0015FF"/>
                </a:solidFill>
              </a:rPr>
              <a:t>Experimental Overview</a:t>
            </a:r>
          </a:p>
        </p:txBody>
      </p:sp>
      <p:sp>
        <p:nvSpPr>
          <p:cNvPr id="89091" name="Rectangle 3"/>
          <p:cNvSpPr>
            <a:spLocks noGrp="1" noChangeArrowheads="1"/>
          </p:cNvSpPr>
          <p:nvPr>
            <p:ph idx="1"/>
          </p:nvPr>
        </p:nvSpPr>
        <p:spPr>
          <a:xfrm>
            <a:off x="1752600" y="955964"/>
            <a:ext cx="6553200" cy="4953000"/>
          </a:xfrm>
        </p:spPr>
        <p:txBody>
          <a:bodyPr>
            <a:normAutofit fontScale="92500" lnSpcReduction="10000"/>
          </a:bodyPr>
          <a:lstStyle/>
          <a:p>
            <a:pPr eaLnBrk="1" hangingPunct="1">
              <a:lnSpc>
                <a:spcPct val="90000"/>
              </a:lnSpc>
              <a:spcBef>
                <a:spcPts val="1200"/>
              </a:spcBef>
            </a:pPr>
            <a:r>
              <a:rPr lang="en-US" sz="2800" dirty="0"/>
              <a:t>Stress range  0.1 to 100 MPa</a:t>
            </a:r>
          </a:p>
          <a:p>
            <a:pPr lvl="1">
              <a:lnSpc>
                <a:spcPct val="90000"/>
              </a:lnSpc>
              <a:spcBef>
                <a:spcPts val="1200"/>
              </a:spcBef>
              <a:buFont typeface="Arial" pitchFamily="34" charset="0"/>
              <a:buChar char="•"/>
            </a:pPr>
            <a:r>
              <a:rPr lang="en-US" dirty="0"/>
              <a:t>1 – 1000 TSF</a:t>
            </a:r>
          </a:p>
          <a:p>
            <a:pPr lvl="1" eaLnBrk="1" hangingPunct="1">
              <a:lnSpc>
                <a:spcPct val="90000"/>
              </a:lnSpc>
              <a:spcBef>
                <a:spcPts val="1200"/>
              </a:spcBef>
              <a:buFont typeface="Arial" pitchFamily="34" charset="0"/>
              <a:buChar char="•"/>
            </a:pPr>
            <a:r>
              <a:rPr lang="en-US" sz="2400" dirty="0"/>
              <a:t>14.5 -14,500 psi</a:t>
            </a:r>
          </a:p>
          <a:p>
            <a:pPr>
              <a:lnSpc>
                <a:spcPct val="90000"/>
              </a:lnSpc>
              <a:spcBef>
                <a:spcPts val="1200"/>
              </a:spcBef>
            </a:pPr>
            <a:r>
              <a:rPr lang="en-US" dirty="0"/>
              <a:t>13 different materials</a:t>
            </a:r>
            <a:endParaRPr lang="en-US" sz="2800" dirty="0"/>
          </a:p>
          <a:p>
            <a:pPr>
              <a:lnSpc>
                <a:spcPct val="90000"/>
              </a:lnSpc>
              <a:spcBef>
                <a:spcPts val="1200"/>
              </a:spcBef>
            </a:pPr>
            <a:r>
              <a:rPr lang="en-US" dirty="0"/>
              <a:t>Resedimented Specimens</a:t>
            </a:r>
          </a:p>
          <a:p>
            <a:pPr eaLnBrk="1" hangingPunct="1">
              <a:lnSpc>
                <a:spcPct val="90000"/>
              </a:lnSpc>
              <a:spcBef>
                <a:spcPts val="1200"/>
              </a:spcBef>
            </a:pPr>
            <a:r>
              <a:rPr lang="en-US" sz="2800" dirty="0"/>
              <a:t>Physical characteristics</a:t>
            </a:r>
          </a:p>
          <a:p>
            <a:pPr lvl="1" eaLnBrk="1" hangingPunct="1">
              <a:lnSpc>
                <a:spcPct val="90000"/>
              </a:lnSpc>
              <a:spcBef>
                <a:spcPts val="1200"/>
              </a:spcBef>
              <a:buFont typeface="Arial" pitchFamily="34" charset="0"/>
              <a:buChar char="•"/>
            </a:pPr>
            <a:r>
              <a:rPr lang="en-US" sz="2400" dirty="0"/>
              <a:t>PSD, CEC, SSA, </a:t>
            </a:r>
            <a:r>
              <a:rPr lang="en-US" dirty="0"/>
              <a:t>liquid limit</a:t>
            </a:r>
            <a:endParaRPr lang="en-US" sz="2400" dirty="0"/>
          </a:p>
          <a:p>
            <a:pPr lvl="1" eaLnBrk="1" hangingPunct="1">
              <a:lnSpc>
                <a:spcPct val="90000"/>
              </a:lnSpc>
              <a:spcBef>
                <a:spcPts val="1200"/>
              </a:spcBef>
              <a:buFont typeface="Arial" pitchFamily="34" charset="0"/>
              <a:buChar char="•"/>
            </a:pPr>
            <a:r>
              <a:rPr lang="en-US" dirty="0"/>
              <a:t>M</a:t>
            </a:r>
            <a:r>
              <a:rPr lang="en-US" sz="2400" dirty="0"/>
              <a:t>ineralogy, </a:t>
            </a:r>
            <a:r>
              <a:rPr lang="en-US" sz="2400" dirty="0" err="1"/>
              <a:t>microfabric</a:t>
            </a:r>
            <a:endParaRPr lang="en-US" sz="2400" dirty="0"/>
          </a:p>
          <a:p>
            <a:pPr eaLnBrk="1" hangingPunct="1">
              <a:lnSpc>
                <a:spcPct val="90000"/>
              </a:lnSpc>
              <a:spcBef>
                <a:spcPts val="1200"/>
              </a:spcBef>
            </a:pPr>
            <a:r>
              <a:rPr lang="en-US" sz="2800" dirty="0"/>
              <a:t>Mechanical Properties</a:t>
            </a:r>
          </a:p>
          <a:p>
            <a:pPr lvl="1">
              <a:lnSpc>
                <a:spcPct val="90000"/>
              </a:lnSpc>
              <a:spcBef>
                <a:spcPts val="1200"/>
              </a:spcBef>
              <a:buFont typeface="Arial" pitchFamily="34" charset="0"/>
              <a:buChar char="•"/>
            </a:pPr>
            <a:r>
              <a:rPr lang="en-US" dirty="0">
                <a:solidFill>
                  <a:srgbClr val="FF0000"/>
                </a:solidFill>
              </a:rPr>
              <a:t>Permeability, c</a:t>
            </a:r>
            <a:r>
              <a:rPr lang="en-US" sz="2400" dirty="0">
                <a:solidFill>
                  <a:srgbClr val="FF0000"/>
                </a:solidFill>
              </a:rPr>
              <a:t>ompressibility, strength</a:t>
            </a:r>
          </a:p>
          <a:p>
            <a:pPr lvl="1" eaLnBrk="1" hangingPunct="1">
              <a:lnSpc>
                <a:spcPct val="90000"/>
              </a:lnSpc>
              <a:spcBef>
                <a:spcPts val="1200"/>
              </a:spcBef>
              <a:buFont typeface="Arial" pitchFamily="34" charset="0"/>
              <a:buChar char="•"/>
            </a:pPr>
            <a:r>
              <a:rPr lang="en-US" dirty="0">
                <a:solidFill>
                  <a:srgbClr val="FF0000"/>
                </a:solidFill>
              </a:rPr>
              <a:t>Velocity</a:t>
            </a:r>
            <a:r>
              <a:rPr lang="en-US" dirty="0"/>
              <a:t>, resistivity</a:t>
            </a:r>
            <a:endParaRPr lang="en-US" sz="2400" dirty="0"/>
          </a:p>
          <a:p>
            <a:pPr eaLnBrk="1" hangingPunct="1">
              <a:lnSpc>
                <a:spcPct val="90000"/>
              </a:lnSpc>
              <a:spcBef>
                <a:spcPts val="1200"/>
              </a:spcBef>
            </a:pPr>
            <a:endParaRPr lang="en-US" sz="2800" dirty="0"/>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859203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48751064"/>
              </p:ext>
            </p:extLst>
          </p:nvPr>
        </p:nvGraphicFramePr>
        <p:xfrm>
          <a:off x="685800" y="762000"/>
          <a:ext cx="7543800" cy="4830623"/>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gridCol w="1524000">
                  <a:extLst>
                    <a:ext uri="{9D8B030D-6E8A-4147-A177-3AD203B41FA5}">
                      <a16:colId xmlns:a16="http://schemas.microsoft.com/office/drawing/2014/main" xmlns="" val="20002"/>
                    </a:ext>
                  </a:extLst>
                </a:gridCol>
              </a:tblGrid>
              <a:tr h="379444">
                <a:tc>
                  <a:txBody>
                    <a:bodyPr/>
                    <a:lstStyle/>
                    <a:p>
                      <a:pPr algn="ctr">
                        <a:lnSpc>
                          <a:spcPct val="115000"/>
                        </a:lnSpc>
                        <a:spcAft>
                          <a:spcPts val="0"/>
                        </a:spcAft>
                      </a:pPr>
                      <a:r>
                        <a:rPr lang="en-US" sz="1800" dirty="0">
                          <a:effectLst/>
                        </a:rPr>
                        <a:t>Abbreviation</a:t>
                      </a:r>
                      <a:endParaRPr lang="en-CA"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800" dirty="0">
                          <a:effectLst/>
                          <a:latin typeface="+mn-lt"/>
                          <a:ea typeface="+mn-ea"/>
                          <a:cs typeface="+mn-cs"/>
                        </a:rPr>
                        <a:t>Name</a:t>
                      </a:r>
                      <a:endParaRPr lang="en-CA"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CA" sz="1800" dirty="0">
                          <a:effectLst/>
                          <a:latin typeface="Calibri"/>
                          <a:ea typeface="Calibri"/>
                          <a:cs typeface="Times New Roman"/>
                        </a:rPr>
                        <a:t>Source</a:t>
                      </a:r>
                    </a:p>
                  </a:txBody>
                  <a:tcPr marL="68580" marR="68580" marT="0" marB="0"/>
                </a:tc>
                <a:extLst>
                  <a:ext uri="{0D108BD9-81ED-4DB2-BD59-A6C34878D82A}">
                    <a16:rowId xmlns:a16="http://schemas.microsoft.com/office/drawing/2014/main" xmlns="" val="10000"/>
                  </a:ext>
                </a:extLst>
              </a:tr>
              <a:tr h="362960">
                <a:tc>
                  <a:txBody>
                    <a:bodyPr/>
                    <a:lstStyle/>
                    <a:p>
                      <a:pPr algn="ctr">
                        <a:lnSpc>
                          <a:spcPct val="115000"/>
                        </a:lnSpc>
                        <a:spcAft>
                          <a:spcPts val="0"/>
                        </a:spcAft>
                      </a:pPr>
                      <a:r>
                        <a:rPr lang="en-US" sz="1800" dirty="0">
                          <a:effectLst/>
                          <a:latin typeface="+mn-lt"/>
                        </a:rPr>
                        <a:t>RBBC</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US" sz="1800" dirty="0">
                          <a:solidFill>
                            <a:srgbClr val="FF0000"/>
                          </a:solidFill>
                          <a:effectLst/>
                          <a:latin typeface="+mn-lt"/>
                        </a:rPr>
                        <a:t>Boston Blue Clay</a:t>
                      </a:r>
                      <a:endParaRPr lang="en-CA" sz="1800" dirty="0">
                        <a:solidFill>
                          <a:srgbClr val="FF0000"/>
                        </a:solidFill>
                        <a:effectLst/>
                        <a:latin typeface="+mn-lt"/>
                        <a:ea typeface="Calibri"/>
                        <a:cs typeface="Times New Roman"/>
                      </a:endParaRP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Excavation</a:t>
                      </a:r>
                    </a:p>
                  </a:txBody>
                  <a:tcPr marL="68580" marR="68580" marT="0" marB="0"/>
                </a:tc>
                <a:extLst>
                  <a:ext uri="{0D108BD9-81ED-4DB2-BD59-A6C34878D82A}">
                    <a16:rowId xmlns:a16="http://schemas.microsoft.com/office/drawing/2014/main" xmlns="" val="10001"/>
                  </a:ext>
                </a:extLst>
              </a:tr>
              <a:tr h="0">
                <a:tc>
                  <a:txBody>
                    <a:bodyPr/>
                    <a:lstStyle/>
                    <a:p>
                      <a:pPr algn="ctr">
                        <a:lnSpc>
                          <a:spcPct val="115000"/>
                        </a:lnSpc>
                        <a:spcAft>
                          <a:spcPts val="0"/>
                        </a:spcAft>
                      </a:pPr>
                      <a:r>
                        <a:rPr lang="en-US" sz="1800" dirty="0">
                          <a:effectLst/>
                          <a:latin typeface="+mn-lt"/>
                        </a:rPr>
                        <a:t>RGoM-EI</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US" sz="1800" dirty="0">
                          <a:solidFill>
                            <a:srgbClr val="FF0000"/>
                          </a:solidFill>
                          <a:effectLst/>
                          <a:latin typeface="+mn-lt"/>
                        </a:rPr>
                        <a:t>Gulf of Mexico - Eugene Island Block</a:t>
                      </a:r>
                      <a:endParaRPr lang="en-CA" sz="1800" dirty="0">
                        <a:solidFill>
                          <a:srgbClr val="FF0000"/>
                        </a:solidFill>
                        <a:effectLst/>
                        <a:latin typeface="+mn-lt"/>
                        <a:ea typeface="Calibri"/>
                        <a:cs typeface="Times New Roman"/>
                      </a:endParaRP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Core</a:t>
                      </a:r>
                    </a:p>
                  </a:txBody>
                  <a:tcPr marL="68580" marR="68580" marT="0" marB="0"/>
                </a:tc>
                <a:extLst>
                  <a:ext uri="{0D108BD9-81ED-4DB2-BD59-A6C34878D82A}">
                    <a16:rowId xmlns:a16="http://schemas.microsoft.com/office/drawing/2014/main" xmlns="" val="10002"/>
                  </a:ext>
                </a:extLst>
              </a:tr>
              <a:tr h="344663">
                <a:tc>
                  <a:txBody>
                    <a:bodyPr/>
                    <a:lstStyle/>
                    <a:p>
                      <a:pPr algn="ctr">
                        <a:lnSpc>
                          <a:spcPct val="115000"/>
                        </a:lnSpc>
                        <a:spcAft>
                          <a:spcPts val="0"/>
                        </a:spcAft>
                      </a:pPr>
                      <a:r>
                        <a:rPr lang="en-US" sz="1800" dirty="0">
                          <a:effectLst/>
                          <a:latin typeface="+mn-lt"/>
                        </a:rPr>
                        <a:t>RGoM-</a:t>
                      </a:r>
                      <a:r>
                        <a:rPr lang="en-US" sz="1800" dirty="0" err="1">
                          <a:effectLst/>
                          <a:latin typeface="+mn-lt"/>
                        </a:rPr>
                        <a:t>Ursa</a:t>
                      </a:r>
                      <a:r>
                        <a:rPr lang="en-US" sz="1800" dirty="0">
                          <a:effectLst/>
                          <a:latin typeface="+mn-lt"/>
                        </a:rPr>
                        <a:t> </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US" sz="1800" dirty="0">
                          <a:effectLst/>
                          <a:latin typeface="+mn-lt"/>
                        </a:rPr>
                        <a:t>Gulf of Mexico - </a:t>
                      </a:r>
                      <a:r>
                        <a:rPr lang="en-US" sz="1800" dirty="0" err="1">
                          <a:effectLst/>
                          <a:latin typeface="+mn-lt"/>
                        </a:rPr>
                        <a:t>Ursa</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Core</a:t>
                      </a:r>
                    </a:p>
                  </a:txBody>
                  <a:tcPr marL="68580" marR="68580" marT="0" marB="0"/>
                </a:tc>
                <a:extLst>
                  <a:ext uri="{0D108BD9-81ED-4DB2-BD59-A6C34878D82A}">
                    <a16:rowId xmlns:a16="http://schemas.microsoft.com/office/drawing/2014/main" xmlns="" val="10003"/>
                  </a:ext>
                </a:extLst>
              </a:tr>
              <a:tr h="344663">
                <a:tc>
                  <a:txBody>
                    <a:bodyPr/>
                    <a:lstStyle/>
                    <a:p>
                      <a:pPr algn="ctr">
                        <a:lnSpc>
                          <a:spcPct val="115000"/>
                        </a:lnSpc>
                        <a:spcAft>
                          <a:spcPts val="0"/>
                        </a:spcAft>
                      </a:pPr>
                      <a:r>
                        <a:rPr lang="en-US" sz="1800" dirty="0">
                          <a:effectLst/>
                          <a:latin typeface="+mn-lt"/>
                        </a:rPr>
                        <a:t>RSFBM</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US" sz="1800" dirty="0">
                          <a:effectLst/>
                          <a:latin typeface="+mn-lt"/>
                        </a:rPr>
                        <a:t>San Francisco Bay Mud</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Core</a:t>
                      </a:r>
                    </a:p>
                  </a:txBody>
                  <a:tcPr marL="68580" marR="68580" marT="0" marB="0"/>
                </a:tc>
                <a:extLst>
                  <a:ext uri="{0D108BD9-81ED-4DB2-BD59-A6C34878D82A}">
                    <a16:rowId xmlns:a16="http://schemas.microsoft.com/office/drawing/2014/main" xmlns="" val="10004"/>
                  </a:ext>
                </a:extLst>
              </a:tr>
              <a:tr h="344663">
                <a:tc>
                  <a:txBody>
                    <a:bodyPr/>
                    <a:lstStyle/>
                    <a:p>
                      <a:pPr algn="ctr">
                        <a:lnSpc>
                          <a:spcPct val="115000"/>
                        </a:lnSpc>
                        <a:spcAft>
                          <a:spcPts val="0"/>
                        </a:spcAft>
                      </a:pPr>
                      <a:r>
                        <a:rPr lang="en-CA" sz="1800" dirty="0">
                          <a:effectLst/>
                          <a:latin typeface="+mn-lt"/>
                          <a:ea typeface="Calibri"/>
                          <a:cs typeface="Times New Roman"/>
                        </a:rPr>
                        <a:t>RLC</a:t>
                      </a: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London Clay</a:t>
                      </a: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Core</a:t>
                      </a:r>
                    </a:p>
                  </a:txBody>
                  <a:tcPr marL="68580" marR="68580" marT="0" marB="0"/>
                </a:tc>
                <a:extLst>
                  <a:ext uri="{0D108BD9-81ED-4DB2-BD59-A6C34878D82A}">
                    <a16:rowId xmlns:a16="http://schemas.microsoft.com/office/drawing/2014/main" xmlns="" val="10005"/>
                  </a:ext>
                </a:extLst>
              </a:tr>
              <a:tr h="344663">
                <a:tc>
                  <a:txBody>
                    <a:bodyPr/>
                    <a:lstStyle/>
                    <a:p>
                      <a:pPr algn="ctr">
                        <a:lnSpc>
                          <a:spcPct val="115000"/>
                        </a:lnSpc>
                        <a:spcAft>
                          <a:spcPts val="0"/>
                        </a:spcAft>
                      </a:pPr>
                      <a:r>
                        <a:rPr lang="en-US" sz="1800" dirty="0">
                          <a:effectLst/>
                          <a:latin typeface="+mn-lt"/>
                        </a:rPr>
                        <a:t>RPC</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US" sz="1800" dirty="0" err="1">
                          <a:effectLst/>
                          <a:latin typeface="+mn-lt"/>
                        </a:rPr>
                        <a:t>Presumpscot</a:t>
                      </a:r>
                      <a:r>
                        <a:rPr lang="en-US" sz="1800" dirty="0">
                          <a:effectLst/>
                          <a:latin typeface="+mn-lt"/>
                        </a:rPr>
                        <a:t> Clay</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Core</a:t>
                      </a:r>
                    </a:p>
                  </a:txBody>
                  <a:tcPr marL="68580" marR="68580" marT="0" marB="0"/>
                </a:tc>
                <a:extLst>
                  <a:ext uri="{0D108BD9-81ED-4DB2-BD59-A6C34878D82A}">
                    <a16:rowId xmlns:a16="http://schemas.microsoft.com/office/drawing/2014/main" xmlns="" val="10006"/>
                  </a:ext>
                </a:extLst>
              </a:tr>
              <a:tr h="344663">
                <a:tc>
                  <a:txBody>
                    <a:bodyPr/>
                    <a:lstStyle/>
                    <a:p>
                      <a:pPr algn="ctr">
                        <a:lnSpc>
                          <a:spcPct val="115000"/>
                        </a:lnSpc>
                        <a:spcAft>
                          <a:spcPts val="0"/>
                        </a:spcAft>
                      </a:pPr>
                      <a:r>
                        <a:rPr lang="en-US" sz="1800" dirty="0">
                          <a:effectLst/>
                          <a:latin typeface="+mn-lt"/>
                        </a:rPr>
                        <a:t>RNC</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US" sz="1800" dirty="0" err="1">
                          <a:effectLst/>
                          <a:latin typeface="+mn-lt"/>
                        </a:rPr>
                        <a:t>Nankai</a:t>
                      </a:r>
                      <a:r>
                        <a:rPr lang="en-US" sz="1800">
                          <a:effectLst/>
                          <a:latin typeface="+mn-lt"/>
                        </a:rPr>
                        <a:t> Clay</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Core</a:t>
                      </a:r>
                    </a:p>
                  </a:txBody>
                  <a:tcPr marL="68580" marR="68580" marT="0" marB="0"/>
                </a:tc>
                <a:extLst>
                  <a:ext uri="{0D108BD9-81ED-4DB2-BD59-A6C34878D82A}">
                    <a16:rowId xmlns:a16="http://schemas.microsoft.com/office/drawing/2014/main" xmlns="" val="10007"/>
                  </a:ext>
                </a:extLst>
              </a:tr>
              <a:tr h="344663">
                <a:tc>
                  <a:txBody>
                    <a:bodyPr/>
                    <a:lstStyle/>
                    <a:p>
                      <a:pPr algn="ctr">
                        <a:lnSpc>
                          <a:spcPct val="115000"/>
                        </a:lnSpc>
                        <a:spcAft>
                          <a:spcPts val="0"/>
                        </a:spcAft>
                      </a:pPr>
                      <a:r>
                        <a:rPr lang="en-US" sz="1800" dirty="0">
                          <a:effectLst/>
                          <a:latin typeface="+mn-lt"/>
                        </a:rPr>
                        <a:t>RUC</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US" sz="1800" dirty="0" err="1">
                          <a:effectLst/>
                          <a:latin typeface="+mn-lt"/>
                        </a:rPr>
                        <a:t>Ugnu</a:t>
                      </a:r>
                      <a:r>
                        <a:rPr lang="en-US" sz="1800" dirty="0">
                          <a:effectLst/>
                          <a:latin typeface="+mn-lt"/>
                        </a:rPr>
                        <a:t> Clay</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Core</a:t>
                      </a:r>
                    </a:p>
                  </a:txBody>
                  <a:tcPr marL="68580" marR="68580" marT="0" marB="0"/>
                </a:tc>
                <a:extLst>
                  <a:ext uri="{0D108BD9-81ED-4DB2-BD59-A6C34878D82A}">
                    <a16:rowId xmlns:a16="http://schemas.microsoft.com/office/drawing/2014/main" xmlns="" val="10008"/>
                  </a:ext>
                </a:extLst>
              </a:tr>
              <a:tr h="344663">
                <a:tc>
                  <a:txBody>
                    <a:bodyPr/>
                    <a:lstStyle/>
                    <a:p>
                      <a:pPr algn="ctr">
                        <a:lnSpc>
                          <a:spcPct val="115000"/>
                        </a:lnSpc>
                        <a:spcAft>
                          <a:spcPts val="0"/>
                        </a:spcAft>
                      </a:pPr>
                      <a:r>
                        <a:rPr lang="en-US" sz="1800" dirty="0">
                          <a:effectLst/>
                          <a:latin typeface="+mn-lt"/>
                        </a:rPr>
                        <a:t>SS</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US" sz="1800" dirty="0" err="1">
                          <a:effectLst/>
                          <a:latin typeface="+mn-lt"/>
                        </a:rPr>
                        <a:t>Skibbereen</a:t>
                      </a:r>
                      <a:r>
                        <a:rPr lang="en-US" sz="1800" dirty="0">
                          <a:effectLst/>
                          <a:latin typeface="+mn-lt"/>
                        </a:rPr>
                        <a:t> Silt</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Core</a:t>
                      </a:r>
                    </a:p>
                  </a:txBody>
                  <a:tcPr marL="68580" marR="68580" marT="0" marB="0"/>
                </a:tc>
                <a:extLst>
                  <a:ext uri="{0D108BD9-81ED-4DB2-BD59-A6C34878D82A}">
                    <a16:rowId xmlns:a16="http://schemas.microsoft.com/office/drawing/2014/main" xmlns="" val="10009"/>
                  </a:ext>
                </a:extLst>
              </a:tr>
              <a:tr h="344663">
                <a:tc>
                  <a:txBody>
                    <a:bodyPr/>
                    <a:lstStyle/>
                    <a:p>
                      <a:pPr algn="ctr">
                        <a:lnSpc>
                          <a:spcPct val="115000"/>
                        </a:lnSpc>
                        <a:spcAft>
                          <a:spcPts val="0"/>
                        </a:spcAft>
                      </a:pPr>
                      <a:r>
                        <a:rPr lang="en-US" sz="1800" dirty="0">
                          <a:effectLst/>
                          <a:latin typeface="+mn-lt"/>
                        </a:rPr>
                        <a:t>RK-Cornwall</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US" sz="1800" dirty="0">
                          <a:effectLst/>
                          <a:latin typeface="+mn-lt"/>
                        </a:rPr>
                        <a:t>Cornwall Kaolin</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Mined</a:t>
                      </a:r>
                    </a:p>
                  </a:txBody>
                  <a:tcPr marL="68580" marR="68580" marT="0" marB="0"/>
                </a:tc>
                <a:extLst>
                  <a:ext uri="{0D108BD9-81ED-4DB2-BD59-A6C34878D82A}">
                    <a16:rowId xmlns:a16="http://schemas.microsoft.com/office/drawing/2014/main" xmlns="" val="10010"/>
                  </a:ext>
                </a:extLst>
              </a:tr>
              <a:tr h="344663">
                <a:tc>
                  <a:txBody>
                    <a:bodyPr/>
                    <a:lstStyle/>
                    <a:p>
                      <a:pPr algn="ctr">
                        <a:lnSpc>
                          <a:spcPct val="115000"/>
                        </a:lnSpc>
                        <a:spcAft>
                          <a:spcPts val="0"/>
                        </a:spcAft>
                      </a:pPr>
                      <a:r>
                        <a:rPr lang="en-US" sz="1800" dirty="0">
                          <a:effectLst/>
                          <a:latin typeface="+mn-lt"/>
                        </a:rPr>
                        <a:t>RK-EPK</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US" sz="1800" dirty="0">
                          <a:effectLst/>
                          <a:latin typeface="+mn-lt"/>
                        </a:rPr>
                        <a:t>Edgar Plastic Kaolin</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Mined</a:t>
                      </a:r>
                    </a:p>
                  </a:txBody>
                  <a:tcPr marL="68580" marR="68580" marT="0" marB="0"/>
                </a:tc>
                <a:extLst>
                  <a:ext uri="{0D108BD9-81ED-4DB2-BD59-A6C34878D82A}">
                    <a16:rowId xmlns:a16="http://schemas.microsoft.com/office/drawing/2014/main" xmlns="" val="10011"/>
                  </a:ext>
                </a:extLst>
              </a:tr>
              <a:tr h="344663">
                <a:tc>
                  <a:txBody>
                    <a:bodyPr/>
                    <a:lstStyle/>
                    <a:p>
                      <a:pPr algn="ctr">
                        <a:lnSpc>
                          <a:spcPct val="115000"/>
                        </a:lnSpc>
                        <a:spcAft>
                          <a:spcPts val="0"/>
                        </a:spcAft>
                      </a:pPr>
                      <a:r>
                        <a:rPr lang="en-US" sz="1800" dirty="0">
                          <a:effectLst/>
                          <a:latin typeface="+mn-lt"/>
                        </a:rPr>
                        <a:t>RK-VTK</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US" sz="1800" dirty="0">
                          <a:effectLst/>
                          <a:latin typeface="+mn-lt"/>
                        </a:rPr>
                        <a:t>Villanova </a:t>
                      </a:r>
                      <a:r>
                        <a:rPr lang="en-US" sz="1800" dirty="0" err="1">
                          <a:effectLst/>
                          <a:latin typeface="+mn-lt"/>
                        </a:rPr>
                        <a:t>Tulo</a:t>
                      </a:r>
                      <a:r>
                        <a:rPr lang="en-US" sz="1800" dirty="0">
                          <a:effectLst/>
                          <a:latin typeface="+mn-lt"/>
                        </a:rPr>
                        <a:t> White Kaolin</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Mined</a:t>
                      </a:r>
                    </a:p>
                  </a:txBody>
                  <a:tcPr marL="68580" marR="68580" marT="0" marB="0"/>
                </a:tc>
                <a:extLst>
                  <a:ext uri="{0D108BD9-81ED-4DB2-BD59-A6C34878D82A}">
                    <a16:rowId xmlns:a16="http://schemas.microsoft.com/office/drawing/2014/main" xmlns="" val="10012"/>
                  </a:ext>
                </a:extLst>
              </a:tr>
              <a:tr h="344663">
                <a:tc>
                  <a:txBody>
                    <a:bodyPr/>
                    <a:lstStyle/>
                    <a:p>
                      <a:pPr algn="ctr">
                        <a:lnSpc>
                          <a:spcPct val="115000"/>
                        </a:lnSpc>
                        <a:spcAft>
                          <a:spcPts val="0"/>
                        </a:spcAft>
                      </a:pPr>
                      <a:r>
                        <a:rPr lang="en-US" sz="1800" dirty="0">
                          <a:effectLst/>
                          <a:latin typeface="+mn-lt"/>
                        </a:rPr>
                        <a:t>Illite</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US" sz="1800" dirty="0">
                          <a:effectLst/>
                          <a:latin typeface="+mn-lt"/>
                        </a:rPr>
                        <a:t>Illite</a:t>
                      </a:r>
                      <a:endParaRPr lang="en-CA" sz="1800" dirty="0">
                        <a:effectLst/>
                        <a:latin typeface="+mn-lt"/>
                        <a:ea typeface="Calibri"/>
                        <a:cs typeface="Times New Roman"/>
                      </a:endParaRPr>
                    </a:p>
                  </a:txBody>
                  <a:tcPr marL="68580" marR="68580" marT="0" marB="0"/>
                </a:tc>
                <a:tc>
                  <a:txBody>
                    <a:bodyPr/>
                    <a:lstStyle/>
                    <a:p>
                      <a:pPr algn="l">
                        <a:lnSpc>
                          <a:spcPct val="115000"/>
                        </a:lnSpc>
                        <a:spcAft>
                          <a:spcPts val="0"/>
                        </a:spcAft>
                      </a:pPr>
                      <a:r>
                        <a:rPr lang="en-CA" sz="1800" dirty="0">
                          <a:effectLst/>
                          <a:latin typeface="+mn-lt"/>
                          <a:ea typeface="Calibri"/>
                          <a:cs typeface="Times New Roman"/>
                        </a:rPr>
                        <a:t>Mined</a:t>
                      </a:r>
                    </a:p>
                  </a:txBody>
                  <a:tcPr marL="68580" marR="68580" marT="0" marB="0"/>
                </a:tc>
                <a:extLst>
                  <a:ext uri="{0D108BD9-81ED-4DB2-BD59-A6C34878D82A}">
                    <a16:rowId xmlns:a16="http://schemas.microsoft.com/office/drawing/2014/main" xmlns="" val="10013"/>
                  </a:ext>
                </a:extLst>
              </a:tr>
            </a:tbl>
          </a:graphicData>
        </a:graphic>
      </p:graphicFrame>
      <p:sp>
        <p:nvSpPr>
          <p:cNvPr id="5" name="Title 1"/>
          <p:cNvSpPr>
            <a:spLocks noGrp="1"/>
          </p:cNvSpPr>
          <p:nvPr>
            <p:ph type="title"/>
          </p:nvPr>
        </p:nvSpPr>
        <p:spPr>
          <a:xfrm>
            <a:off x="1219200" y="152400"/>
            <a:ext cx="7239000" cy="609600"/>
          </a:xfrm>
        </p:spPr>
        <p:txBody>
          <a:bodyPr/>
          <a:lstStyle/>
          <a:p>
            <a:r>
              <a:rPr lang="en-CA" dirty="0"/>
              <a:t>Primary Materials Under Investigation</a:t>
            </a:r>
          </a:p>
        </p:txBody>
      </p:sp>
      <p:sp>
        <p:nvSpPr>
          <p:cNvPr id="6" name="TextBox 5"/>
          <p:cNvSpPr txBox="1"/>
          <p:nvPr/>
        </p:nvSpPr>
        <p:spPr>
          <a:xfrm>
            <a:off x="2286000" y="5758625"/>
            <a:ext cx="4360233" cy="338554"/>
          </a:xfrm>
          <a:prstGeom prst="rect">
            <a:avLst/>
          </a:prstGeom>
          <a:noFill/>
        </p:spPr>
        <p:txBody>
          <a:bodyPr wrap="none" rtlCol="0">
            <a:spAutoFit/>
          </a:bodyPr>
          <a:lstStyle/>
          <a:p>
            <a:r>
              <a:rPr lang="en-US" sz="1600" dirty="0"/>
              <a:t>R prefix in abbreviation indicates Resedimentation</a:t>
            </a:r>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19129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407046647"/>
              </p:ext>
            </p:extLst>
          </p:nvPr>
        </p:nvGraphicFramePr>
        <p:xfrm>
          <a:off x="609600" y="990600"/>
          <a:ext cx="7917607" cy="5128446"/>
        </p:xfrm>
        <a:graphic>
          <a:graphicData uri="http://schemas.openxmlformats.org/drawingml/2006/chart">
            <c:chart xmlns:c="http://schemas.openxmlformats.org/drawingml/2006/chart" xmlns:r="http://schemas.openxmlformats.org/officeDocument/2006/relationships" r:id="rId3"/>
          </a:graphicData>
        </a:graphic>
      </p:graphicFrame>
      <p:sp useBgFill="1">
        <p:nvSpPr>
          <p:cNvPr id="6" name="Right Triangle 5"/>
          <p:cNvSpPr/>
          <p:nvPr/>
        </p:nvSpPr>
        <p:spPr>
          <a:xfrm rot="5400000">
            <a:off x="1802973" y="2672822"/>
            <a:ext cx="2437291" cy="2570499"/>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ight Triangle 6"/>
          <p:cNvSpPr/>
          <p:nvPr/>
        </p:nvSpPr>
        <p:spPr>
          <a:xfrm rot="5400000">
            <a:off x="4386190" y="1178573"/>
            <a:ext cx="1544074" cy="1570746"/>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676400" y="1170296"/>
            <a:ext cx="4343400" cy="405757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1295400" y="304800"/>
            <a:ext cx="7010400" cy="639762"/>
          </a:xfrm>
        </p:spPr>
        <p:txBody>
          <a:bodyPr/>
          <a:lstStyle/>
          <a:p>
            <a:r>
              <a:rPr lang="en-CA" dirty="0"/>
              <a:t>Plasticity Distribution of Test Materials</a:t>
            </a:r>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735008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381000"/>
            <a:ext cx="8229600" cy="639762"/>
          </a:xfrm>
        </p:spPr>
        <p:txBody>
          <a:bodyPr>
            <a:normAutofit fontScale="90000"/>
          </a:bodyPr>
          <a:lstStyle/>
          <a:p>
            <a:pPr algn="ctr" eaLnBrk="1" hangingPunct="1"/>
            <a:r>
              <a:rPr lang="en-US" sz="4000" b="1" dirty="0">
                <a:solidFill>
                  <a:srgbClr val="0015FF"/>
                </a:solidFill>
              </a:rPr>
              <a:t>Resedimentation from Natural Samples</a:t>
            </a:r>
          </a:p>
        </p:txBody>
      </p:sp>
      <p:sp>
        <p:nvSpPr>
          <p:cNvPr id="90115" name="Rectangle 3"/>
          <p:cNvSpPr>
            <a:spLocks noGrp="1" noChangeArrowheads="1"/>
          </p:cNvSpPr>
          <p:nvPr>
            <p:ph idx="1"/>
          </p:nvPr>
        </p:nvSpPr>
        <p:spPr>
          <a:xfrm>
            <a:off x="1848998" y="1295400"/>
            <a:ext cx="6858000" cy="4248872"/>
          </a:xfrm>
        </p:spPr>
        <p:txBody>
          <a:bodyPr>
            <a:noAutofit/>
          </a:bodyPr>
          <a:lstStyle/>
          <a:p>
            <a:pPr eaLnBrk="1" hangingPunct="1">
              <a:lnSpc>
                <a:spcPct val="90000"/>
              </a:lnSpc>
              <a:spcBef>
                <a:spcPts val="1200"/>
              </a:spcBef>
            </a:pPr>
            <a:r>
              <a:rPr lang="en-US" dirty="0"/>
              <a:t>Maintains natural complexity</a:t>
            </a:r>
          </a:p>
          <a:p>
            <a:pPr eaLnBrk="1" hangingPunct="1">
              <a:lnSpc>
                <a:spcPct val="90000"/>
              </a:lnSpc>
              <a:spcBef>
                <a:spcPts val="1200"/>
              </a:spcBef>
            </a:pPr>
            <a:r>
              <a:rPr lang="en-US" dirty="0"/>
              <a:t>Uniform test specimens</a:t>
            </a:r>
          </a:p>
          <a:p>
            <a:pPr eaLnBrk="1" hangingPunct="1">
              <a:lnSpc>
                <a:spcPct val="90000"/>
              </a:lnSpc>
              <a:spcBef>
                <a:spcPts val="1200"/>
              </a:spcBef>
            </a:pPr>
            <a:r>
              <a:rPr lang="en-US" dirty="0"/>
              <a:t>Controlled formation history</a:t>
            </a:r>
          </a:p>
          <a:p>
            <a:pPr lvl="1" eaLnBrk="1" hangingPunct="1">
              <a:lnSpc>
                <a:spcPct val="90000"/>
              </a:lnSpc>
              <a:spcBef>
                <a:spcPts val="1200"/>
              </a:spcBef>
            </a:pPr>
            <a:r>
              <a:rPr lang="en-US" sz="2800" dirty="0"/>
              <a:t>Fabric, density, and stress </a:t>
            </a:r>
          </a:p>
          <a:p>
            <a:pPr eaLnBrk="1" hangingPunct="1">
              <a:lnSpc>
                <a:spcPct val="90000"/>
              </a:lnSpc>
              <a:spcBef>
                <a:spcPts val="1200"/>
              </a:spcBef>
            </a:pPr>
            <a:r>
              <a:rPr lang="en-US" dirty="0"/>
              <a:t>Controlled composition</a:t>
            </a:r>
          </a:p>
          <a:p>
            <a:pPr lvl="1" eaLnBrk="1" hangingPunct="1">
              <a:lnSpc>
                <a:spcPct val="90000"/>
              </a:lnSpc>
              <a:spcBef>
                <a:spcPts val="1200"/>
              </a:spcBef>
            </a:pPr>
            <a:r>
              <a:rPr lang="en-US" sz="2800" dirty="0"/>
              <a:t>PSD, mineralogy, pore chemistry</a:t>
            </a:r>
          </a:p>
          <a:p>
            <a:pPr eaLnBrk="1" hangingPunct="1">
              <a:lnSpc>
                <a:spcPct val="90000"/>
              </a:lnSpc>
              <a:spcBef>
                <a:spcPts val="1200"/>
              </a:spcBef>
            </a:pPr>
            <a:r>
              <a:rPr lang="en-US" dirty="0"/>
              <a:t>Unlimited supply</a:t>
            </a:r>
          </a:p>
          <a:p>
            <a:pPr eaLnBrk="1" hangingPunct="1">
              <a:lnSpc>
                <a:spcPct val="90000"/>
              </a:lnSpc>
              <a:spcBef>
                <a:spcPts val="1200"/>
              </a:spcBef>
            </a:pPr>
            <a:r>
              <a:rPr lang="en-US" dirty="0"/>
              <a:t>No sample disturbance</a:t>
            </a:r>
          </a:p>
          <a:p>
            <a:pPr eaLnBrk="1" hangingPunct="1">
              <a:lnSpc>
                <a:spcPct val="90000"/>
              </a:lnSpc>
              <a:spcBef>
                <a:spcPts val="1200"/>
              </a:spcBef>
            </a:pPr>
            <a:endParaRPr lang="en-US" dirty="0"/>
          </a:p>
          <a:p>
            <a:pPr eaLnBrk="1" hangingPunct="1">
              <a:lnSpc>
                <a:spcPct val="90000"/>
              </a:lnSpc>
              <a:spcBef>
                <a:spcPts val="1200"/>
              </a:spcBef>
            </a:pPr>
            <a:endParaRPr lang="en-US" dirty="0"/>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214296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
          <a:stretch/>
        </p:blipFill>
        <p:spPr bwMode="auto">
          <a:xfrm>
            <a:off x="5943600" y="283771"/>
            <a:ext cx="2438400" cy="2519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4610" name="Rectangle 2"/>
          <p:cNvSpPr>
            <a:spLocks noGrp="1" noChangeArrowheads="1"/>
          </p:cNvSpPr>
          <p:nvPr>
            <p:ph type="title"/>
          </p:nvPr>
        </p:nvSpPr>
        <p:spPr>
          <a:xfrm>
            <a:off x="1143000" y="508900"/>
            <a:ext cx="4558881" cy="685800"/>
          </a:xfrm>
        </p:spPr>
        <p:txBody>
          <a:bodyPr>
            <a:normAutofit fontScale="90000"/>
          </a:bodyPr>
          <a:lstStyle/>
          <a:p>
            <a:pPr algn="l" eaLnBrk="1" hangingPunct="1">
              <a:defRPr/>
            </a:pPr>
            <a:r>
              <a:rPr lang="en-US" sz="4000" dirty="0">
                <a:solidFill>
                  <a:srgbClr val="0015FF"/>
                </a:solidFill>
              </a:rPr>
              <a:t>Grind to Fine Powder</a:t>
            </a:r>
          </a:p>
        </p:txBody>
      </p:sp>
      <p:sp>
        <p:nvSpPr>
          <p:cNvPr id="324611" name="Rectangle 3"/>
          <p:cNvSpPr>
            <a:spLocks noGrp="1" noChangeArrowheads="1"/>
          </p:cNvSpPr>
          <p:nvPr>
            <p:ph idx="1"/>
          </p:nvPr>
        </p:nvSpPr>
        <p:spPr>
          <a:xfrm>
            <a:off x="3641651" y="2743200"/>
            <a:ext cx="4982068" cy="3429000"/>
          </a:xfrm>
        </p:spPr>
        <p:txBody>
          <a:bodyPr/>
          <a:lstStyle/>
          <a:p>
            <a:pPr eaLnBrk="1" hangingPunct="1">
              <a:defRPr/>
            </a:pPr>
            <a:r>
              <a:rPr lang="en-US" sz="2800" dirty="0"/>
              <a:t>Method depends on quantity</a:t>
            </a:r>
          </a:p>
          <a:p>
            <a:pPr lvl="1">
              <a:buFont typeface="Arial" pitchFamily="34" charset="0"/>
              <a:buChar char="•"/>
              <a:defRPr/>
            </a:pPr>
            <a:r>
              <a:rPr lang="en-US" sz="2400" dirty="0"/>
              <a:t>Mortar and pestle</a:t>
            </a:r>
          </a:p>
          <a:p>
            <a:pPr lvl="1">
              <a:buFont typeface="Arial" pitchFamily="34" charset="0"/>
              <a:buChar char="•"/>
              <a:defRPr/>
            </a:pPr>
            <a:r>
              <a:rPr lang="en-US" sz="2400" dirty="0"/>
              <a:t>Ball mill</a:t>
            </a:r>
          </a:p>
          <a:p>
            <a:pPr lvl="1">
              <a:buFont typeface="Arial" pitchFamily="34" charset="0"/>
              <a:buChar char="•"/>
              <a:defRPr/>
            </a:pPr>
            <a:r>
              <a:rPr lang="en-US" sz="2400" dirty="0"/>
              <a:t>Rotary disc grinder</a:t>
            </a:r>
          </a:p>
          <a:p>
            <a:pPr eaLnBrk="1" hangingPunct="1">
              <a:defRPr/>
            </a:pPr>
            <a:r>
              <a:rPr lang="en-US" sz="2800" dirty="0"/>
              <a:t>99% passing #100 sieve</a:t>
            </a:r>
          </a:p>
          <a:p>
            <a:pPr eaLnBrk="1" hangingPunct="1">
              <a:defRPr/>
            </a:pPr>
            <a:r>
              <a:rPr lang="en-US" sz="2800" dirty="0"/>
              <a:t>Does not break particles</a:t>
            </a:r>
          </a:p>
          <a:p>
            <a:pPr eaLnBrk="1" hangingPunct="1">
              <a:defRPr/>
            </a:pPr>
            <a:r>
              <a:rPr lang="en-US" sz="2800" dirty="0"/>
              <a:t>Not likely to destroy clay </a:t>
            </a:r>
            <a:r>
              <a:rPr lang="en-US" sz="2800" dirty="0" err="1"/>
              <a:t>flocs</a:t>
            </a:r>
            <a:endParaRPr lang="en-US" sz="2800" dirty="0"/>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19952" y="1118143"/>
            <a:ext cx="2527679" cy="190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C:\Users\jl_wgrasshill\Documents\Masters MIT\Research\Photos\Processing\1015080947.jpg"/>
          <p:cNvPicPr>
            <a:picLocks noGrp="1" noChangeAspect="1" noChangeArrowheads="1"/>
          </p:cNvPicPr>
          <p:nvPr/>
        </p:nvPicPr>
        <p:blipFill>
          <a:blip r:embed="rId5" cstate="print"/>
          <a:srcRect/>
          <a:stretch>
            <a:fillRect/>
          </a:stretch>
        </p:blipFill>
        <p:spPr bwMode="auto">
          <a:xfrm>
            <a:off x="1014165" y="3200400"/>
            <a:ext cx="2086468" cy="2781300"/>
          </a:xfrm>
          <a:prstGeom prst="rect">
            <a:avLst/>
          </a:prstGeom>
          <a:noFill/>
          <a:ln w="9525">
            <a:noFill/>
            <a:miter lim="800000"/>
            <a:headEnd/>
            <a:tailEnd/>
          </a:ln>
          <a:effectLst/>
        </p:spPr>
      </p:pic>
      <p:sp>
        <p:nvSpPr>
          <p:cNvPr id="2" name="TextBox 1"/>
          <p:cNvSpPr txBox="1"/>
          <p:nvPr/>
        </p:nvSpPr>
        <p:spPr>
          <a:xfrm>
            <a:off x="1295400" y="82283"/>
            <a:ext cx="3910045" cy="523220"/>
          </a:xfrm>
          <a:prstGeom prst="rect">
            <a:avLst/>
          </a:prstGeom>
          <a:noFill/>
        </p:spPr>
        <p:txBody>
          <a:bodyPr wrap="none" rtlCol="0">
            <a:spAutoFit/>
          </a:bodyPr>
          <a:lstStyle/>
          <a:p>
            <a:r>
              <a:rPr lang="en-US" sz="2800" dirty="0">
                <a:solidFill>
                  <a:srgbClr val="C00000"/>
                </a:solidFill>
              </a:rPr>
              <a:t>Resedimentation Method</a:t>
            </a:r>
          </a:p>
        </p:txBody>
      </p:sp>
      <p:sp>
        <p:nvSpPr>
          <p:cNvPr id="3" name="Footer Placeholder 2"/>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237314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890102" y="570779"/>
            <a:ext cx="4487360" cy="609600"/>
          </a:xfrm>
        </p:spPr>
        <p:txBody>
          <a:bodyPr>
            <a:noAutofit/>
          </a:bodyPr>
          <a:lstStyle/>
          <a:p>
            <a:pPr algn="l" eaLnBrk="1" hangingPunct="1">
              <a:defRPr/>
            </a:pPr>
            <a:r>
              <a:rPr lang="en-US" sz="3600" dirty="0">
                <a:solidFill>
                  <a:srgbClr val="0015FF"/>
                </a:solidFill>
              </a:rPr>
              <a:t>Mix Individual Batches</a:t>
            </a:r>
          </a:p>
        </p:txBody>
      </p:sp>
      <p:sp>
        <p:nvSpPr>
          <p:cNvPr id="324611" name="Rectangle 3"/>
          <p:cNvSpPr>
            <a:spLocks noGrp="1" noChangeArrowheads="1"/>
          </p:cNvSpPr>
          <p:nvPr>
            <p:ph idx="1"/>
          </p:nvPr>
        </p:nvSpPr>
        <p:spPr>
          <a:xfrm>
            <a:off x="3200400" y="3733800"/>
            <a:ext cx="5472521" cy="2597960"/>
          </a:xfrm>
        </p:spPr>
        <p:txBody>
          <a:bodyPr/>
          <a:lstStyle/>
          <a:p>
            <a:pPr eaLnBrk="1" hangingPunct="1">
              <a:defRPr/>
            </a:pPr>
            <a:r>
              <a:rPr lang="en-US" sz="2800" dirty="0"/>
              <a:t>Blend ingredients</a:t>
            </a:r>
          </a:p>
          <a:p>
            <a:pPr eaLnBrk="1" hangingPunct="1">
              <a:defRPr/>
            </a:pPr>
            <a:r>
              <a:rPr lang="en-US" dirty="0"/>
              <a:t>Temper to hydrate particles</a:t>
            </a:r>
          </a:p>
          <a:p>
            <a:pPr eaLnBrk="1" hangingPunct="1">
              <a:defRPr/>
            </a:pPr>
            <a:r>
              <a:rPr lang="en-US" sz="2800" dirty="0"/>
              <a:t>Evacuate to remove air</a:t>
            </a:r>
          </a:p>
          <a:p>
            <a:pPr eaLnBrk="1" hangingPunct="1">
              <a:defRPr/>
            </a:pPr>
            <a:r>
              <a:rPr lang="en-US" dirty="0" err="1"/>
              <a:t>Tremie</a:t>
            </a:r>
            <a:r>
              <a:rPr lang="en-US" dirty="0"/>
              <a:t> into rigid walled cylinder</a:t>
            </a:r>
            <a:endParaRPr lang="en-US" sz="2800" dirty="0"/>
          </a:p>
        </p:txBody>
      </p:sp>
      <p:pic>
        <p:nvPicPr>
          <p:cNvPr id="8" name="Picture 7"/>
          <p:cNvPicPr>
            <a:picLocks noChangeAspect="1"/>
          </p:cNvPicPr>
          <p:nvPr/>
        </p:nvPicPr>
        <p:blipFill>
          <a:blip r:embed="rId3" cstate="print"/>
          <a:srcRect/>
          <a:stretch>
            <a:fillRect/>
          </a:stretch>
        </p:blipFill>
        <p:spPr>
          <a:xfrm>
            <a:off x="457200" y="1273240"/>
            <a:ext cx="2514600" cy="1840424"/>
          </a:xfrm>
          <a:prstGeom prst="rect">
            <a:avLst/>
          </a:prstGeom>
          <a:noFill/>
          <a:ln w="19050">
            <a:solidFill>
              <a:schemeClr val="tx1"/>
            </a:solidFill>
            <a:prstDash val="solid"/>
          </a:ln>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00400" y="1117473"/>
            <a:ext cx="2335465" cy="199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08465" y="406862"/>
            <a:ext cx="2325307" cy="270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6" cstate="print"/>
          <a:srcRect/>
          <a:stretch>
            <a:fillRect/>
          </a:stretch>
        </p:blipFill>
        <p:spPr bwMode="auto">
          <a:xfrm>
            <a:off x="457200" y="3352800"/>
            <a:ext cx="2112263" cy="2631488"/>
          </a:xfrm>
          <a:prstGeom prst="rect">
            <a:avLst/>
          </a:prstGeom>
          <a:noFill/>
          <a:ln w="9525">
            <a:noFill/>
            <a:miter lim="800000"/>
            <a:headEnd/>
            <a:tailEnd/>
          </a:ln>
        </p:spPr>
      </p:pic>
      <p:sp>
        <p:nvSpPr>
          <p:cNvPr id="10" name="TextBox 9"/>
          <p:cNvSpPr txBox="1"/>
          <p:nvPr/>
        </p:nvSpPr>
        <p:spPr>
          <a:xfrm>
            <a:off x="1467417" y="47559"/>
            <a:ext cx="3910045" cy="523220"/>
          </a:xfrm>
          <a:prstGeom prst="rect">
            <a:avLst/>
          </a:prstGeom>
          <a:noFill/>
        </p:spPr>
        <p:txBody>
          <a:bodyPr wrap="none" rtlCol="0">
            <a:spAutoFit/>
          </a:bodyPr>
          <a:lstStyle/>
          <a:p>
            <a:r>
              <a:rPr lang="en-US" sz="2800" dirty="0">
                <a:solidFill>
                  <a:srgbClr val="C00000"/>
                </a:solidFill>
              </a:rPr>
              <a:t>Resedimentation Method</a:t>
            </a:r>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269291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3997929" y="472067"/>
            <a:ext cx="5146071" cy="533400"/>
          </a:xfrm>
        </p:spPr>
        <p:txBody>
          <a:bodyPr>
            <a:normAutofit fontScale="90000"/>
          </a:bodyPr>
          <a:lstStyle/>
          <a:p>
            <a:pPr algn="l" eaLnBrk="1" hangingPunct="1">
              <a:defRPr/>
            </a:pPr>
            <a:r>
              <a:rPr lang="en-US" sz="4000" dirty="0">
                <a:solidFill>
                  <a:srgbClr val="0015FF"/>
                </a:solidFill>
              </a:rPr>
              <a:t>Incrementally Consolidate</a:t>
            </a:r>
          </a:p>
        </p:txBody>
      </p:sp>
      <p:sp>
        <p:nvSpPr>
          <p:cNvPr id="324611" name="Rectangle 3"/>
          <p:cNvSpPr>
            <a:spLocks noGrp="1" noChangeArrowheads="1"/>
          </p:cNvSpPr>
          <p:nvPr>
            <p:ph idx="1"/>
          </p:nvPr>
        </p:nvSpPr>
        <p:spPr>
          <a:xfrm>
            <a:off x="4419600" y="4003606"/>
            <a:ext cx="3845355" cy="2286001"/>
          </a:xfrm>
        </p:spPr>
        <p:txBody>
          <a:bodyPr>
            <a:normAutofit fontScale="85000" lnSpcReduction="20000"/>
          </a:bodyPr>
          <a:lstStyle/>
          <a:p>
            <a:pPr eaLnBrk="1" hangingPunct="1">
              <a:defRPr/>
            </a:pPr>
            <a:r>
              <a:rPr lang="en-US" sz="2800" dirty="0"/>
              <a:t>Floating ring geometry</a:t>
            </a:r>
            <a:endParaRPr lang="en-US" sz="2400" dirty="0"/>
          </a:p>
          <a:p>
            <a:pPr eaLnBrk="1" hangingPunct="1">
              <a:defRPr/>
            </a:pPr>
            <a:r>
              <a:rPr lang="en-US" sz="2800" dirty="0"/>
              <a:t>Load at EOP</a:t>
            </a:r>
          </a:p>
          <a:p>
            <a:pPr eaLnBrk="1" hangingPunct="1">
              <a:defRPr/>
            </a:pPr>
            <a:r>
              <a:rPr lang="en-US" dirty="0"/>
              <a:t>LIR = 1</a:t>
            </a:r>
          </a:p>
          <a:p>
            <a:pPr eaLnBrk="1" hangingPunct="1">
              <a:defRPr/>
            </a:pPr>
            <a:r>
              <a:rPr lang="en-US" dirty="0"/>
              <a:t>Secondary at max stress</a:t>
            </a:r>
            <a:endParaRPr lang="en-US" sz="2800" dirty="0"/>
          </a:p>
          <a:p>
            <a:pPr eaLnBrk="1" hangingPunct="1">
              <a:defRPr/>
            </a:pPr>
            <a:r>
              <a:rPr lang="en-US" dirty="0"/>
              <a:t>Unload to OCR = 4 to 5</a:t>
            </a:r>
          </a:p>
          <a:p>
            <a:pPr eaLnBrk="1" hangingPunct="1">
              <a:defRPr/>
            </a:pPr>
            <a:r>
              <a:rPr lang="en-US" sz="2800" dirty="0"/>
              <a:t>Extrude sample</a:t>
            </a:r>
          </a:p>
        </p:txBody>
      </p:sp>
      <p:pic>
        <p:nvPicPr>
          <p:cNvPr id="10" name="Picture 9" descr="C:\MIT\Research\GeoFluids\Photos\Resedimentation Photos\Resedimentation Setups\IMG_3837 (Larg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44858" y="1072587"/>
            <a:ext cx="2141670" cy="27967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10" descr="C:\MIT\Research\GeoFluids\Photos\Resedimentation Photos\Resedimentation Setups\IMG_3829 (Larg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677400" y="1066800"/>
            <a:ext cx="2286000" cy="3018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4602" y="4003606"/>
            <a:ext cx="3413051" cy="219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5800" y="241530"/>
            <a:ext cx="1393095" cy="362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23160" y="195810"/>
            <a:ext cx="1509253" cy="3668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615941" y="76216"/>
            <a:ext cx="3910045" cy="523220"/>
          </a:xfrm>
          <a:prstGeom prst="rect">
            <a:avLst/>
          </a:prstGeom>
          <a:noFill/>
        </p:spPr>
        <p:txBody>
          <a:bodyPr wrap="none" rtlCol="0">
            <a:spAutoFit/>
          </a:bodyPr>
          <a:lstStyle/>
          <a:p>
            <a:r>
              <a:rPr lang="en-US" sz="2800" dirty="0">
                <a:solidFill>
                  <a:srgbClr val="C00000"/>
                </a:solidFill>
              </a:rPr>
              <a:t>Resedimentation Method</a:t>
            </a:r>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911287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464910" y="2087142"/>
            <a:ext cx="2659645" cy="1770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9916" y="2182092"/>
            <a:ext cx="2796683" cy="3158232"/>
          </a:xfrm>
          <a:prstGeom prst="rect">
            <a:avLst/>
          </a:prstGeom>
          <a:noFill/>
          <a:ln w="12700">
            <a:solidFill>
              <a:schemeClr val="tx1"/>
            </a:solidFill>
          </a:ln>
          <a:extLst/>
        </p:spPr>
      </p:pic>
      <p:sp>
        <p:nvSpPr>
          <p:cNvPr id="11" name="Rectangle 2"/>
          <p:cNvSpPr txBox="1">
            <a:spLocks noGrp="1" noChangeArrowheads="1"/>
          </p:cNvSpPr>
          <p:nvPr>
            <p:ph type="title"/>
          </p:nvPr>
        </p:nvSpPr>
        <p:spPr>
          <a:xfrm>
            <a:off x="679932" y="242819"/>
            <a:ext cx="8229600" cy="6397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a:defRPr/>
            </a:pPr>
            <a:r>
              <a:rPr lang="en-US" dirty="0">
                <a:solidFill>
                  <a:srgbClr val="0015FF"/>
                </a:solidFill>
              </a:rPr>
              <a:t>Equipment for Uniaxial Compression Testing</a:t>
            </a:r>
          </a:p>
        </p:txBody>
      </p:sp>
      <p:sp>
        <p:nvSpPr>
          <p:cNvPr id="12" name="TextBox 11"/>
          <p:cNvSpPr txBox="1"/>
          <p:nvPr/>
        </p:nvSpPr>
        <p:spPr>
          <a:xfrm>
            <a:off x="2655346" y="767262"/>
            <a:ext cx="3581400" cy="1107996"/>
          </a:xfrm>
          <a:prstGeom prst="rect">
            <a:avLst/>
          </a:prstGeom>
          <a:noFill/>
        </p:spPr>
        <p:txBody>
          <a:bodyPr wrap="square" rtlCol="0">
            <a:spAutoFit/>
          </a:bodyPr>
          <a:lstStyle/>
          <a:p>
            <a:pPr algn="ctr"/>
            <a:r>
              <a:rPr lang="en-US" sz="2200" dirty="0">
                <a:solidFill>
                  <a:srgbClr val="FF0000"/>
                </a:solidFill>
              </a:rPr>
              <a:t>Low Stress &lt; 12 MPa</a:t>
            </a:r>
          </a:p>
          <a:p>
            <a:pPr algn="ctr"/>
            <a:r>
              <a:rPr lang="en-US" sz="2200" dirty="0">
                <a:solidFill>
                  <a:srgbClr val="FF0000"/>
                </a:solidFill>
              </a:rPr>
              <a:t>Medium Stress &lt; 40 MPa</a:t>
            </a:r>
          </a:p>
          <a:p>
            <a:pPr algn="ctr"/>
            <a:r>
              <a:rPr lang="en-US" sz="2200" dirty="0">
                <a:solidFill>
                  <a:srgbClr val="FF0000"/>
                </a:solidFill>
              </a:rPr>
              <a:t>High Stress &lt;100 MPa</a:t>
            </a:r>
          </a:p>
        </p:txBody>
      </p:sp>
      <p:pic>
        <p:nvPicPr>
          <p:cNvPr id="512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48400" y="1875258"/>
            <a:ext cx="24765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62400" y="4267200"/>
            <a:ext cx="1676400" cy="923330"/>
          </a:xfrm>
          <a:prstGeom prst="rect">
            <a:avLst/>
          </a:prstGeom>
          <a:noFill/>
        </p:spPr>
        <p:txBody>
          <a:bodyPr wrap="square" rtlCol="0">
            <a:spAutoFit/>
          </a:bodyPr>
          <a:lstStyle/>
          <a:p>
            <a:r>
              <a:rPr lang="en-US" dirty="0">
                <a:solidFill>
                  <a:srgbClr val="0070C0"/>
                </a:solidFill>
              </a:rPr>
              <a:t>Measure:</a:t>
            </a:r>
          </a:p>
          <a:p>
            <a:r>
              <a:rPr lang="en-US" dirty="0">
                <a:solidFill>
                  <a:srgbClr val="0070C0"/>
                </a:solidFill>
              </a:rPr>
              <a:t>Permeability</a:t>
            </a:r>
          </a:p>
          <a:p>
            <a:r>
              <a:rPr lang="en-US" dirty="0">
                <a:solidFill>
                  <a:srgbClr val="0070C0"/>
                </a:solidFill>
              </a:rPr>
              <a:t>Compressibility</a:t>
            </a:r>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251963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319631728"/>
              </p:ext>
            </p:extLst>
          </p:nvPr>
        </p:nvGraphicFramePr>
        <p:xfrm>
          <a:off x="304800" y="762000"/>
          <a:ext cx="80010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a:spLocks noGrp="1"/>
          </p:cNvSpPr>
          <p:nvPr>
            <p:ph type="title"/>
          </p:nvPr>
        </p:nvSpPr>
        <p:spPr>
          <a:xfrm>
            <a:off x="441014" y="152400"/>
            <a:ext cx="8229600" cy="609600"/>
          </a:xfrm>
        </p:spPr>
        <p:txBody>
          <a:bodyPr>
            <a:normAutofit/>
          </a:bodyPr>
          <a:lstStyle/>
          <a:p>
            <a:pPr algn="ctr"/>
            <a:r>
              <a:rPr lang="en-US" dirty="0">
                <a:solidFill>
                  <a:srgbClr val="0015FF"/>
                </a:solidFill>
              </a:rPr>
              <a:t>Typical Permeability Behavior</a:t>
            </a:r>
          </a:p>
        </p:txBody>
      </p:sp>
      <p:sp>
        <p:nvSpPr>
          <p:cNvPr id="24" name="TextBox 1"/>
          <p:cNvSpPr txBox="1"/>
          <p:nvPr/>
        </p:nvSpPr>
        <p:spPr>
          <a:xfrm>
            <a:off x="3352800" y="1184801"/>
            <a:ext cx="1524000" cy="381000"/>
          </a:xfrm>
          <a:prstGeom prst="rect">
            <a:avLst/>
          </a:prstGeom>
          <a:solidFill>
            <a:sysClr val="window" lastClr="FFFFFF"/>
          </a:solidFill>
          <a:ln>
            <a:solidFill>
              <a:sysClr val="windowText" lastClr="000000"/>
            </a:solid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t>Increasing  </a:t>
            </a:r>
            <a:r>
              <a:rPr lang="en-US" sz="1800" b="1" dirty="0" err="1"/>
              <a:t>w</a:t>
            </a:r>
            <a:r>
              <a:rPr lang="en-US" sz="1800" b="1" baseline="-25000" dirty="0" err="1"/>
              <a:t>L</a:t>
            </a:r>
            <a:endParaRPr lang="en-US" sz="1800" b="1" baseline="-25000" dirty="0"/>
          </a:p>
        </p:txBody>
      </p:sp>
      <p:cxnSp>
        <p:nvCxnSpPr>
          <p:cNvPr id="25" name="Straight Arrow Connector 24"/>
          <p:cNvCxnSpPr/>
          <p:nvPr/>
        </p:nvCxnSpPr>
        <p:spPr>
          <a:xfrm>
            <a:off x="4114800" y="1613287"/>
            <a:ext cx="0" cy="2778431"/>
          </a:xfrm>
          <a:prstGeom prst="straightConnector1">
            <a:avLst/>
          </a:prstGeom>
          <a:ln w="41275">
            <a:tailEnd type="arrow"/>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6629400" y="5791200"/>
            <a:ext cx="1974002" cy="369332"/>
          </a:xfrm>
          <a:prstGeom prst="rect">
            <a:avLst/>
          </a:prstGeom>
          <a:noFill/>
        </p:spPr>
        <p:txBody>
          <a:bodyPr wrap="none" rtlCol="0">
            <a:spAutoFit/>
          </a:bodyPr>
          <a:lstStyle/>
          <a:p>
            <a:r>
              <a:rPr lang="en-US" dirty="0"/>
              <a:t>1 cm/sec =᷉ 10 </a:t>
            </a:r>
            <a:r>
              <a:rPr lang="en-US" baseline="30000" dirty="0"/>
              <a:t>-9</a:t>
            </a:r>
            <a:r>
              <a:rPr lang="en-US" dirty="0"/>
              <a:t> m</a:t>
            </a:r>
            <a:r>
              <a:rPr lang="en-US" baseline="30000" dirty="0"/>
              <a:t>2</a:t>
            </a:r>
            <a:endParaRPr lang="en-US" dirty="0"/>
          </a:p>
        </p:txBody>
      </p:sp>
      <p:sp>
        <p:nvSpPr>
          <p:cNvPr id="3" name="Footer Placeholder 2"/>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87319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8186" y="381000"/>
            <a:ext cx="7695537" cy="5386090"/>
          </a:xfrm>
          <a:prstGeom prst="rect">
            <a:avLst/>
          </a:prstGeom>
          <a:noFill/>
        </p:spPr>
        <p:txBody>
          <a:bodyPr wrap="square" rtlCol="0">
            <a:spAutoFit/>
          </a:bodyPr>
          <a:lstStyle/>
          <a:p>
            <a:pPr algn="ctr"/>
            <a:r>
              <a:rPr lang="en-US" sz="3600" b="1" dirty="0"/>
              <a:t>Agenda:</a:t>
            </a:r>
          </a:p>
          <a:p>
            <a:pPr algn="ctr"/>
            <a:endParaRPr lang="en-US" sz="2000" b="1" dirty="0"/>
          </a:p>
          <a:p>
            <a:pPr>
              <a:lnSpc>
                <a:spcPct val="150000"/>
              </a:lnSpc>
            </a:pPr>
            <a:r>
              <a:rPr lang="en-US" sz="2000" dirty="0"/>
              <a:t>8:00-8:30:      Arrival and security check</a:t>
            </a:r>
            <a:br>
              <a:rPr lang="en-US" sz="2000" dirty="0"/>
            </a:br>
            <a:r>
              <a:rPr lang="en-US" sz="2000" dirty="0"/>
              <a:t>8:15-9:00:      Coffee with pastries</a:t>
            </a:r>
            <a:br>
              <a:rPr lang="en-US" sz="2000" dirty="0"/>
            </a:br>
            <a:r>
              <a:rPr lang="en-US" sz="2000" dirty="0"/>
              <a:t>9:00-9:15:      UT </a:t>
            </a:r>
            <a:r>
              <a:rPr lang="en-US" sz="2000" dirty="0" err="1"/>
              <a:t>GeoFluids</a:t>
            </a:r>
            <a:r>
              <a:rPr lang="en-US" sz="2000" dirty="0"/>
              <a:t> Proposal Overview - Flemings</a:t>
            </a:r>
          </a:p>
          <a:p>
            <a:pPr>
              <a:lnSpc>
                <a:spcPct val="150000"/>
              </a:lnSpc>
            </a:pPr>
            <a:r>
              <a:rPr lang="en-US" sz="2000" dirty="0"/>
              <a:t>9:15-9:45:      Experimental Plan followed by Q&amp;A:  Germaine</a:t>
            </a:r>
            <a:br>
              <a:rPr lang="en-US" sz="2000" dirty="0"/>
            </a:br>
            <a:r>
              <a:rPr lang="en-US" sz="2000" dirty="0"/>
              <a:t>9:45-10:15:    Poromechanical Plan followed by Q&amp;A: </a:t>
            </a:r>
            <a:r>
              <a:rPr lang="en-US" sz="2000" dirty="0" err="1"/>
              <a:t>Nikolinakou</a:t>
            </a:r>
            <a:r>
              <a:rPr lang="en-US" sz="2000" dirty="0"/>
              <a:t/>
            </a:r>
            <a:br>
              <a:rPr lang="en-US" sz="2000" dirty="0"/>
            </a:br>
            <a:r>
              <a:rPr lang="en-US" sz="2000" dirty="0"/>
              <a:t>10:15-10:30:  Break</a:t>
            </a:r>
          </a:p>
          <a:p>
            <a:pPr>
              <a:lnSpc>
                <a:spcPct val="150000"/>
              </a:lnSpc>
            </a:pPr>
            <a:r>
              <a:rPr lang="en-US" sz="2000" dirty="0"/>
              <a:t>10:30-11:00:  Field Studies Plan followed by Q&amp;A: Flemings</a:t>
            </a:r>
          </a:p>
          <a:p>
            <a:pPr>
              <a:lnSpc>
                <a:spcPct val="150000"/>
              </a:lnSpc>
            </a:pPr>
            <a:r>
              <a:rPr lang="en-US" sz="2000" dirty="0"/>
              <a:t>11:00-11:10:  Bureaucratic details - Flemings</a:t>
            </a:r>
            <a:br>
              <a:rPr lang="en-US" sz="2000" dirty="0"/>
            </a:br>
            <a:r>
              <a:rPr lang="en-US" sz="2000" dirty="0"/>
              <a:t>11:10-11:30:  Discussion</a:t>
            </a:r>
          </a:p>
          <a:p>
            <a:endParaRPr lang="en-US" dirty="0"/>
          </a:p>
        </p:txBody>
      </p:sp>
      <p:sp>
        <p:nvSpPr>
          <p:cNvPr id="4" name="Footer Placeholder 3">
            <a:extLst>
              <a:ext uri="{FF2B5EF4-FFF2-40B4-BE49-F238E27FC236}">
                <a16:creationId xmlns:a16="http://schemas.microsoft.com/office/drawing/2014/main" xmlns="" id="{C994779F-5385-EE49-9DEE-D17106EE599B}"/>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589938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675395100"/>
              </p:ext>
            </p:extLst>
          </p:nvPr>
        </p:nvGraphicFramePr>
        <p:xfrm>
          <a:off x="228600" y="725198"/>
          <a:ext cx="8610600"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p:nvPr>
        </p:nvSpPr>
        <p:spPr>
          <a:xfrm>
            <a:off x="243068" y="221198"/>
            <a:ext cx="8610600" cy="697836"/>
          </a:xfrm>
        </p:spPr>
        <p:txBody>
          <a:bodyPr>
            <a:normAutofit/>
          </a:bodyPr>
          <a:lstStyle/>
          <a:p>
            <a:pPr algn="ctr"/>
            <a:r>
              <a:rPr lang="en-US" sz="3000" dirty="0">
                <a:solidFill>
                  <a:srgbClr val="0015FF"/>
                </a:solidFill>
              </a:rPr>
              <a:t>Uniaxial Compression Behavior</a:t>
            </a:r>
          </a:p>
        </p:txBody>
      </p:sp>
      <p:sp>
        <p:nvSpPr>
          <p:cNvPr id="2" name="TextBox 1"/>
          <p:cNvSpPr txBox="1"/>
          <p:nvPr/>
        </p:nvSpPr>
        <p:spPr>
          <a:xfrm>
            <a:off x="7156150" y="5844948"/>
            <a:ext cx="1606850" cy="369332"/>
          </a:xfrm>
          <a:prstGeom prst="rect">
            <a:avLst/>
          </a:prstGeom>
          <a:noFill/>
        </p:spPr>
        <p:txBody>
          <a:bodyPr wrap="none" rtlCol="0">
            <a:spAutoFit/>
          </a:bodyPr>
          <a:lstStyle/>
          <a:p>
            <a:r>
              <a:rPr lang="en-US" dirty="0"/>
              <a:t>1 MPa =᷉ 10 TSF</a:t>
            </a:r>
          </a:p>
        </p:txBody>
      </p:sp>
      <p:sp>
        <p:nvSpPr>
          <p:cNvPr id="3" name="Footer Placeholder 2"/>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35302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chart seriesIdx="1"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Grp="1" noChangeAspect="1" noChangeArrowheads="1"/>
          </p:cNvPicPr>
          <p:nvPr>
            <p:ph idx="1"/>
          </p:nvPr>
        </p:nvPicPr>
        <p:blipFill>
          <a:blip r:embed="rId3" cstate="print"/>
          <a:srcRect/>
          <a:stretch>
            <a:fillRect/>
          </a:stretch>
        </p:blipFill>
        <p:spPr>
          <a:xfrm>
            <a:off x="381000" y="1049705"/>
            <a:ext cx="2289748" cy="3581400"/>
          </a:xfrm>
          <a:noFill/>
          <a:ln w="12700">
            <a:solidFill>
              <a:schemeClr val="tx1"/>
            </a:solidFill>
          </a:ln>
        </p:spPr>
      </p:pic>
      <p:sp>
        <p:nvSpPr>
          <p:cNvPr id="11" name="Rectangle 2"/>
          <p:cNvSpPr>
            <a:spLocks noGrp="1" noChangeArrowheads="1"/>
          </p:cNvSpPr>
          <p:nvPr>
            <p:ph type="title"/>
          </p:nvPr>
        </p:nvSpPr>
        <p:spPr>
          <a:xfrm>
            <a:off x="1248061" y="297716"/>
            <a:ext cx="6781800" cy="639762"/>
          </a:xfrm>
        </p:spPr>
        <p:txBody>
          <a:bodyPr/>
          <a:lstStyle/>
          <a:p>
            <a:pPr eaLnBrk="1" hangingPunct="1">
              <a:defRPr/>
            </a:pPr>
            <a:r>
              <a:rPr lang="en-US" dirty="0">
                <a:solidFill>
                  <a:srgbClr val="0015FF"/>
                </a:solidFill>
              </a:rPr>
              <a:t>Equipment for Triaxial Shear Testing</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1049705"/>
            <a:ext cx="1931785" cy="296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37364" y="1049705"/>
            <a:ext cx="1701597" cy="296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bcasey\Dropbox\PhD thesis\Chapter 4\Equipment\Photos\P1010010.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6200000">
            <a:off x="6435172" y="1422516"/>
            <a:ext cx="2961775" cy="22161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77307" y="4105087"/>
            <a:ext cx="1923293" cy="430887"/>
          </a:xfrm>
          <a:prstGeom prst="rect">
            <a:avLst/>
          </a:prstGeom>
          <a:noFill/>
        </p:spPr>
        <p:txBody>
          <a:bodyPr wrap="square" rtlCol="0">
            <a:spAutoFit/>
          </a:bodyPr>
          <a:lstStyle/>
          <a:p>
            <a:pPr algn="ctr"/>
            <a:r>
              <a:rPr lang="en-US" sz="2200" dirty="0">
                <a:solidFill>
                  <a:srgbClr val="FF0000"/>
                </a:solidFill>
              </a:rPr>
              <a:t>&lt; 12 MPa</a:t>
            </a:r>
          </a:p>
        </p:txBody>
      </p:sp>
      <p:sp>
        <p:nvSpPr>
          <p:cNvPr id="14" name="TextBox 13"/>
          <p:cNvSpPr txBox="1"/>
          <p:nvPr/>
        </p:nvSpPr>
        <p:spPr>
          <a:xfrm>
            <a:off x="4910072" y="4106261"/>
            <a:ext cx="1897911" cy="430887"/>
          </a:xfrm>
          <a:prstGeom prst="rect">
            <a:avLst/>
          </a:prstGeom>
          <a:noFill/>
        </p:spPr>
        <p:txBody>
          <a:bodyPr wrap="square" rtlCol="0">
            <a:spAutoFit/>
          </a:bodyPr>
          <a:lstStyle/>
          <a:p>
            <a:pPr algn="ctr"/>
            <a:r>
              <a:rPr lang="en-US" sz="2200" dirty="0">
                <a:solidFill>
                  <a:srgbClr val="FF0000"/>
                </a:solidFill>
              </a:rPr>
              <a:t>&lt; 40 MPa</a:t>
            </a:r>
          </a:p>
        </p:txBody>
      </p:sp>
      <p:sp>
        <p:nvSpPr>
          <p:cNvPr id="15" name="TextBox 14"/>
          <p:cNvSpPr txBox="1"/>
          <p:nvPr/>
        </p:nvSpPr>
        <p:spPr>
          <a:xfrm>
            <a:off x="6934199" y="4105088"/>
            <a:ext cx="2111707" cy="430887"/>
          </a:xfrm>
          <a:prstGeom prst="rect">
            <a:avLst/>
          </a:prstGeom>
          <a:noFill/>
        </p:spPr>
        <p:txBody>
          <a:bodyPr wrap="square" rtlCol="0">
            <a:spAutoFit/>
          </a:bodyPr>
          <a:lstStyle/>
          <a:p>
            <a:pPr algn="ctr"/>
            <a:r>
              <a:rPr lang="en-US" sz="2200" dirty="0">
                <a:solidFill>
                  <a:srgbClr val="FF0000"/>
                </a:solidFill>
              </a:rPr>
              <a:t>&lt;100 MPa</a:t>
            </a:r>
          </a:p>
        </p:txBody>
      </p:sp>
      <p:sp>
        <p:nvSpPr>
          <p:cNvPr id="16" name="TextBox 15"/>
          <p:cNvSpPr txBox="1"/>
          <p:nvPr/>
        </p:nvSpPr>
        <p:spPr>
          <a:xfrm>
            <a:off x="3496053" y="4648200"/>
            <a:ext cx="2609093" cy="1477328"/>
          </a:xfrm>
          <a:prstGeom prst="rect">
            <a:avLst/>
          </a:prstGeom>
          <a:noFill/>
        </p:spPr>
        <p:txBody>
          <a:bodyPr wrap="square" rtlCol="0">
            <a:spAutoFit/>
          </a:bodyPr>
          <a:lstStyle/>
          <a:p>
            <a:r>
              <a:rPr lang="en-US" dirty="0"/>
              <a:t>Measure:</a:t>
            </a:r>
          </a:p>
          <a:p>
            <a:r>
              <a:rPr lang="en-US" dirty="0"/>
              <a:t>Compression</a:t>
            </a:r>
          </a:p>
          <a:p>
            <a:r>
              <a:rPr lang="en-US" dirty="0"/>
              <a:t>Lateral Stress Ratio</a:t>
            </a:r>
          </a:p>
          <a:p>
            <a:r>
              <a:rPr lang="en-US" dirty="0"/>
              <a:t>Undrained Strength</a:t>
            </a:r>
          </a:p>
          <a:p>
            <a:r>
              <a:rPr lang="en-US" dirty="0"/>
              <a:t>Friction Angle</a:t>
            </a:r>
          </a:p>
        </p:txBody>
      </p:sp>
      <p:sp>
        <p:nvSpPr>
          <p:cNvPr id="2" name="TextBox 1"/>
          <p:cNvSpPr txBox="1"/>
          <p:nvPr/>
        </p:nvSpPr>
        <p:spPr>
          <a:xfrm>
            <a:off x="788332" y="4743332"/>
            <a:ext cx="1475084" cy="400110"/>
          </a:xfrm>
          <a:prstGeom prst="rect">
            <a:avLst/>
          </a:prstGeom>
          <a:noFill/>
        </p:spPr>
        <p:txBody>
          <a:bodyPr wrap="none" rtlCol="0">
            <a:spAutoFit/>
          </a:bodyPr>
          <a:lstStyle/>
          <a:p>
            <a:r>
              <a:rPr lang="en-US" sz="2000" dirty="0">
                <a:solidFill>
                  <a:srgbClr val="FF0000"/>
                </a:solidFill>
              </a:rPr>
              <a:t>Basic Design</a:t>
            </a:r>
          </a:p>
        </p:txBody>
      </p:sp>
      <p:sp>
        <p:nvSpPr>
          <p:cNvPr id="3" name="Footer Placeholder 2"/>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281110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3562330421"/>
              </p:ext>
            </p:extLst>
          </p:nvPr>
        </p:nvGraphicFramePr>
        <p:xfrm>
          <a:off x="239263" y="1076910"/>
          <a:ext cx="8743950" cy="51791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737514" y="408164"/>
            <a:ext cx="8229600" cy="639762"/>
          </a:xfrm>
        </p:spPr>
        <p:txBody>
          <a:bodyPr>
            <a:normAutofit fontScale="90000"/>
          </a:bodyPr>
          <a:lstStyle/>
          <a:p>
            <a:r>
              <a:rPr lang="en-US" b="1" dirty="0">
                <a:solidFill>
                  <a:srgbClr val="0015FF"/>
                </a:solidFill>
                <a:latin typeface="Times New Roman" panose="02020603050405020304" pitchFamily="18" charset="0"/>
                <a:cs typeface="Times New Roman" panose="02020603050405020304" pitchFamily="18" charset="0"/>
              </a:rPr>
              <a:t>Variation in K</a:t>
            </a:r>
            <a:r>
              <a:rPr lang="en-US" b="1" baseline="-25000" dirty="0">
                <a:solidFill>
                  <a:srgbClr val="0015FF"/>
                </a:solidFill>
                <a:latin typeface="Times New Roman" panose="02020603050405020304" pitchFamily="18" charset="0"/>
                <a:cs typeface="Times New Roman" panose="02020603050405020304" pitchFamily="18" charset="0"/>
              </a:rPr>
              <a:t>0,NC</a:t>
            </a:r>
            <a:r>
              <a:rPr lang="en-US" b="1" dirty="0">
                <a:solidFill>
                  <a:srgbClr val="0015FF"/>
                </a:solidFill>
                <a:latin typeface="Times New Roman" panose="02020603050405020304" pitchFamily="18" charset="0"/>
                <a:cs typeface="Times New Roman" panose="02020603050405020304" pitchFamily="18" charset="0"/>
              </a:rPr>
              <a:t> with Stress and Composition</a:t>
            </a:r>
            <a:br>
              <a:rPr lang="en-US" b="1" dirty="0">
                <a:solidFill>
                  <a:srgbClr val="0015FF"/>
                </a:solidFill>
                <a:latin typeface="Times New Roman" panose="02020603050405020304" pitchFamily="18" charset="0"/>
                <a:cs typeface="Times New Roman" panose="02020603050405020304" pitchFamily="18" charset="0"/>
              </a:rPr>
            </a:br>
            <a:endParaRPr lang="en-US" b="1" dirty="0">
              <a:solidFill>
                <a:srgbClr val="0015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688086" y="1371600"/>
            <a:ext cx="3381377" cy="461665"/>
          </a:xfrm>
          <a:prstGeom prst="rect">
            <a:avLst/>
          </a:prstGeom>
          <a:solidFill>
            <a:schemeClr val="bg1"/>
          </a:solidFill>
          <a:ln>
            <a:solidFill>
              <a:schemeClr val="tx1"/>
            </a:solidFill>
          </a:ln>
        </p:spPr>
        <p:txBody>
          <a:bodyPr wrap="square" rtlCol="0">
            <a:spAutoFit/>
          </a:bodyPr>
          <a:lstStyle/>
          <a:p>
            <a:pPr algn="ctr"/>
            <a:r>
              <a:rPr lang="en-US" sz="2400" dirty="0"/>
              <a:t>K</a:t>
            </a:r>
            <a:r>
              <a:rPr lang="en-US" sz="2400" baseline="-25000" dirty="0"/>
              <a:t>0,NC</a:t>
            </a:r>
            <a:r>
              <a:rPr lang="en-US" sz="2400" dirty="0"/>
              <a:t> = </a:t>
            </a:r>
            <a:r>
              <a:rPr lang="en-US" sz="2400" b="1" i="1" dirty="0">
                <a:solidFill>
                  <a:srgbClr val="FF0000"/>
                </a:solidFill>
              </a:rPr>
              <a:t>K</a:t>
            </a:r>
            <a:r>
              <a:rPr lang="en-US" sz="2400" b="1" i="1" baseline="-25000" dirty="0">
                <a:solidFill>
                  <a:srgbClr val="FF0000"/>
                </a:solidFill>
              </a:rPr>
              <a:t>0,10</a:t>
            </a:r>
            <a:r>
              <a:rPr lang="en-US" sz="2400" dirty="0"/>
              <a:t>(0.1</a:t>
            </a:r>
            <a:r>
              <a:rPr lang="el-GR" sz="2400" dirty="0"/>
              <a:t>σ</a:t>
            </a:r>
            <a:r>
              <a:rPr lang="en-US" sz="2400" dirty="0"/>
              <a:t>’</a:t>
            </a:r>
            <a:r>
              <a:rPr lang="en-US" sz="2400" baseline="-25000" dirty="0"/>
              <a:t>v [MPa]</a:t>
            </a:r>
            <a:r>
              <a:rPr lang="en-US" sz="2400" dirty="0"/>
              <a:t>)</a:t>
            </a:r>
            <a:r>
              <a:rPr lang="en-US" sz="2800" b="1" i="1" baseline="30000" dirty="0">
                <a:solidFill>
                  <a:srgbClr val="FF0000"/>
                </a:solidFill>
              </a:rPr>
              <a:t>J</a:t>
            </a:r>
          </a:p>
        </p:txBody>
      </p:sp>
      <p:grpSp>
        <p:nvGrpSpPr>
          <p:cNvPr id="12" name="Group 11"/>
          <p:cNvGrpSpPr/>
          <p:nvPr/>
        </p:nvGrpSpPr>
        <p:grpSpPr>
          <a:xfrm>
            <a:off x="9834267" y="1602432"/>
            <a:ext cx="2211641" cy="1903068"/>
            <a:chOff x="9227314" y="1932"/>
            <a:chExt cx="2211641" cy="1903068"/>
          </a:xfrm>
        </p:grpSpPr>
        <p:sp>
          <p:nvSpPr>
            <p:cNvPr id="13" name="Rectangle 12"/>
            <p:cNvSpPr/>
            <p:nvPr/>
          </p:nvSpPr>
          <p:spPr>
            <a:xfrm>
              <a:off x="9227314" y="206501"/>
              <a:ext cx="1981200" cy="1698499"/>
            </a:xfrm>
            <a:prstGeom prst="rect">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25"/>
            <p:cNvGrpSpPr/>
            <p:nvPr/>
          </p:nvGrpSpPr>
          <p:grpSpPr>
            <a:xfrm>
              <a:off x="9299046" y="1932"/>
              <a:ext cx="2139909" cy="1903068"/>
              <a:chOff x="-2435754" y="1954557"/>
              <a:chExt cx="2139909" cy="1903068"/>
            </a:xfrm>
          </p:grpSpPr>
          <p:cxnSp>
            <p:nvCxnSpPr>
              <p:cNvPr id="15" name="Straight Arrow Connector 14"/>
              <p:cNvCxnSpPr/>
              <p:nvPr/>
            </p:nvCxnSpPr>
            <p:spPr>
              <a:xfrm>
                <a:off x="-2386239" y="3498650"/>
                <a:ext cx="1781175" cy="655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338767" y="2254376"/>
                <a:ext cx="295" cy="124427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386239" y="2816351"/>
                <a:ext cx="1595664" cy="4580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86231" y="2856857"/>
                <a:ext cx="1090386" cy="369332"/>
              </a:xfrm>
              <a:prstGeom prst="rect">
                <a:avLst/>
              </a:prstGeom>
              <a:noFill/>
            </p:spPr>
            <p:txBody>
              <a:bodyPr wrap="square" rtlCol="0">
                <a:spAutoFit/>
              </a:bodyPr>
              <a:lstStyle/>
              <a:p>
                <a:r>
                  <a:rPr lang="en-US" b="1" dirty="0">
                    <a:solidFill>
                      <a:srgbClr val="FF0000"/>
                    </a:solidFill>
                  </a:rPr>
                  <a:t>K</a:t>
                </a:r>
                <a:r>
                  <a:rPr lang="en-US" b="1" baseline="-25000" dirty="0">
                    <a:solidFill>
                      <a:srgbClr val="FF0000"/>
                    </a:solidFill>
                  </a:rPr>
                  <a:t>0,10</a:t>
                </a:r>
              </a:p>
            </p:txBody>
          </p:sp>
          <p:sp>
            <p:nvSpPr>
              <p:cNvPr id="19" name="TextBox 18"/>
              <p:cNvSpPr txBox="1"/>
              <p:nvPr/>
            </p:nvSpPr>
            <p:spPr>
              <a:xfrm>
                <a:off x="-2435754" y="2749838"/>
                <a:ext cx="228600" cy="523220"/>
              </a:xfrm>
              <a:prstGeom prst="rect">
                <a:avLst/>
              </a:prstGeom>
              <a:noFill/>
            </p:spPr>
            <p:txBody>
              <a:bodyPr wrap="square" rtlCol="0">
                <a:spAutoFit/>
              </a:bodyPr>
              <a:lstStyle/>
              <a:p>
                <a:r>
                  <a:rPr lang="en-US" b="1" dirty="0">
                    <a:solidFill>
                      <a:srgbClr val="FF0000"/>
                    </a:solidFill>
                  </a:rPr>
                  <a:t>J</a:t>
                </a:r>
              </a:p>
            </p:txBody>
          </p:sp>
          <p:cxnSp>
            <p:nvCxnSpPr>
              <p:cNvPr id="20" name="Straight Connector 19"/>
              <p:cNvCxnSpPr/>
              <p:nvPr/>
            </p:nvCxnSpPr>
            <p:spPr>
              <a:xfrm>
                <a:off x="-2159529" y="3020973"/>
                <a:ext cx="0" cy="1949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159907" y="3020973"/>
                <a:ext cx="61663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393570" y="2931120"/>
                <a:ext cx="110196" cy="961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2112637" y="2299903"/>
                <a:ext cx="1090801" cy="400110"/>
              </a:xfrm>
              <a:prstGeom prst="rect">
                <a:avLst/>
              </a:prstGeom>
              <a:noFill/>
            </p:spPr>
            <p:txBody>
              <a:bodyPr wrap="square" rtlCol="0">
                <a:spAutoFit/>
              </a:bodyPr>
              <a:lstStyle/>
              <a:p>
                <a:r>
                  <a:rPr lang="en-US" sz="1400" dirty="0"/>
                  <a:t>Log</a:t>
                </a:r>
                <a:r>
                  <a:rPr lang="en-US" sz="2000" dirty="0"/>
                  <a:t> K</a:t>
                </a:r>
                <a:r>
                  <a:rPr lang="en-US" sz="2000" baseline="-25000" dirty="0"/>
                  <a:t>0,NC</a:t>
                </a:r>
              </a:p>
            </p:txBody>
          </p:sp>
          <p:sp>
            <p:nvSpPr>
              <p:cNvPr id="24" name="TextBox 23"/>
              <p:cNvSpPr txBox="1"/>
              <p:nvPr/>
            </p:nvSpPr>
            <p:spPr>
              <a:xfrm>
                <a:off x="-1782570" y="3457515"/>
                <a:ext cx="1143000" cy="400110"/>
              </a:xfrm>
              <a:prstGeom prst="rect">
                <a:avLst/>
              </a:prstGeom>
              <a:noFill/>
            </p:spPr>
            <p:txBody>
              <a:bodyPr wrap="square" rtlCol="0">
                <a:spAutoFit/>
              </a:bodyPr>
              <a:lstStyle/>
              <a:p>
                <a:r>
                  <a:rPr lang="en-US" sz="1400" b="1" dirty="0"/>
                  <a:t>Log</a:t>
                </a:r>
                <a:r>
                  <a:rPr lang="en-US" sz="2000" b="1" dirty="0"/>
                  <a:t> </a:t>
                </a:r>
                <a:r>
                  <a:rPr lang="en-US" sz="2000" b="1" dirty="0" err="1"/>
                  <a:t>σ‘</a:t>
                </a:r>
                <a:r>
                  <a:rPr lang="en-US" sz="2000" b="1" baseline="-25000" dirty="0" err="1"/>
                  <a:t>v</a:t>
                </a:r>
                <a:endParaRPr lang="en-US" sz="2000" b="1" baseline="-25000" dirty="0"/>
              </a:p>
            </p:txBody>
          </p:sp>
        </p:grpSp>
      </p:grpSp>
      <p:sp>
        <p:nvSpPr>
          <p:cNvPr id="26" name="TextBox 25"/>
          <p:cNvSpPr txBox="1"/>
          <p:nvPr/>
        </p:nvSpPr>
        <p:spPr>
          <a:xfrm>
            <a:off x="6933893" y="5936869"/>
            <a:ext cx="1606850" cy="369332"/>
          </a:xfrm>
          <a:prstGeom prst="rect">
            <a:avLst/>
          </a:prstGeom>
          <a:noFill/>
        </p:spPr>
        <p:txBody>
          <a:bodyPr wrap="none" rtlCol="0">
            <a:spAutoFit/>
          </a:bodyPr>
          <a:lstStyle/>
          <a:p>
            <a:r>
              <a:rPr lang="en-US" dirty="0"/>
              <a:t>1 MPa =᷉ 10 TSF</a:t>
            </a:r>
          </a:p>
        </p:txBody>
      </p:sp>
      <p:sp>
        <p:nvSpPr>
          <p:cNvPr id="3" name="Footer Placeholder 2"/>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88905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9023" y="1457910"/>
            <a:ext cx="964377" cy="3852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p:cNvSpPr>
            <a:spLocks noGrp="1" noChangeArrowheads="1"/>
          </p:cNvSpPr>
          <p:nvPr>
            <p:ph type="title"/>
          </p:nvPr>
        </p:nvSpPr>
        <p:spPr>
          <a:xfrm>
            <a:off x="685800" y="152400"/>
            <a:ext cx="7772400" cy="838200"/>
          </a:xfrm>
        </p:spPr>
        <p:txBody>
          <a:bodyPr>
            <a:normAutofit fontScale="90000"/>
          </a:bodyPr>
          <a:lstStyle/>
          <a:p>
            <a:r>
              <a:rPr lang="en-US" altLang="en-US" sz="3600" dirty="0">
                <a:solidFill>
                  <a:srgbClr val="2726A1"/>
                </a:solidFill>
              </a:rPr>
              <a:t>Triaxial Compression Undrained Shear - RBBC</a:t>
            </a:r>
          </a:p>
        </p:txBody>
      </p:sp>
      <p:sp>
        <p:nvSpPr>
          <p:cNvPr id="16" name="Text Box 13"/>
          <p:cNvSpPr txBox="1">
            <a:spLocks noChangeArrowheads="1"/>
          </p:cNvSpPr>
          <p:nvPr/>
        </p:nvSpPr>
        <p:spPr bwMode="auto">
          <a:xfrm>
            <a:off x="7481328" y="5171677"/>
            <a:ext cx="45878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solidFill>
                  <a:srgbClr val="FF0000"/>
                </a:solidFill>
              </a:rPr>
              <a:t>0.15</a:t>
            </a:r>
          </a:p>
        </p:txBody>
      </p:sp>
      <p:grpSp>
        <p:nvGrpSpPr>
          <p:cNvPr id="19" name="Group 18"/>
          <p:cNvGrpSpPr/>
          <p:nvPr/>
        </p:nvGrpSpPr>
        <p:grpSpPr>
          <a:xfrm>
            <a:off x="609600" y="1219200"/>
            <a:ext cx="7772400" cy="5018434"/>
            <a:chOff x="685800" y="1355913"/>
            <a:chExt cx="7620000" cy="4810126"/>
          </a:xfrm>
        </p:grpSpPr>
        <p:graphicFrame>
          <p:nvGraphicFramePr>
            <p:cNvPr id="6" name="Chart 5"/>
            <p:cNvGraphicFramePr>
              <a:graphicFrameLocks/>
            </p:cNvGraphicFramePr>
            <p:nvPr>
              <p:extLst>
                <p:ext uri="{D42A27DB-BD31-4B8C-83A1-F6EECF244321}">
                  <p14:modId xmlns:p14="http://schemas.microsoft.com/office/powerpoint/2010/main" val="2271174381"/>
                </p:ext>
              </p:extLst>
            </p:nvPr>
          </p:nvGraphicFramePr>
          <p:xfrm>
            <a:off x="685800" y="1355913"/>
            <a:ext cx="7620000" cy="481012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5"/>
            <p:cNvSpPr txBox="1">
              <a:spLocks noChangeArrowheads="1"/>
            </p:cNvSpPr>
            <p:nvPr/>
          </p:nvSpPr>
          <p:spPr bwMode="auto">
            <a:xfrm>
              <a:off x="7405680" y="1457910"/>
              <a:ext cx="620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solidFill>
                    <a:srgbClr val="000000"/>
                  </a:solidFill>
                  <a:latin typeface="Symbol" pitchFamily="18" charset="2"/>
                </a:rPr>
                <a:t>s</a:t>
              </a:r>
              <a:r>
                <a:rPr lang="en-US" altLang="en-US" sz="2400" dirty="0" err="1">
                  <a:solidFill>
                    <a:srgbClr val="000000"/>
                  </a:solidFill>
                </a:rPr>
                <a:t>’</a:t>
              </a:r>
              <a:r>
                <a:rPr lang="en-US" altLang="en-US" sz="2400" baseline="-25000" dirty="0" err="1">
                  <a:solidFill>
                    <a:srgbClr val="000000"/>
                  </a:solidFill>
                </a:rPr>
                <a:t>vc</a:t>
              </a:r>
              <a:endParaRPr lang="en-US" altLang="en-US" sz="2400" baseline="-25000" dirty="0">
                <a:solidFill>
                  <a:srgbClr val="000000"/>
                </a:solidFill>
              </a:endParaRPr>
            </a:p>
          </p:txBody>
        </p:sp>
        <p:sp>
          <p:nvSpPr>
            <p:cNvPr id="10" name="Text Box 6"/>
            <p:cNvSpPr txBox="1">
              <a:spLocks noChangeArrowheads="1"/>
            </p:cNvSpPr>
            <p:nvPr/>
          </p:nvSpPr>
          <p:spPr bwMode="auto">
            <a:xfrm>
              <a:off x="7342188" y="2076329"/>
              <a:ext cx="73706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008080"/>
                  </a:solidFill>
                </a:rPr>
                <a:t>10 MPa</a:t>
              </a:r>
            </a:p>
          </p:txBody>
        </p:sp>
        <p:sp>
          <p:nvSpPr>
            <p:cNvPr id="11" name="Text Box 7"/>
            <p:cNvSpPr txBox="1">
              <a:spLocks noChangeArrowheads="1"/>
            </p:cNvSpPr>
            <p:nvPr/>
          </p:nvSpPr>
          <p:spPr bwMode="auto">
            <a:xfrm>
              <a:off x="7513074" y="2681880"/>
              <a:ext cx="4122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969696"/>
                  </a:solidFill>
                </a:rPr>
                <a:t>8.0</a:t>
              </a:r>
            </a:p>
          </p:txBody>
        </p:sp>
        <p:sp>
          <p:nvSpPr>
            <p:cNvPr id="12" name="Text Box 8"/>
            <p:cNvSpPr txBox="1">
              <a:spLocks noChangeArrowheads="1"/>
            </p:cNvSpPr>
            <p:nvPr/>
          </p:nvSpPr>
          <p:spPr bwMode="auto">
            <a:xfrm>
              <a:off x="7496079" y="3330895"/>
              <a:ext cx="4122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F66E22"/>
                  </a:solidFill>
                </a:rPr>
                <a:t>6.0</a:t>
              </a:r>
            </a:p>
          </p:txBody>
        </p:sp>
        <p:sp>
          <p:nvSpPr>
            <p:cNvPr id="13" name="Text Box 9"/>
            <p:cNvSpPr txBox="1">
              <a:spLocks noChangeArrowheads="1"/>
            </p:cNvSpPr>
            <p:nvPr/>
          </p:nvSpPr>
          <p:spPr bwMode="auto">
            <a:xfrm>
              <a:off x="7513074" y="3961809"/>
              <a:ext cx="4122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3333FF"/>
                  </a:solidFill>
                </a:rPr>
                <a:t>4.0</a:t>
              </a:r>
            </a:p>
          </p:txBody>
        </p:sp>
        <p:sp>
          <p:nvSpPr>
            <p:cNvPr id="14" name="Text Box 10"/>
            <p:cNvSpPr txBox="1">
              <a:spLocks noChangeArrowheads="1"/>
            </p:cNvSpPr>
            <p:nvPr/>
          </p:nvSpPr>
          <p:spPr bwMode="auto">
            <a:xfrm>
              <a:off x="7518313" y="4588399"/>
              <a:ext cx="4122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996633"/>
                  </a:solidFill>
                </a:rPr>
                <a:t>2.0</a:t>
              </a:r>
            </a:p>
          </p:txBody>
        </p:sp>
        <p:sp>
          <p:nvSpPr>
            <p:cNvPr id="15" name="Text Box 12"/>
            <p:cNvSpPr txBox="1">
              <a:spLocks noChangeArrowheads="1"/>
            </p:cNvSpPr>
            <p:nvPr/>
          </p:nvSpPr>
          <p:spPr bwMode="auto">
            <a:xfrm>
              <a:off x="7518313" y="5090004"/>
              <a:ext cx="395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solidFill>
                    <a:srgbClr val="FF33CC"/>
                  </a:solidFill>
                </a:rPr>
                <a:t>0.5</a:t>
              </a:r>
            </a:p>
          </p:txBody>
        </p:sp>
        <p:sp>
          <p:nvSpPr>
            <p:cNvPr id="17" name="Text Box 11"/>
            <p:cNvSpPr txBox="1">
              <a:spLocks noChangeArrowheads="1"/>
            </p:cNvSpPr>
            <p:nvPr/>
          </p:nvSpPr>
          <p:spPr bwMode="auto">
            <a:xfrm>
              <a:off x="7529512" y="4925804"/>
              <a:ext cx="395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solidFill>
                    <a:srgbClr val="292929"/>
                  </a:solidFill>
                </a:rPr>
                <a:t>1.0</a:t>
              </a:r>
            </a:p>
          </p:txBody>
        </p:sp>
        <p:sp>
          <p:nvSpPr>
            <p:cNvPr id="18" name="TextBox 17"/>
            <p:cNvSpPr txBox="1"/>
            <p:nvPr/>
          </p:nvSpPr>
          <p:spPr>
            <a:xfrm>
              <a:off x="1253321" y="1427508"/>
              <a:ext cx="314510" cy="400110"/>
            </a:xfrm>
            <a:prstGeom prst="rect">
              <a:avLst/>
            </a:prstGeom>
            <a:noFill/>
          </p:spPr>
          <p:txBody>
            <a:bodyPr wrap="none" rtlCol="0">
              <a:spAutoFit/>
            </a:bodyPr>
            <a:lstStyle/>
            <a:p>
              <a:r>
                <a:rPr lang="en-US" sz="2000" dirty="0"/>
                <a:t>3</a:t>
              </a:r>
            </a:p>
          </p:txBody>
        </p:sp>
      </p:grpSp>
      <p:sp>
        <p:nvSpPr>
          <p:cNvPr id="3" name="TextBox 2"/>
          <p:cNvSpPr txBox="1"/>
          <p:nvPr/>
        </p:nvSpPr>
        <p:spPr>
          <a:xfrm>
            <a:off x="2175735" y="830107"/>
            <a:ext cx="4792530" cy="400110"/>
          </a:xfrm>
          <a:prstGeom prst="rect">
            <a:avLst/>
          </a:prstGeom>
          <a:noFill/>
        </p:spPr>
        <p:txBody>
          <a:bodyPr wrap="none" rtlCol="0">
            <a:spAutoFit/>
          </a:bodyPr>
          <a:lstStyle/>
          <a:p>
            <a:r>
              <a:rPr lang="en-US" sz="2000" dirty="0"/>
              <a:t>Normally consolidated after </a:t>
            </a:r>
            <a:r>
              <a:rPr lang="en-US" sz="2000" dirty="0" err="1"/>
              <a:t>K</a:t>
            </a:r>
            <a:r>
              <a:rPr lang="en-US" sz="2000" baseline="-25000" dirty="0" err="1"/>
              <a:t>o</a:t>
            </a:r>
            <a:r>
              <a:rPr lang="en-US" sz="2000" dirty="0"/>
              <a:t> compression</a:t>
            </a:r>
          </a:p>
        </p:txBody>
      </p:sp>
      <p:sp>
        <p:nvSpPr>
          <p:cNvPr id="5" name="TextBox 4"/>
          <p:cNvSpPr txBox="1"/>
          <p:nvPr/>
        </p:nvSpPr>
        <p:spPr>
          <a:xfrm rot="16200000">
            <a:off x="513959" y="1765931"/>
            <a:ext cx="755335" cy="369332"/>
          </a:xfrm>
          <a:prstGeom prst="rect">
            <a:avLst/>
          </a:prstGeom>
          <a:solidFill>
            <a:schemeClr val="bg2"/>
          </a:solidFill>
        </p:spPr>
        <p:txBody>
          <a:bodyPr wrap="none" rtlCol="0">
            <a:spAutoFit/>
          </a:bodyPr>
          <a:lstStyle/>
          <a:p>
            <a:r>
              <a:rPr lang="en-US" dirty="0"/>
              <a:t>(</a:t>
            </a:r>
            <a:r>
              <a:rPr lang="en-US" b="1" dirty="0"/>
              <a:t>MPa</a:t>
            </a:r>
            <a:r>
              <a:rPr lang="en-US" dirty="0"/>
              <a:t>)</a:t>
            </a:r>
          </a:p>
        </p:txBody>
      </p:sp>
      <p:sp>
        <p:nvSpPr>
          <p:cNvPr id="4" name="Footer Placeholder 3"/>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430630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1143000" y="1001486"/>
            <a:ext cx="5715000" cy="685800"/>
          </a:xfrm>
        </p:spPr>
        <p:txBody>
          <a:bodyPr>
            <a:normAutofit/>
          </a:bodyPr>
          <a:lstStyle/>
          <a:p>
            <a:r>
              <a:rPr lang="en-US" altLang="en-US" sz="2400" dirty="0">
                <a:solidFill>
                  <a:srgbClr val="C00000"/>
                </a:solidFill>
              </a:rPr>
              <a:t>Normalized</a:t>
            </a:r>
            <a:r>
              <a:rPr lang="en-US" altLang="en-US" sz="2400" dirty="0">
                <a:solidFill>
                  <a:schemeClr val="tx1"/>
                </a:solidFill>
              </a:rPr>
              <a:t> </a:t>
            </a:r>
            <a:r>
              <a:rPr lang="en-US" altLang="en-US" sz="2400" dirty="0"/>
              <a:t>s</a:t>
            </a:r>
            <a:r>
              <a:rPr lang="en-US" altLang="en-US" sz="2400" dirty="0">
                <a:solidFill>
                  <a:schemeClr val="tx1"/>
                </a:solidFill>
              </a:rPr>
              <a:t>tress </a:t>
            </a:r>
            <a:r>
              <a:rPr lang="en-US" altLang="en-US" sz="2400" dirty="0"/>
              <a:t>s</a:t>
            </a:r>
            <a:r>
              <a:rPr lang="en-US" altLang="en-US" sz="2400" dirty="0">
                <a:solidFill>
                  <a:schemeClr val="tx1"/>
                </a:solidFill>
              </a:rPr>
              <a:t>train curves</a:t>
            </a:r>
          </a:p>
        </p:txBody>
      </p:sp>
      <p:sp>
        <p:nvSpPr>
          <p:cNvPr id="219141" name="Rectangle 5"/>
          <p:cNvSpPr>
            <a:spLocks noChangeArrowheads="1"/>
          </p:cNvSpPr>
          <p:nvPr/>
        </p:nvSpPr>
        <p:spPr bwMode="auto">
          <a:xfrm>
            <a:off x="5740076" y="1500217"/>
            <a:ext cx="3219450" cy="362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05000"/>
              <a:buChar char="•"/>
              <a:defRPr sz="3200">
                <a:solidFill>
                  <a:schemeClr val="tx1"/>
                </a:solidFill>
                <a:effectLst>
                  <a:outerShdw blurRad="38100" dist="38100" dir="2700000" algn="tl">
                    <a:srgbClr val="000000"/>
                  </a:outerShdw>
                </a:effectLst>
                <a:latin typeface="Tahoma" pitchFamily="34" charset="0"/>
              </a:defRPr>
            </a:lvl1pPr>
            <a:lvl2pPr marL="742950" indent="-285750">
              <a:spcBef>
                <a:spcPct val="20000"/>
              </a:spcBef>
              <a:buClr>
                <a:schemeClr val="folHlink"/>
              </a:buClr>
              <a:buSzPct val="105000"/>
              <a:buChar char="•"/>
              <a:defRPr sz="2800">
                <a:solidFill>
                  <a:schemeClr val="tx1"/>
                </a:solidFill>
                <a:effectLst>
                  <a:outerShdw blurRad="38100" dist="38100" dir="2700000" algn="tl">
                    <a:srgbClr val="000000"/>
                  </a:outerShdw>
                </a:effectLst>
                <a:latin typeface="Tahoma" pitchFamily="34" charset="0"/>
              </a:defRPr>
            </a:lvl2pPr>
            <a:lvl3pPr marL="1143000" indent="-228600">
              <a:spcBef>
                <a:spcPct val="20000"/>
              </a:spcBef>
              <a:buClr>
                <a:schemeClr val="hlink"/>
              </a:buClr>
              <a:buSzPct val="105000"/>
              <a:buChar char="•"/>
              <a:defRPr sz="2400">
                <a:solidFill>
                  <a:schemeClr val="tx1"/>
                </a:solidFill>
                <a:effectLst>
                  <a:outerShdw blurRad="38100" dist="38100" dir="2700000" algn="tl">
                    <a:srgbClr val="000000"/>
                  </a:outerShdw>
                </a:effectLst>
                <a:latin typeface="Tahoma" pitchFamily="34" charset="0"/>
              </a:defRPr>
            </a:lvl3pPr>
            <a:lvl4pPr marL="1600200" indent="-228600">
              <a:spcBef>
                <a:spcPct val="20000"/>
              </a:spcBef>
              <a:buClr>
                <a:schemeClr val="folHlink"/>
              </a:buClr>
              <a:buSzPct val="105000"/>
              <a:buChar char="•"/>
              <a:defRPr sz="2000">
                <a:solidFill>
                  <a:schemeClr val="tx1"/>
                </a:solidFill>
                <a:effectLst>
                  <a:outerShdw blurRad="38100" dist="38100" dir="2700000" algn="tl">
                    <a:srgbClr val="000000"/>
                  </a:outerShdw>
                </a:effectLst>
                <a:latin typeface="Tahoma" pitchFamily="34" charset="0"/>
              </a:defRPr>
            </a:lvl4pPr>
            <a:lvl5pPr marL="2057400" indent="-228600">
              <a:spcBef>
                <a:spcPct val="20000"/>
              </a:spcBef>
              <a:buClr>
                <a:schemeClr val="hlink"/>
              </a:buClr>
              <a:buSzPct val="105000"/>
              <a:buChar char="•"/>
              <a:defRPr sz="2000">
                <a:solidFill>
                  <a:schemeClr val="tx1"/>
                </a:solidFill>
                <a:effectLst>
                  <a:outerShdw blurRad="38100" dist="38100" dir="2700000" algn="tl">
                    <a:srgbClr val="000000"/>
                  </a:outerShdw>
                </a:effectLst>
                <a:latin typeface="Tahoma" pitchFamily="34" charset="0"/>
              </a:defRPr>
            </a:lvl5pPr>
            <a:lvl6pPr marL="2514600" indent="-228600" fontAlgn="base">
              <a:spcBef>
                <a:spcPct val="20000"/>
              </a:spcBef>
              <a:spcAft>
                <a:spcPct val="0"/>
              </a:spcAft>
              <a:buClr>
                <a:schemeClr val="hlink"/>
              </a:buClr>
              <a:buSzPct val="105000"/>
              <a:buChar char="•"/>
              <a:defRPr sz="2000">
                <a:solidFill>
                  <a:schemeClr val="tx1"/>
                </a:solidFill>
                <a:effectLst>
                  <a:outerShdw blurRad="38100" dist="38100" dir="2700000" algn="tl">
                    <a:srgbClr val="000000"/>
                  </a:outerShdw>
                </a:effectLst>
                <a:latin typeface="Tahoma" pitchFamily="34" charset="0"/>
              </a:defRPr>
            </a:lvl6pPr>
            <a:lvl7pPr marL="2971800" indent="-228600" fontAlgn="base">
              <a:spcBef>
                <a:spcPct val="20000"/>
              </a:spcBef>
              <a:spcAft>
                <a:spcPct val="0"/>
              </a:spcAft>
              <a:buClr>
                <a:schemeClr val="hlink"/>
              </a:buClr>
              <a:buSzPct val="105000"/>
              <a:buChar char="•"/>
              <a:defRPr sz="2000">
                <a:solidFill>
                  <a:schemeClr val="tx1"/>
                </a:solidFill>
                <a:effectLst>
                  <a:outerShdw blurRad="38100" dist="38100" dir="2700000" algn="tl">
                    <a:srgbClr val="000000"/>
                  </a:outerShdw>
                </a:effectLst>
                <a:latin typeface="Tahoma" pitchFamily="34" charset="0"/>
              </a:defRPr>
            </a:lvl7pPr>
            <a:lvl8pPr marL="3429000" indent="-228600" fontAlgn="base">
              <a:spcBef>
                <a:spcPct val="20000"/>
              </a:spcBef>
              <a:spcAft>
                <a:spcPct val="0"/>
              </a:spcAft>
              <a:buClr>
                <a:schemeClr val="hlink"/>
              </a:buClr>
              <a:buSzPct val="105000"/>
              <a:buChar char="•"/>
              <a:defRPr sz="2000">
                <a:solidFill>
                  <a:schemeClr val="tx1"/>
                </a:solidFill>
                <a:effectLst>
                  <a:outerShdw blurRad="38100" dist="38100" dir="2700000" algn="tl">
                    <a:srgbClr val="000000"/>
                  </a:outerShdw>
                </a:effectLst>
                <a:latin typeface="Tahoma" pitchFamily="34" charset="0"/>
              </a:defRPr>
            </a:lvl8pPr>
            <a:lvl9pPr marL="3886200" indent="-228600" fontAlgn="base">
              <a:spcBef>
                <a:spcPct val="20000"/>
              </a:spcBef>
              <a:spcAft>
                <a:spcPct val="0"/>
              </a:spcAft>
              <a:buClr>
                <a:schemeClr val="hlink"/>
              </a:buClr>
              <a:buSzPct val="105000"/>
              <a:buChar char="•"/>
              <a:defRPr sz="2000">
                <a:solidFill>
                  <a:schemeClr val="tx1"/>
                </a:solidFill>
                <a:effectLst>
                  <a:outerShdw blurRad="38100" dist="38100" dir="2700000" algn="tl">
                    <a:srgbClr val="000000"/>
                  </a:outerShdw>
                </a:effectLst>
                <a:latin typeface="Tahoma" pitchFamily="34" charset="0"/>
              </a:defRPr>
            </a:lvl9pPr>
          </a:lstStyle>
          <a:p>
            <a:pPr>
              <a:buClrTx/>
            </a:pPr>
            <a:r>
              <a:rPr lang="en-US" altLang="en-US" sz="2400" dirty="0">
                <a:solidFill>
                  <a:srgbClr val="C00000"/>
                </a:solidFill>
                <a:effectLst/>
                <a:latin typeface="+mn-lt"/>
              </a:rPr>
              <a:t>Divide stresses by consolidation stress</a:t>
            </a:r>
          </a:p>
          <a:p>
            <a:pPr>
              <a:buClrTx/>
            </a:pPr>
            <a:endParaRPr lang="en-US" altLang="en-US" sz="2400" dirty="0">
              <a:effectLst/>
              <a:latin typeface="+mn-lt"/>
            </a:endParaRPr>
          </a:p>
          <a:p>
            <a:pPr>
              <a:buClrTx/>
            </a:pPr>
            <a:r>
              <a:rPr lang="en-US" altLang="en-US" sz="2400" dirty="0">
                <a:effectLst/>
                <a:latin typeface="+mn-lt"/>
              </a:rPr>
              <a:t>Finite starting shear stress</a:t>
            </a:r>
          </a:p>
          <a:p>
            <a:pPr>
              <a:buClrTx/>
            </a:pPr>
            <a:r>
              <a:rPr lang="en-US" altLang="en-US" sz="2400" dirty="0">
                <a:effectLst/>
                <a:latin typeface="+mn-lt"/>
              </a:rPr>
              <a:t>Definite peak</a:t>
            </a:r>
          </a:p>
          <a:p>
            <a:pPr>
              <a:buClrTx/>
            </a:pPr>
            <a:r>
              <a:rPr lang="en-US" altLang="en-US" sz="2400" dirty="0">
                <a:effectLst/>
                <a:latin typeface="+mn-lt"/>
              </a:rPr>
              <a:t>With stress</a:t>
            </a:r>
          </a:p>
          <a:p>
            <a:pPr lvl="1">
              <a:buClrTx/>
            </a:pPr>
            <a:r>
              <a:rPr lang="en-US" altLang="en-US" sz="2400" dirty="0">
                <a:effectLst/>
                <a:latin typeface="+mn-lt"/>
              </a:rPr>
              <a:t>Lower strength</a:t>
            </a:r>
          </a:p>
          <a:p>
            <a:pPr lvl="1">
              <a:buClrTx/>
            </a:pPr>
            <a:r>
              <a:rPr lang="en-US" altLang="en-US" sz="2400" dirty="0">
                <a:effectLst/>
                <a:latin typeface="+mn-lt"/>
              </a:rPr>
              <a:t>Increased strain</a:t>
            </a:r>
          </a:p>
          <a:p>
            <a:pPr lvl="1">
              <a:buClrTx/>
            </a:pPr>
            <a:r>
              <a:rPr lang="en-US" altLang="en-US" sz="2400" dirty="0">
                <a:effectLst/>
                <a:latin typeface="+mn-lt"/>
              </a:rPr>
              <a:t>Less softening</a:t>
            </a:r>
          </a:p>
        </p:txBody>
      </p:sp>
      <p:grpSp>
        <p:nvGrpSpPr>
          <p:cNvPr id="11" name="Group 10"/>
          <p:cNvGrpSpPr/>
          <p:nvPr/>
        </p:nvGrpSpPr>
        <p:grpSpPr>
          <a:xfrm>
            <a:off x="210047" y="1752600"/>
            <a:ext cx="5428753" cy="4373563"/>
            <a:chOff x="210047" y="1752600"/>
            <a:chExt cx="5370946" cy="4111925"/>
          </a:xfrm>
        </p:grpSpPr>
        <p:pic>
          <p:nvPicPr>
            <p:cNvPr id="7"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0047" y="1752600"/>
              <a:ext cx="5370946" cy="411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4362450" y="1952625"/>
              <a:ext cx="0" cy="3228975"/>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219450" y="1932137"/>
              <a:ext cx="0" cy="3228975"/>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85975" y="1922612"/>
              <a:ext cx="0" cy="3228975"/>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90600" y="2352675"/>
              <a:ext cx="4495800"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81075" y="2828925"/>
              <a:ext cx="4495800"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71550" y="3295650"/>
              <a:ext cx="4495800"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71550" y="3799037"/>
              <a:ext cx="4495800"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95038" y="4267200"/>
              <a:ext cx="4495800"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1550" y="4743450"/>
              <a:ext cx="4495800"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grpSp>
      <p:sp>
        <p:nvSpPr>
          <p:cNvPr id="19" name="Rectangle 2"/>
          <p:cNvSpPr txBox="1">
            <a:spLocks noChangeArrowheads="1"/>
          </p:cNvSpPr>
          <p:nvPr/>
        </p:nvSpPr>
        <p:spPr>
          <a:xfrm>
            <a:off x="678337" y="174171"/>
            <a:ext cx="7772400" cy="8382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en-US" altLang="en-US" sz="3600" dirty="0">
                <a:solidFill>
                  <a:srgbClr val="0015FF"/>
                </a:solidFill>
              </a:rPr>
              <a:t>Triaxial Compression Undrained Shear - RBBC</a:t>
            </a:r>
          </a:p>
        </p:txBody>
      </p:sp>
      <p:sp>
        <p:nvSpPr>
          <p:cNvPr id="5" name="Oval 4"/>
          <p:cNvSpPr/>
          <p:nvPr/>
        </p:nvSpPr>
        <p:spPr>
          <a:xfrm>
            <a:off x="1266372" y="2148912"/>
            <a:ext cx="152400" cy="1580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038600" y="3314802"/>
            <a:ext cx="152400" cy="15806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3505200" y="4104036"/>
            <a:ext cx="1485900" cy="646331"/>
            <a:chOff x="6819900" y="1219200"/>
            <a:chExt cx="1485900" cy="646331"/>
          </a:xfrm>
        </p:grpSpPr>
        <p:sp>
          <p:nvSpPr>
            <p:cNvPr id="12" name="TextBox 11"/>
            <p:cNvSpPr txBox="1"/>
            <p:nvPr/>
          </p:nvSpPr>
          <p:spPr>
            <a:xfrm>
              <a:off x="6819900" y="1219200"/>
              <a:ext cx="1485900" cy="646331"/>
            </a:xfrm>
            <a:prstGeom prst="rect">
              <a:avLst/>
            </a:prstGeom>
            <a:solidFill>
              <a:schemeClr val="bg1"/>
            </a:solidFill>
            <a:ln>
              <a:solidFill>
                <a:schemeClr val="accent1">
                  <a:shade val="50000"/>
                </a:schemeClr>
              </a:solidFill>
            </a:ln>
          </p:spPr>
          <p:txBody>
            <a:bodyPr wrap="square" rtlCol="0">
              <a:spAutoFit/>
            </a:bodyPr>
            <a:lstStyle/>
            <a:p>
              <a:r>
                <a:rPr lang="en-US" dirty="0"/>
                <a:t>       0.15 MPa</a:t>
              </a:r>
            </a:p>
            <a:p>
              <a:r>
                <a:rPr lang="en-US" dirty="0"/>
                <a:t>       10 MPa</a:t>
              </a:r>
            </a:p>
          </p:txBody>
        </p:sp>
        <p:sp>
          <p:nvSpPr>
            <p:cNvPr id="23" name="Oval 22"/>
            <p:cNvSpPr/>
            <p:nvPr/>
          </p:nvSpPr>
          <p:spPr>
            <a:xfrm>
              <a:off x="6940454" y="1324475"/>
              <a:ext cx="184404" cy="19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47769" y="1600351"/>
              <a:ext cx="184404" cy="17386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2" name="TextBox 21"/>
          <p:cNvSpPr txBox="1"/>
          <p:nvPr/>
        </p:nvSpPr>
        <p:spPr>
          <a:xfrm>
            <a:off x="1828800" y="1943561"/>
            <a:ext cx="1274708" cy="369332"/>
          </a:xfrm>
          <a:prstGeom prst="rect">
            <a:avLst/>
          </a:prstGeom>
        </p:spPr>
        <p:txBody>
          <a:bodyPr wrap="none" rtlCol="0">
            <a:spAutoFit/>
          </a:bodyPr>
          <a:lstStyle/>
          <a:p>
            <a:r>
              <a:rPr lang="en-US" dirty="0"/>
              <a:t>Stress Level</a:t>
            </a:r>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664021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18696" y="724609"/>
            <a:ext cx="3163366" cy="461665"/>
          </a:xfrm>
          <a:prstGeom prst="rect">
            <a:avLst/>
          </a:prstGeom>
        </p:spPr>
        <p:txBody>
          <a:bodyPr wrap="none">
            <a:spAutoFit/>
          </a:bodyPr>
          <a:lstStyle/>
          <a:p>
            <a:r>
              <a:rPr lang="en-US" altLang="en-US" sz="2400" dirty="0"/>
              <a:t>Normalized Stress Paths</a:t>
            </a:r>
            <a:endParaRPr lang="en-US" sz="2400" dirty="0"/>
          </a:p>
        </p:txBody>
      </p:sp>
      <p:grpSp>
        <p:nvGrpSpPr>
          <p:cNvPr id="22" name="Group 21"/>
          <p:cNvGrpSpPr/>
          <p:nvPr/>
        </p:nvGrpSpPr>
        <p:grpSpPr>
          <a:xfrm>
            <a:off x="613569" y="1164411"/>
            <a:ext cx="7916862" cy="4973638"/>
            <a:chOff x="722782" y="1150842"/>
            <a:chExt cx="7916862" cy="4973638"/>
          </a:xfrm>
        </p:grpSpPr>
        <p:pic>
          <p:nvPicPr>
            <p:cNvPr id="6"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2782" y="1150842"/>
              <a:ext cx="7916862" cy="4973638"/>
            </a:xfrm>
            <a:prstGeom prst="rect">
              <a:avLst/>
            </a:prstGeom>
            <a:solidFill>
              <a:schemeClr val="bg2"/>
            </a:solidFill>
            <a:ln>
              <a:noFill/>
            </a:ln>
            <a:effectLst/>
          </p:spPr>
        </p:pic>
        <p:cxnSp>
          <p:nvCxnSpPr>
            <p:cNvPr id="7" name="Straight Connector 6"/>
            <p:cNvCxnSpPr/>
            <p:nvPr/>
          </p:nvCxnSpPr>
          <p:spPr>
            <a:xfrm>
              <a:off x="1752600" y="2009775"/>
              <a:ext cx="6629400"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752600" y="2667000"/>
              <a:ext cx="6629400"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62125" y="3333750"/>
              <a:ext cx="6629400"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52600" y="4000500"/>
              <a:ext cx="6629400"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52600" y="4657725"/>
              <a:ext cx="6629400"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09825" y="1362075"/>
              <a:ext cx="0" cy="396240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26478" y="1352550"/>
              <a:ext cx="0" cy="396240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67050" y="1333500"/>
              <a:ext cx="0" cy="396240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33800" y="1333500"/>
              <a:ext cx="0" cy="396240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96764" y="1343025"/>
              <a:ext cx="0" cy="396240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57775" y="1352550"/>
              <a:ext cx="0" cy="396240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91275" y="1352550"/>
              <a:ext cx="0" cy="396240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48500" y="1352550"/>
              <a:ext cx="0" cy="396240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715250" y="1362075"/>
              <a:ext cx="0" cy="396240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grpSp>
      <p:sp>
        <p:nvSpPr>
          <p:cNvPr id="23" name="Rectangle 2"/>
          <p:cNvSpPr>
            <a:spLocks noGrp="1" noChangeArrowheads="1"/>
          </p:cNvSpPr>
          <p:nvPr>
            <p:ph type="title"/>
          </p:nvPr>
        </p:nvSpPr>
        <p:spPr>
          <a:xfrm>
            <a:off x="685800" y="152400"/>
            <a:ext cx="7772400" cy="629110"/>
          </a:xfrm>
        </p:spPr>
        <p:txBody>
          <a:bodyPr>
            <a:normAutofit fontScale="90000"/>
          </a:bodyPr>
          <a:lstStyle/>
          <a:p>
            <a:pPr algn="l"/>
            <a:r>
              <a:rPr lang="en-US" altLang="en-US" sz="3600" dirty="0">
                <a:solidFill>
                  <a:srgbClr val="0015FF"/>
                </a:solidFill>
              </a:rPr>
              <a:t>Triaxial Compression Undrained Shear - RBBC</a:t>
            </a:r>
          </a:p>
        </p:txBody>
      </p:sp>
      <p:sp>
        <p:nvSpPr>
          <p:cNvPr id="3" name="TextBox 2"/>
          <p:cNvSpPr txBox="1"/>
          <p:nvPr/>
        </p:nvSpPr>
        <p:spPr>
          <a:xfrm>
            <a:off x="4639223" y="2427064"/>
            <a:ext cx="1638077" cy="461665"/>
          </a:xfrm>
          <a:prstGeom prst="rect">
            <a:avLst/>
          </a:prstGeom>
          <a:solidFill>
            <a:schemeClr val="bg2"/>
          </a:solidFill>
        </p:spPr>
        <p:txBody>
          <a:bodyPr wrap="none" rtlCol="0">
            <a:spAutoFit/>
          </a:bodyPr>
          <a:lstStyle/>
          <a:p>
            <a:r>
              <a:rPr lang="en-US" sz="2400" dirty="0"/>
              <a:t>Stress Level</a:t>
            </a:r>
          </a:p>
        </p:txBody>
      </p:sp>
      <p:sp>
        <p:nvSpPr>
          <p:cNvPr id="2" name="TextBox 1"/>
          <p:cNvSpPr txBox="1"/>
          <p:nvPr/>
        </p:nvSpPr>
        <p:spPr>
          <a:xfrm>
            <a:off x="7048500" y="5631418"/>
            <a:ext cx="1444178" cy="369332"/>
          </a:xfrm>
          <a:prstGeom prst="rect">
            <a:avLst/>
          </a:prstGeom>
          <a:noFill/>
        </p:spPr>
        <p:txBody>
          <a:bodyPr wrap="none" rtlCol="0">
            <a:spAutoFit/>
          </a:bodyPr>
          <a:lstStyle/>
          <a:p>
            <a:r>
              <a:rPr lang="en-US"/>
              <a:t>p’=(</a:t>
            </a:r>
            <a:r>
              <a:rPr lang="en-US" dirty="0" err="1">
                <a:latin typeface="Symbol" panose="05050102010706020507" pitchFamily="18" charset="2"/>
              </a:rPr>
              <a:t>s</a:t>
            </a:r>
            <a:r>
              <a:rPr lang="en-US" dirty="0" err="1"/>
              <a:t>’</a:t>
            </a:r>
            <a:r>
              <a:rPr lang="en-US" baseline="-25000" dirty="0" err="1"/>
              <a:t>a</a:t>
            </a:r>
            <a:r>
              <a:rPr lang="en-US" dirty="0" err="1"/>
              <a:t>+</a:t>
            </a:r>
            <a:r>
              <a:rPr lang="en-US" dirty="0" err="1">
                <a:latin typeface="Symbol" panose="05050102010706020507" pitchFamily="18" charset="2"/>
              </a:rPr>
              <a:t>s</a:t>
            </a:r>
            <a:r>
              <a:rPr lang="en-US" dirty="0" err="1"/>
              <a:t>’</a:t>
            </a:r>
            <a:r>
              <a:rPr lang="en-US" baseline="-25000" dirty="0" err="1"/>
              <a:t>r</a:t>
            </a:r>
            <a:r>
              <a:rPr lang="en-US" dirty="0"/>
              <a:t>)/2</a:t>
            </a:r>
          </a:p>
        </p:txBody>
      </p:sp>
      <p:sp>
        <p:nvSpPr>
          <p:cNvPr id="4" name="Oval 3"/>
          <p:cNvSpPr/>
          <p:nvPr/>
        </p:nvSpPr>
        <p:spPr>
          <a:xfrm>
            <a:off x="6904633" y="2913795"/>
            <a:ext cx="181444" cy="1715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4" name="Oval 23"/>
          <p:cNvSpPr/>
          <p:nvPr/>
        </p:nvSpPr>
        <p:spPr>
          <a:xfrm>
            <a:off x="6937334" y="4044238"/>
            <a:ext cx="181444" cy="171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420509" y="3738362"/>
            <a:ext cx="181444" cy="17154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30573" y="4396971"/>
            <a:ext cx="1965538" cy="369332"/>
          </a:xfrm>
          <a:prstGeom prst="rect">
            <a:avLst/>
          </a:prstGeom>
          <a:solidFill>
            <a:schemeClr val="bg2"/>
          </a:solidFill>
        </p:spPr>
        <p:txBody>
          <a:bodyPr wrap="none" rtlCol="0">
            <a:spAutoFit/>
          </a:bodyPr>
          <a:lstStyle/>
          <a:p>
            <a:r>
              <a:rPr lang="en-US" dirty="0">
                <a:solidFill>
                  <a:srgbClr val="0015FF"/>
                </a:solidFill>
              </a:rPr>
              <a:t>Lateral Stress Ratio</a:t>
            </a:r>
          </a:p>
        </p:txBody>
      </p:sp>
      <p:sp>
        <p:nvSpPr>
          <p:cNvPr id="26" name="TextBox 25"/>
          <p:cNvSpPr txBox="1"/>
          <p:nvPr/>
        </p:nvSpPr>
        <p:spPr>
          <a:xfrm>
            <a:off x="1771285" y="2895906"/>
            <a:ext cx="1479892" cy="369332"/>
          </a:xfrm>
          <a:prstGeom prst="rect">
            <a:avLst/>
          </a:prstGeom>
          <a:solidFill>
            <a:schemeClr val="bg2"/>
          </a:solidFill>
        </p:spPr>
        <p:txBody>
          <a:bodyPr wrap="none" rtlCol="0">
            <a:spAutoFit/>
          </a:bodyPr>
          <a:lstStyle/>
          <a:p>
            <a:r>
              <a:rPr lang="en-US" dirty="0">
                <a:solidFill>
                  <a:schemeClr val="accent3">
                    <a:lumMod val="75000"/>
                  </a:schemeClr>
                </a:solidFill>
              </a:rPr>
              <a:t>Friction Angle</a:t>
            </a:r>
          </a:p>
        </p:txBody>
      </p:sp>
      <p:sp>
        <p:nvSpPr>
          <p:cNvPr id="27" name="TextBox 26"/>
          <p:cNvSpPr txBox="1"/>
          <p:nvPr/>
        </p:nvSpPr>
        <p:spPr>
          <a:xfrm>
            <a:off x="6685328" y="1791305"/>
            <a:ext cx="1524000" cy="646331"/>
          </a:xfrm>
          <a:prstGeom prst="rect">
            <a:avLst/>
          </a:prstGeom>
          <a:solidFill>
            <a:schemeClr val="bg2"/>
          </a:solidFill>
        </p:spPr>
        <p:txBody>
          <a:bodyPr wrap="square" rtlCol="0">
            <a:spAutoFit/>
          </a:bodyPr>
          <a:lstStyle/>
          <a:p>
            <a:r>
              <a:rPr lang="en-US" dirty="0">
                <a:solidFill>
                  <a:srgbClr val="C00000"/>
                </a:solidFill>
              </a:rPr>
              <a:t>Undrained Strength Ratio</a:t>
            </a:r>
          </a:p>
        </p:txBody>
      </p:sp>
      <p:cxnSp>
        <p:nvCxnSpPr>
          <p:cNvPr id="29" name="Straight Arrow Connector 28"/>
          <p:cNvCxnSpPr>
            <a:stCxn id="12" idx="3"/>
          </p:cNvCxnSpPr>
          <p:nvPr/>
        </p:nvCxnSpPr>
        <p:spPr>
          <a:xfrm flipV="1">
            <a:off x="6696111" y="4172124"/>
            <a:ext cx="271708" cy="40951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7" idx="2"/>
          </p:cNvCxnSpPr>
          <p:nvPr/>
        </p:nvCxnSpPr>
        <p:spPr>
          <a:xfrm flipH="1">
            <a:off x="7048500" y="2437636"/>
            <a:ext cx="398828" cy="451093"/>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6" idx="2"/>
            <a:endCxn id="25" idx="0"/>
          </p:cNvCxnSpPr>
          <p:nvPr/>
        </p:nvCxnSpPr>
        <p:spPr>
          <a:xfrm>
            <a:off x="2511231" y="3265238"/>
            <a:ext cx="0" cy="473124"/>
          </a:xfrm>
          <a:prstGeom prst="straightConnector1">
            <a:avLst/>
          </a:prstGeom>
          <a:ln w="444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Footer Placeholder 27"/>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092030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4117241836"/>
              </p:ext>
            </p:extLst>
          </p:nvPr>
        </p:nvGraphicFramePr>
        <p:xfrm>
          <a:off x="270024" y="1066800"/>
          <a:ext cx="8873975" cy="504365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p:nvPr>
        </p:nvSpPr>
        <p:spPr>
          <a:xfrm>
            <a:off x="457200" y="274638"/>
            <a:ext cx="8229600" cy="639762"/>
          </a:xfrm>
        </p:spPr>
        <p:txBody>
          <a:bodyPr/>
          <a:lstStyle/>
          <a:p>
            <a:r>
              <a:rPr lang="en-US" dirty="0">
                <a:solidFill>
                  <a:srgbClr val="0015FF"/>
                </a:solidFill>
              </a:rPr>
              <a:t>Normally Consolidated Shearing Friction Angle </a:t>
            </a:r>
          </a:p>
        </p:txBody>
      </p:sp>
      <p:sp>
        <p:nvSpPr>
          <p:cNvPr id="6" name="TextBox 5"/>
          <p:cNvSpPr txBox="1"/>
          <p:nvPr/>
        </p:nvSpPr>
        <p:spPr>
          <a:xfrm>
            <a:off x="2877207" y="1335184"/>
            <a:ext cx="3200400" cy="646331"/>
          </a:xfrm>
          <a:prstGeom prst="rect">
            <a:avLst/>
          </a:prstGeom>
          <a:solidFill>
            <a:schemeClr val="bg1"/>
          </a:solidFill>
          <a:ln>
            <a:solidFill>
              <a:schemeClr val="tx1"/>
            </a:solidFill>
          </a:ln>
        </p:spPr>
        <p:txBody>
          <a:bodyPr wrap="square" rtlCol="0">
            <a:spAutoFit/>
          </a:bodyPr>
          <a:lstStyle/>
          <a:p>
            <a:pPr algn="ctr">
              <a:lnSpc>
                <a:spcPct val="150000"/>
              </a:lnSpc>
            </a:pPr>
            <a:r>
              <a:rPr lang="el-GR" sz="2400" dirty="0">
                <a:latin typeface="Times New Roman" pitchFamily="18" charset="0"/>
                <a:cs typeface="Times New Roman" pitchFamily="18" charset="0"/>
              </a:rPr>
              <a:t>φ</a:t>
            </a:r>
            <a:r>
              <a:rPr lang="en-US" sz="24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cs</a:t>
            </a:r>
            <a:r>
              <a:rPr lang="en-US" sz="2400" dirty="0">
                <a:latin typeface="Times New Roman" pitchFamily="18" charset="0"/>
                <a:cs typeface="Times New Roman" pitchFamily="18" charset="0"/>
              </a:rPr>
              <a:t> = </a:t>
            </a:r>
            <a:r>
              <a:rPr lang="en-US" sz="2400" b="1" i="1" dirty="0">
                <a:solidFill>
                  <a:srgbClr val="FF0000"/>
                </a:solidFill>
                <a:latin typeface="Times New Roman" pitchFamily="18" charset="0"/>
                <a:cs typeface="Times New Roman" pitchFamily="18" charset="0"/>
              </a:rPr>
              <a:t>A</a:t>
            </a:r>
            <a:r>
              <a:rPr lang="en-US" sz="2400" dirty="0">
                <a:latin typeface="Times New Roman" pitchFamily="18" charset="0"/>
                <a:cs typeface="Times New Roman" pitchFamily="18" charset="0"/>
              </a:rPr>
              <a:t>(0.001</a:t>
            </a:r>
            <a:r>
              <a:rPr lang="el-GR" sz="2400" dirty="0">
                <a:latin typeface="Times New Roman" pitchFamily="18" charset="0"/>
                <a:cs typeface="Times New Roman" pitchFamily="18" charset="0"/>
              </a:rPr>
              <a:t>σ</a:t>
            </a:r>
            <a:r>
              <a:rPr lang="en-US" sz="2400" dirty="0">
                <a:latin typeface="Times New Roman" pitchFamily="18" charset="0"/>
                <a:cs typeface="Times New Roman" pitchFamily="18" charset="0"/>
              </a:rPr>
              <a:t>’</a:t>
            </a:r>
            <a:r>
              <a:rPr lang="en-US" sz="2400" baseline="-25000" dirty="0">
                <a:latin typeface="Times New Roman" pitchFamily="18" charset="0"/>
                <a:cs typeface="Times New Roman" pitchFamily="18" charset="0"/>
              </a:rPr>
              <a:t>p [MPa]</a:t>
            </a:r>
            <a:r>
              <a:rPr lang="en-US" sz="2400" dirty="0">
                <a:latin typeface="Times New Roman" pitchFamily="18" charset="0"/>
                <a:cs typeface="Times New Roman" pitchFamily="18" charset="0"/>
              </a:rPr>
              <a:t>)</a:t>
            </a:r>
            <a:r>
              <a:rPr lang="en-US" sz="2800" b="1" i="1" baseline="30000" dirty="0">
                <a:solidFill>
                  <a:srgbClr val="FF0000"/>
                </a:solidFill>
                <a:latin typeface="Times New Roman" pitchFamily="18" charset="0"/>
                <a:cs typeface="Times New Roman" pitchFamily="18" charset="0"/>
              </a:rPr>
              <a:t>B</a:t>
            </a:r>
          </a:p>
        </p:txBody>
      </p:sp>
      <p:grpSp>
        <p:nvGrpSpPr>
          <p:cNvPr id="7" name="Group 32"/>
          <p:cNvGrpSpPr/>
          <p:nvPr/>
        </p:nvGrpSpPr>
        <p:grpSpPr>
          <a:xfrm>
            <a:off x="6837723" y="1039580"/>
            <a:ext cx="1981200" cy="1635184"/>
            <a:chOff x="9129486" y="269816"/>
            <a:chExt cx="1981200" cy="1635184"/>
          </a:xfrm>
        </p:grpSpPr>
        <p:sp>
          <p:nvSpPr>
            <p:cNvPr id="8" name="Rectangle 7"/>
            <p:cNvSpPr/>
            <p:nvPr/>
          </p:nvSpPr>
          <p:spPr>
            <a:xfrm>
              <a:off x="9129486" y="457200"/>
              <a:ext cx="1981200" cy="14478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5"/>
            <p:cNvGrpSpPr/>
            <p:nvPr/>
          </p:nvGrpSpPr>
          <p:grpSpPr>
            <a:xfrm>
              <a:off x="9372600" y="269816"/>
              <a:ext cx="1676430" cy="1616194"/>
              <a:chOff x="-2362200" y="2222441"/>
              <a:chExt cx="1676430" cy="1616194"/>
            </a:xfrm>
          </p:grpSpPr>
          <p:cxnSp>
            <p:nvCxnSpPr>
              <p:cNvPr id="10" name="Straight Arrow Connector 9"/>
              <p:cNvCxnSpPr/>
              <p:nvPr/>
            </p:nvCxnSpPr>
            <p:spPr>
              <a:xfrm>
                <a:off x="-2362200" y="3505200"/>
                <a:ext cx="1571625"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047750" y="2590800"/>
                <a:ext cx="0" cy="9144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62200" y="2813860"/>
                <a:ext cx="1295400" cy="38100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76325" y="2896798"/>
                <a:ext cx="381000" cy="369332"/>
              </a:xfrm>
              <a:prstGeom prst="rect">
                <a:avLst/>
              </a:prstGeom>
              <a:noFill/>
            </p:spPr>
            <p:txBody>
              <a:bodyPr wrap="square" rtlCol="0">
                <a:spAutoFit/>
              </a:bodyPr>
              <a:lstStyle/>
              <a:p>
                <a:r>
                  <a:rPr lang="en-US" b="1">
                    <a:solidFill>
                      <a:srgbClr val="FF0000"/>
                    </a:solidFill>
                  </a:rPr>
                  <a:t>A</a:t>
                </a:r>
                <a:endParaRPr lang="en-US" b="1" baseline="-25000" dirty="0">
                  <a:solidFill>
                    <a:srgbClr val="FF0000"/>
                  </a:solidFill>
                </a:endParaRPr>
              </a:p>
            </p:txBody>
          </p:sp>
          <p:sp>
            <p:nvSpPr>
              <p:cNvPr id="14" name="TextBox 13"/>
              <p:cNvSpPr txBox="1"/>
              <p:nvPr/>
            </p:nvSpPr>
            <p:spPr>
              <a:xfrm>
                <a:off x="-1934028" y="2901334"/>
                <a:ext cx="228600" cy="369332"/>
              </a:xfrm>
              <a:prstGeom prst="rect">
                <a:avLst/>
              </a:prstGeom>
              <a:noFill/>
            </p:spPr>
            <p:txBody>
              <a:bodyPr wrap="square" rtlCol="0">
                <a:spAutoFit/>
              </a:bodyPr>
              <a:lstStyle/>
              <a:p>
                <a:r>
                  <a:rPr lang="en-US" b="1">
                    <a:solidFill>
                      <a:srgbClr val="FF0000"/>
                    </a:solidFill>
                  </a:rPr>
                  <a:t>B</a:t>
                </a:r>
                <a:endParaRPr lang="en-US" b="1" dirty="0">
                  <a:solidFill>
                    <a:srgbClr val="FF0000"/>
                  </a:solidFill>
                </a:endParaRPr>
              </a:p>
            </p:txBody>
          </p:sp>
          <p:cxnSp>
            <p:nvCxnSpPr>
              <p:cNvPr id="15" name="Straight Connector 14"/>
              <p:cNvCxnSpPr/>
              <p:nvPr/>
            </p:nvCxnSpPr>
            <p:spPr>
              <a:xfrm>
                <a:off x="-1669397" y="3000256"/>
                <a:ext cx="0"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670540" y="3164376"/>
                <a:ext cx="457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95375" y="3153973"/>
                <a:ext cx="110196" cy="961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6200000">
                <a:off x="-1311959" y="2448520"/>
                <a:ext cx="852268" cy="400110"/>
              </a:xfrm>
              <a:prstGeom prst="rect">
                <a:avLst/>
              </a:prstGeom>
              <a:noFill/>
            </p:spPr>
            <p:txBody>
              <a:bodyPr wrap="square" rtlCol="0">
                <a:spAutoFit/>
              </a:bodyPr>
              <a:lstStyle/>
              <a:p>
                <a:r>
                  <a:rPr lang="en-US" sz="1600" dirty="0"/>
                  <a:t>Log </a:t>
                </a:r>
                <a:r>
                  <a:rPr lang="el-GR" sz="2000" dirty="0"/>
                  <a:t>φ</a:t>
                </a:r>
                <a:r>
                  <a:rPr lang="en-US" sz="2000" dirty="0"/>
                  <a:t>’</a:t>
                </a:r>
                <a:endParaRPr lang="en-US" sz="2000" baseline="-25000" dirty="0"/>
              </a:p>
            </p:txBody>
          </p:sp>
          <p:sp>
            <p:nvSpPr>
              <p:cNvPr id="19" name="TextBox 18"/>
              <p:cNvSpPr txBox="1"/>
              <p:nvPr/>
            </p:nvSpPr>
            <p:spPr>
              <a:xfrm>
                <a:off x="-1854091" y="3438525"/>
                <a:ext cx="1143000" cy="400110"/>
              </a:xfrm>
              <a:prstGeom prst="rect">
                <a:avLst/>
              </a:prstGeom>
              <a:noFill/>
            </p:spPr>
            <p:txBody>
              <a:bodyPr wrap="square" rtlCol="0">
                <a:spAutoFit/>
              </a:bodyPr>
              <a:lstStyle/>
              <a:p>
                <a:r>
                  <a:rPr lang="en-US" sz="1400" b="1" dirty="0"/>
                  <a:t>Log</a:t>
                </a:r>
                <a:r>
                  <a:rPr lang="en-US" sz="2000" b="1" dirty="0"/>
                  <a:t> </a:t>
                </a:r>
                <a:r>
                  <a:rPr lang="en-US" sz="2000" b="1" dirty="0" err="1"/>
                  <a:t>σ’</a:t>
                </a:r>
                <a:r>
                  <a:rPr lang="en-US" sz="2000" b="1" baseline="-25000" dirty="0" err="1"/>
                  <a:t>p</a:t>
                </a:r>
                <a:endParaRPr lang="en-US" sz="2000" b="1" baseline="-25000" dirty="0"/>
              </a:p>
            </p:txBody>
          </p:sp>
        </p:grpSp>
      </p:grpSp>
      <p:sp>
        <p:nvSpPr>
          <p:cNvPr id="2" name="TextBox 1"/>
          <p:cNvSpPr txBox="1"/>
          <p:nvPr/>
        </p:nvSpPr>
        <p:spPr>
          <a:xfrm>
            <a:off x="6977689" y="4765771"/>
            <a:ext cx="1579150" cy="369332"/>
          </a:xfrm>
          <a:prstGeom prst="rect">
            <a:avLst/>
          </a:prstGeom>
          <a:solidFill>
            <a:schemeClr val="bg1"/>
          </a:solidFill>
          <a:ln w="12700">
            <a:solidFill>
              <a:schemeClr val="accent1">
                <a:shade val="50000"/>
              </a:schemeClr>
            </a:solidFill>
          </a:ln>
        </p:spPr>
        <p:txBody>
          <a:bodyPr wrap="none" rtlCol="0">
            <a:spAutoFit/>
          </a:bodyPr>
          <a:lstStyle/>
          <a:p>
            <a:r>
              <a:rPr lang="en-US" b="1" i="1" dirty="0">
                <a:solidFill>
                  <a:srgbClr val="FF0000"/>
                </a:solidFill>
              </a:rPr>
              <a:t>A</a:t>
            </a:r>
            <a:r>
              <a:rPr lang="en-US" dirty="0"/>
              <a:t> @ 1000 MPa</a:t>
            </a:r>
          </a:p>
        </p:txBody>
      </p:sp>
      <p:sp>
        <p:nvSpPr>
          <p:cNvPr id="22" name="TextBox 21"/>
          <p:cNvSpPr txBox="1"/>
          <p:nvPr/>
        </p:nvSpPr>
        <p:spPr>
          <a:xfrm>
            <a:off x="7156150" y="5844948"/>
            <a:ext cx="1606850" cy="369332"/>
          </a:xfrm>
          <a:prstGeom prst="rect">
            <a:avLst/>
          </a:prstGeom>
          <a:noFill/>
        </p:spPr>
        <p:txBody>
          <a:bodyPr wrap="none" rtlCol="0">
            <a:spAutoFit/>
          </a:bodyPr>
          <a:lstStyle/>
          <a:p>
            <a:r>
              <a:rPr lang="en-US" dirty="0"/>
              <a:t>1 MPa =᷉ 10 TSF</a:t>
            </a:r>
          </a:p>
        </p:txBody>
      </p:sp>
      <p:sp>
        <p:nvSpPr>
          <p:cNvPr id="4" name="Footer Placeholder 3"/>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043650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2133600"/>
            <a:ext cx="4500527" cy="1754326"/>
          </a:xfrm>
          <a:prstGeom prst="rect">
            <a:avLst/>
          </a:prstGeom>
          <a:noFill/>
        </p:spPr>
        <p:txBody>
          <a:bodyPr wrap="none" rtlCol="0">
            <a:spAutoFit/>
          </a:bodyPr>
          <a:lstStyle/>
          <a:p>
            <a:pPr algn="ctr"/>
            <a:r>
              <a:rPr lang="en-US" sz="3600" dirty="0">
                <a:solidFill>
                  <a:srgbClr val="C00000"/>
                </a:solidFill>
              </a:rPr>
              <a:t>Proposed Research </a:t>
            </a:r>
          </a:p>
          <a:p>
            <a:pPr algn="ctr"/>
            <a:r>
              <a:rPr lang="en-US" sz="3600" dirty="0">
                <a:solidFill>
                  <a:srgbClr val="C00000"/>
                </a:solidFill>
              </a:rPr>
              <a:t>UT </a:t>
            </a:r>
            <a:r>
              <a:rPr lang="en-US" sz="3600" dirty="0" err="1">
                <a:solidFill>
                  <a:srgbClr val="C00000"/>
                </a:solidFill>
              </a:rPr>
              <a:t>GeoFluids</a:t>
            </a:r>
            <a:r>
              <a:rPr lang="en-US" sz="3600" dirty="0">
                <a:solidFill>
                  <a:srgbClr val="C00000"/>
                </a:solidFill>
              </a:rPr>
              <a:t> Proposal </a:t>
            </a:r>
          </a:p>
          <a:p>
            <a:pPr algn="ctr"/>
            <a:r>
              <a:rPr lang="en-US" sz="3600" dirty="0">
                <a:solidFill>
                  <a:srgbClr val="C00000"/>
                </a:solidFill>
              </a:rPr>
              <a:t>Section 2.1</a:t>
            </a:r>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738946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01917685"/>
              </p:ext>
            </p:extLst>
          </p:nvPr>
        </p:nvGraphicFramePr>
        <p:xfrm>
          <a:off x="304800" y="1299882"/>
          <a:ext cx="8534400" cy="479611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p:nvPr>
        </p:nvSpPr>
        <p:spPr>
          <a:xfrm>
            <a:off x="457200" y="860854"/>
            <a:ext cx="8229600" cy="334962"/>
          </a:xfrm>
        </p:spPr>
        <p:txBody>
          <a:bodyPr>
            <a:normAutofit fontScale="90000"/>
          </a:bodyPr>
          <a:lstStyle/>
          <a:p>
            <a:pPr algn="ctr"/>
            <a:r>
              <a:rPr lang="en-US" dirty="0">
                <a:solidFill>
                  <a:schemeClr val="accent1"/>
                </a:solidFill>
              </a:rPr>
              <a:t>Example: </a:t>
            </a:r>
            <a:r>
              <a:rPr lang="en-US" dirty="0" err="1">
                <a:solidFill>
                  <a:schemeClr val="accent1"/>
                </a:solidFill>
              </a:rPr>
              <a:t>Resed</a:t>
            </a:r>
            <a:r>
              <a:rPr lang="en-US" dirty="0">
                <a:solidFill>
                  <a:schemeClr val="accent1"/>
                </a:solidFill>
              </a:rPr>
              <a:t>. Vs. Intact Permeability Behavior</a:t>
            </a:r>
          </a:p>
        </p:txBody>
      </p:sp>
      <p:sp useBgFill="1">
        <p:nvSpPr>
          <p:cNvPr id="6" name="Rectangle 5"/>
          <p:cNvSpPr/>
          <p:nvPr/>
        </p:nvSpPr>
        <p:spPr>
          <a:xfrm>
            <a:off x="696433" y="762000"/>
            <a:ext cx="228600" cy="472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p:cNvSpPr/>
          <p:nvPr/>
        </p:nvSpPr>
        <p:spPr>
          <a:xfrm>
            <a:off x="3865557" y="5441747"/>
            <a:ext cx="1524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1164266" y="5419948"/>
            <a:ext cx="1524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830913" y="5415517"/>
            <a:ext cx="1524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2530559" y="5404884"/>
            <a:ext cx="1524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3181139" y="5443636"/>
            <a:ext cx="1524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p:cNvSpPr/>
          <p:nvPr/>
        </p:nvSpPr>
        <p:spPr>
          <a:xfrm>
            <a:off x="5922181" y="5410159"/>
            <a:ext cx="1524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p:cNvSpPr/>
          <p:nvPr/>
        </p:nvSpPr>
        <p:spPr>
          <a:xfrm>
            <a:off x="5233443" y="5475383"/>
            <a:ext cx="137735" cy="175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p:cNvSpPr/>
          <p:nvPr/>
        </p:nvSpPr>
        <p:spPr>
          <a:xfrm>
            <a:off x="4539893" y="5449219"/>
            <a:ext cx="1524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658056" y="5795749"/>
            <a:ext cx="1769331" cy="338554"/>
          </a:xfrm>
          <a:prstGeom prst="rect">
            <a:avLst/>
          </a:prstGeom>
          <a:noFill/>
        </p:spPr>
        <p:txBody>
          <a:bodyPr wrap="none" rtlCol="0">
            <a:spAutoFit/>
          </a:bodyPr>
          <a:lstStyle/>
          <a:p>
            <a:r>
              <a:rPr lang="en-US" sz="1600" dirty="0"/>
              <a:t>1 cm/sec =᷉ 10 </a:t>
            </a:r>
            <a:r>
              <a:rPr lang="en-US" sz="1600" baseline="30000" dirty="0"/>
              <a:t>-9</a:t>
            </a:r>
            <a:r>
              <a:rPr lang="en-US" sz="1600" dirty="0"/>
              <a:t> m</a:t>
            </a:r>
            <a:r>
              <a:rPr lang="en-US" sz="1600" baseline="30000" dirty="0"/>
              <a:t>2</a:t>
            </a:r>
            <a:endParaRPr lang="en-US" sz="1600" dirty="0"/>
          </a:p>
        </p:txBody>
      </p:sp>
      <p:sp>
        <p:nvSpPr>
          <p:cNvPr id="11" name="TextBox 10"/>
          <p:cNvSpPr txBox="1"/>
          <p:nvPr/>
        </p:nvSpPr>
        <p:spPr>
          <a:xfrm>
            <a:off x="6318850" y="1608824"/>
            <a:ext cx="2426370" cy="1938992"/>
          </a:xfrm>
          <a:prstGeom prst="rect">
            <a:avLst/>
          </a:prstGeom>
          <a:noFill/>
        </p:spPr>
        <p:txBody>
          <a:bodyPr wrap="none" rtlCol="0">
            <a:spAutoFit/>
          </a:bodyPr>
          <a:lstStyle/>
          <a:p>
            <a:pPr marL="285750" indent="-285750">
              <a:buFont typeface="Arial" panose="020B0604020202020204" pitchFamily="34" charset="0"/>
              <a:buChar char="•"/>
            </a:pPr>
            <a:r>
              <a:rPr lang="en-US" sz="2000" dirty="0"/>
              <a:t>K measured in lab</a:t>
            </a:r>
          </a:p>
          <a:p>
            <a:pPr marL="742950" lvl="1" indent="-285750">
              <a:buFont typeface="Arial" panose="020B0604020202020204" pitchFamily="34" charset="0"/>
              <a:buChar char="•"/>
            </a:pPr>
            <a:r>
              <a:rPr lang="en-US" sz="2000" dirty="0"/>
              <a:t>CRS test</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 predicted from</a:t>
            </a:r>
          </a:p>
          <a:p>
            <a:pPr marL="742950" lvl="1" indent="-285750">
              <a:buFont typeface="Arial" panose="020B0604020202020204" pitchFamily="34" charset="0"/>
              <a:buChar char="•"/>
            </a:pPr>
            <a:r>
              <a:rPr lang="en-US" sz="2000" dirty="0"/>
              <a:t>Liquid Limit</a:t>
            </a:r>
          </a:p>
          <a:p>
            <a:pPr marL="742950" lvl="1" indent="-285750">
              <a:buFont typeface="Arial" panose="020B0604020202020204" pitchFamily="34" charset="0"/>
              <a:buChar char="•"/>
            </a:pPr>
            <a:r>
              <a:rPr lang="en-US" sz="2000" dirty="0"/>
              <a:t>initial porosity</a:t>
            </a:r>
          </a:p>
        </p:txBody>
      </p:sp>
      <p:sp>
        <p:nvSpPr>
          <p:cNvPr id="20" name="Title 1"/>
          <p:cNvSpPr txBox="1">
            <a:spLocks/>
          </p:cNvSpPr>
          <p:nvPr/>
        </p:nvSpPr>
        <p:spPr>
          <a:xfrm>
            <a:off x="480178" y="235270"/>
            <a:ext cx="8229600" cy="4111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0" lvl="1"/>
            <a:r>
              <a:rPr lang="en-US" sz="2000" kern="0" dirty="0">
                <a:solidFill>
                  <a:srgbClr val="C00000"/>
                </a:solidFill>
              </a:rPr>
              <a:t>Proposal section 2.1.2: Resedimented vs Intact </a:t>
            </a:r>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306073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639762"/>
          </a:xfrm>
        </p:spPr>
        <p:txBody>
          <a:bodyPr/>
          <a:lstStyle/>
          <a:p>
            <a:r>
              <a:rPr lang="en-US" dirty="0">
                <a:solidFill>
                  <a:srgbClr val="0015FF"/>
                </a:solidFill>
              </a:rPr>
              <a:t>Intact Core Provided by Chevron </a:t>
            </a:r>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00800" y="549689"/>
            <a:ext cx="2057400" cy="293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597196" y="1143000"/>
            <a:ext cx="4953000" cy="2089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9601" y="3425092"/>
            <a:ext cx="2895600" cy="274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84954" y="4103515"/>
            <a:ext cx="4401846" cy="2308324"/>
          </a:xfrm>
          <a:prstGeom prst="rect">
            <a:avLst/>
          </a:prstGeom>
          <a:noFill/>
        </p:spPr>
        <p:txBody>
          <a:bodyPr wrap="none" rtlCol="0">
            <a:spAutoFit/>
          </a:bodyPr>
          <a:lstStyle/>
          <a:p>
            <a:pPr marL="342900" indent="-342900">
              <a:buFont typeface="Arial" panose="020B0604020202020204" pitchFamily="34" charset="0"/>
              <a:buChar char="•"/>
            </a:pPr>
            <a:r>
              <a:rPr lang="en-US" sz="2400" dirty="0"/>
              <a:t>Strongly Layered</a:t>
            </a:r>
          </a:p>
          <a:p>
            <a:pPr marL="342900" indent="-342900">
              <a:buFont typeface="Arial" panose="020B0604020202020204" pitchFamily="34" charset="0"/>
              <a:buChar char="•"/>
            </a:pPr>
            <a:r>
              <a:rPr lang="en-US" sz="2400" dirty="0"/>
              <a:t>Extensive separation cracks</a:t>
            </a:r>
          </a:p>
          <a:p>
            <a:pPr marL="342900" indent="-342900">
              <a:buFont typeface="Arial" panose="020B0604020202020204" pitchFamily="34" charset="0"/>
              <a:buChar char="•"/>
            </a:pPr>
            <a:r>
              <a:rPr lang="en-US" sz="2400" dirty="0"/>
              <a:t>Considerable fine sand content</a:t>
            </a:r>
          </a:p>
          <a:p>
            <a:pPr marL="342900" indent="-342900">
              <a:buFont typeface="Arial" panose="020B0604020202020204" pitchFamily="34" charset="0"/>
              <a:buChar char="•"/>
            </a:pPr>
            <a:r>
              <a:rPr lang="en-US" sz="2400" dirty="0"/>
              <a:t>Little clay size</a:t>
            </a:r>
          </a:p>
          <a:p>
            <a:pPr marL="342900" indent="-342900">
              <a:buFont typeface="Arial" panose="020B0604020202020204" pitchFamily="34" charset="0"/>
              <a:buChar char="•"/>
            </a:pPr>
            <a:r>
              <a:rPr lang="en-US" sz="2400" dirty="0"/>
              <a:t>Weakly lithified</a:t>
            </a:r>
          </a:p>
          <a:p>
            <a:endParaRPr lang="en-US" sz="2400" dirty="0"/>
          </a:p>
        </p:txBody>
      </p:sp>
      <p:sp>
        <p:nvSpPr>
          <p:cNvPr id="7" name="Title 1"/>
          <p:cNvSpPr txBox="1">
            <a:spLocks/>
          </p:cNvSpPr>
          <p:nvPr/>
        </p:nvSpPr>
        <p:spPr>
          <a:xfrm>
            <a:off x="457200" y="138527"/>
            <a:ext cx="8229600" cy="4111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0" lvl="1"/>
            <a:r>
              <a:rPr lang="en-US" sz="2000" kern="0" dirty="0">
                <a:solidFill>
                  <a:srgbClr val="C00000"/>
                </a:solidFill>
              </a:rPr>
              <a:t>Proposal section 2.1.2: Resedimented vs Intact </a:t>
            </a:r>
          </a:p>
        </p:txBody>
      </p:sp>
      <p:sp>
        <p:nvSpPr>
          <p:cNvPr id="3" name="Footer Placeholder 2"/>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540223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5380038"/>
            <a:ext cx="8229600" cy="639762"/>
          </a:xfrm>
          <a:prstGeom prst="rect">
            <a:avLst/>
          </a:prstGeom>
        </p:spPr>
        <p:txBody>
          <a:bodyPr>
            <a:normAutofit/>
          </a:bodyPr>
          <a:lstStyle/>
          <a:p>
            <a:r>
              <a:rPr lang="en-US" sz="2800" dirty="0"/>
              <a:t>http://www-udc.ig.utexas.edu/geofluids/aboutus.php</a:t>
            </a:r>
          </a:p>
        </p:txBody>
      </p:sp>
      <p:pic>
        <p:nvPicPr>
          <p:cNvPr id="5" name="Picture 4"/>
          <p:cNvPicPr>
            <a:picLocks noChangeAspect="1"/>
          </p:cNvPicPr>
          <p:nvPr/>
        </p:nvPicPr>
        <p:blipFill>
          <a:blip r:embed="rId2"/>
          <a:stretch>
            <a:fillRect/>
          </a:stretch>
        </p:blipFill>
        <p:spPr>
          <a:xfrm>
            <a:off x="398002" y="1676400"/>
            <a:ext cx="8307271" cy="3333750"/>
          </a:xfrm>
          <a:prstGeom prst="rect">
            <a:avLst/>
          </a:prstGeom>
        </p:spPr>
      </p:pic>
      <p:sp>
        <p:nvSpPr>
          <p:cNvPr id="6" name="TextBox 5">
            <a:extLst>
              <a:ext uri="{FF2B5EF4-FFF2-40B4-BE49-F238E27FC236}">
                <a16:creationId xmlns:a16="http://schemas.microsoft.com/office/drawing/2014/main" xmlns="" id="{52932612-7992-624E-86AA-CBF75672DD8B}"/>
              </a:ext>
            </a:extLst>
          </p:cNvPr>
          <p:cNvSpPr txBox="1"/>
          <p:nvPr/>
        </p:nvSpPr>
        <p:spPr>
          <a:xfrm>
            <a:off x="0" y="0"/>
            <a:ext cx="9144000" cy="646331"/>
          </a:xfrm>
          <a:prstGeom prst="rect">
            <a:avLst/>
          </a:prstGeom>
          <a:noFill/>
        </p:spPr>
        <p:txBody>
          <a:bodyPr wrap="square" rtlCol="0">
            <a:spAutoFit/>
          </a:bodyPr>
          <a:lstStyle/>
          <a:p>
            <a:pPr algn="ctr"/>
            <a:r>
              <a:rPr lang="en-US" sz="3600" dirty="0"/>
              <a:t>UT </a:t>
            </a:r>
            <a:r>
              <a:rPr lang="en-US" sz="3600" dirty="0" err="1"/>
              <a:t>GeoFluids</a:t>
            </a:r>
            <a:r>
              <a:rPr lang="en-US" sz="3600" dirty="0"/>
              <a:t> 2020 proposal</a:t>
            </a:r>
          </a:p>
        </p:txBody>
      </p:sp>
      <p:sp>
        <p:nvSpPr>
          <p:cNvPr id="7" name="Oval 6">
            <a:extLst>
              <a:ext uri="{FF2B5EF4-FFF2-40B4-BE49-F238E27FC236}">
                <a16:creationId xmlns:a16="http://schemas.microsoft.com/office/drawing/2014/main" xmlns="" id="{740CCB92-50F2-D64E-8D56-46F9C4AC836A}"/>
              </a:ext>
            </a:extLst>
          </p:cNvPr>
          <p:cNvSpPr/>
          <p:nvPr/>
        </p:nvSpPr>
        <p:spPr>
          <a:xfrm>
            <a:off x="3352800" y="2971800"/>
            <a:ext cx="1066800" cy="4572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xmlns="" id="{68331124-C171-C245-A81B-B0091516DD6B}"/>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650870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1371600"/>
            <a:ext cx="7651325" cy="3416320"/>
          </a:xfrm>
          <a:prstGeom prst="rect">
            <a:avLst/>
          </a:prstGeom>
          <a:noFill/>
        </p:spPr>
        <p:txBody>
          <a:bodyPr wrap="none" rtlCol="0">
            <a:spAutoFit/>
          </a:bodyPr>
          <a:lstStyle/>
          <a:p>
            <a:pPr marL="285750" indent="-285750">
              <a:buFont typeface="Arial" panose="020B0604020202020204" pitchFamily="34" charset="0"/>
              <a:buChar char="•"/>
            </a:pPr>
            <a:r>
              <a:rPr lang="en-US" sz="2400" dirty="0">
                <a:solidFill>
                  <a:schemeClr val="accent1"/>
                </a:solidFill>
              </a:rPr>
              <a:t>We will: </a:t>
            </a:r>
          </a:p>
          <a:p>
            <a:pPr marL="742950" lvl="1" indent="-285750">
              <a:buFont typeface="Arial" panose="020B0604020202020204" pitchFamily="34" charset="0"/>
              <a:buChar char="•"/>
            </a:pPr>
            <a:r>
              <a:rPr lang="en-US" sz="2400" dirty="0">
                <a:solidFill>
                  <a:schemeClr val="accent1"/>
                </a:solidFill>
              </a:rPr>
              <a:t>Measure site specific resedimentation behavior</a:t>
            </a:r>
          </a:p>
          <a:p>
            <a:pPr marL="742950" lvl="1" indent="-285750">
              <a:buFont typeface="Arial" panose="020B0604020202020204" pitchFamily="34" charset="0"/>
              <a:buChar char="•"/>
            </a:pPr>
            <a:r>
              <a:rPr lang="en-US" sz="2400" dirty="0">
                <a:solidFill>
                  <a:schemeClr val="accent1"/>
                </a:solidFill>
              </a:rPr>
              <a:t>Compare field vs resedimented compression behavior</a:t>
            </a:r>
          </a:p>
          <a:p>
            <a:pPr marL="742950" lvl="1" indent="-285750">
              <a:buFont typeface="Arial" panose="020B0604020202020204" pitchFamily="34" charset="0"/>
              <a:buChar char="•"/>
            </a:pPr>
            <a:r>
              <a:rPr lang="en-US" sz="2400" dirty="0">
                <a:solidFill>
                  <a:schemeClr val="accent1"/>
                </a:solidFill>
              </a:rPr>
              <a:t>Compare laboratory TX shear results</a:t>
            </a:r>
          </a:p>
          <a:p>
            <a:pPr marL="742950" lvl="1" indent="-285750">
              <a:buFont typeface="Arial" panose="020B0604020202020204" pitchFamily="34" charset="0"/>
              <a:buChar char="•"/>
            </a:pPr>
            <a:r>
              <a:rPr lang="en-US" sz="2400" dirty="0">
                <a:solidFill>
                  <a:schemeClr val="accent1"/>
                </a:solidFill>
              </a:rPr>
              <a:t>Compare laboratory velocity results</a:t>
            </a:r>
          </a:p>
          <a:p>
            <a:pPr marL="742950" lvl="1" indent="-285750">
              <a:buFont typeface="Arial" panose="020B0604020202020204" pitchFamily="34" charset="0"/>
              <a:buChar char="•"/>
            </a:pPr>
            <a:endParaRPr lang="en-US" sz="2400" dirty="0">
              <a:solidFill>
                <a:schemeClr val="accent1"/>
              </a:solidFill>
            </a:endParaRPr>
          </a:p>
          <a:p>
            <a:pPr marL="285750" indent="-285750">
              <a:buFont typeface="Arial" panose="020B0604020202020204" pitchFamily="34" charset="0"/>
              <a:buChar char="•"/>
            </a:pPr>
            <a:r>
              <a:rPr lang="en-US" sz="2400" dirty="0">
                <a:solidFill>
                  <a:schemeClr val="accent1"/>
                </a:solidFill>
              </a:rPr>
              <a:t>This requires sponsor support to provide:</a:t>
            </a:r>
          </a:p>
          <a:p>
            <a:pPr marL="742950" lvl="1" indent="-285750">
              <a:buFont typeface="Arial" panose="020B0604020202020204" pitchFamily="34" charset="0"/>
              <a:buChar char="•"/>
            </a:pPr>
            <a:r>
              <a:rPr lang="en-US" sz="2400" dirty="0">
                <a:solidFill>
                  <a:schemeClr val="accent1"/>
                </a:solidFill>
              </a:rPr>
              <a:t>Field compression data</a:t>
            </a:r>
          </a:p>
          <a:p>
            <a:pPr marL="742950" lvl="1" indent="-285750">
              <a:buFont typeface="Arial" panose="020B0604020202020204" pitchFamily="34" charset="0"/>
              <a:buChar char="•"/>
            </a:pPr>
            <a:r>
              <a:rPr lang="en-US" sz="2400">
                <a:solidFill>
                  <a:schemeClr val="accent1"/>
                </a:solidFill>
              </a:rPr>
              <a:t>Intact  core</a:t>
            </a:r>
            <a:endParaRPr lang="en-US" sz="2400" dirty="0">
              <a:solidFill>
                <a:schemeClr val="accent1"/>
              </a:solidFill>
            </a:endParaRPr>
          </a:p>
        </p:txBody>
      </p:sp>
      <p:sp>
        <p:nvSpPr>
          <p:cNvPr id="6" name="Title 1"/>
          <p:cNvSpPr txBox="1">
            <a:spLocks/>
          </p:cNvSpPr>
          <p:nvPr/>
        </p:nvSpPr>
        <p:spPr>
          <a:xfrm>
            <a:off x="457199" y="304800"/>
            <a:ext cx="8229600" cy="4111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0" lvl="1"/>
            <a:r>
              <a:rPr lang="en-US" sz="2000" kern="0" dirty="0">
                <a:solidFill>
                  <a:srgbClr val="C00000"/>
                </a:solidFill>
              </a:rPr>
              <a:t>Proposal section 2.1.2: Resedimented vs Intact </a:t>
            </a:r>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764593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47" y="545140"/>
            <a:ext cx="8229600" cy="639762"/>
          </a:xfrm>
        </p:spPr>
        <p:txBody>
          <a:bodyPr/>
          <a:lstStyle/>
          <a:p>
            <a:r>
              <a:rPr lang="en-US" dirty="0">
                <a:solidFill>
                  <a:schemeClr val="accent1"/>
                </a:solidFill>
              </a:rPr>
              <a:t>Field Example: Fold and Thrust Belt Systems</a:t>
            </a:r>
          </a:p>
        </p:txBody>
      </p:sp>
      <p:pic>
        <p:nvPicPr>
          <p:cNvPr id="5" name="Content Placeholder 4"/>
          <p:cNvPicPr>
            <a:picLocks noGrp="1" noChangeAspect="1"/>
          </p:cNvPicPr>
          <p:nvPr>
            <p:ph idx="1"/>
          </p:nvPr>
        </p:nvPicPr>
        <p:blipFill>
          <a:blip r:embed="rId2"/>
          <a:stretch>
            <a:fillRect/>
          </a:stretch>
        </p:blipFill>
        <p:spPr>
          <a:xfrm>
            <a:off x="606879" y="1094290"/>
            <a:ext cx="4577442" cy="4419600"/>
          </a:xfrm>
          <a:prstGeom prst="rect">
            <a:avLst/>
          </a:prstGeom>
        </p:spPr>
      </p:pic>
      <p:sp>
        <p:nvSpPr>
          <p:cNvPr id="6" name="TextBox 5"/>
          <p:cNvSpPr txBox="1"/>
          <p:nvPr/>
        </p:nvSpPr>
        <p:spPr>
          <a:xfrm>
            <a:off x="5257800" y="1752600"/>
            <a:ext cx="3607462" cy="1200329"/>
          </a:xfrm>
          <a:prstGeom prst="rect">
            <a:avLst/>
          </a:prstGeom>
          <a:noFill/>
        </p:spPr>
        <p:txBody>
          <a:bodyPr wrap="none" rtlCol="0">
            <a:spAutoFit/>
          </a:bodyPr>
          <a:lstStyle/>
          <a:p>
            <a:r>
              <a:rPr lang="en-US" dirty="0">
                <a:solidFill>
                  <a:srgbClr val="00B050"/>
                </a:solidFill>
              </a:rPr>
              <a:t>b. Far Field Stress Conditions</a:t>
            </a:r>
          </a:p>
          <a:p>
            <a:r>
              <a:rPr lang="en-US" dirty="0">
                <a:solidFill>
                  <a:srgbClr val="00B050"/>
                </a:solidFill>
              </a:rPr>
              <a:t>	</a:t>
            </a:r>
            <a:r>
              <a:rPr lang="en-US" dirty="0" err="1">
                <a:solidFill>
                  <a:srgbClr val="00B050"/>
                </a:solidFill>
              </a:rPr>
              <a:t>Uniaxal</a:t>
            </a:r>
            <a:r>
              <a:rPr lang="en-US" dirty="0">
                <a:solidFill>
                  <a:srgbClr val="00B050"/>
                </a:solidFill>
              </a:rPr>
              <a:t> compression</a:t>
            </a:r>
          </a:p>
          <a:p>
            <a:r>
              <a:rPr lang="en-US" dirty="0">
                <a:solidFill>
                  <a:srgbClr val="00B050"/>
                </a:solidFill>
              </a:rPr>
              <a:t>	Major stress is vertical</a:t>
            </a:r>
          </a:p>
          <a:p>
            <a:r>
              <a:rPr lang="en-US" dirty="0">
                <a:solidFill>
                  <a:srgbClr val="00B050"/>
                </a:solidFill>
              </a:rPr>
              <a:t>	Intermediate equals minor</a:t>
            </a:r>
          </a:p>
        </p:txBody>
      </p:sp>
      <p:sp>
        <p:nvSpPr>
          <p:cNvPr id="7" name="TextBox 6"/>
          <p:cNvSpPr txBox="1"/>
          <p:nvPr/>
        </p:nvSpPr>
        <p:spPr>
          <a:xfrm>
            <a:off x="5371364" y="3657600"/>
            <a:ext cx="3772636" cy="1200329"/>
          </a:xfrm>
          <a:prstGeom prst="rect">
            <a:avLst/>
          </a:prstGeom>
          <a:noFill/>
        </p:spPr>
        <p:txBody>
          <a:bodyPr wrap="none" rtlCol="0">
            <a:spAutoFit/>
          </a:bodyPr>
          <a:lstStyle/>
          <a:p>
            <a:r>
              <a:rPr lang="en-US" dirty="0">
                <a:solidFill>
                  <a:srgbClr val="C00000"/>
                </a:solidFill>
              </a:rPr>
              <a:t>c. Inner Prism Stress Conditions</a:t>
            </a:r>
          </a:p>
          <a:p>
            <a:r>
              <a:rPr lang="en-US" dirty="0">
                <a:solidFill>
                  <a:srgbClr val="C00000"/>
                </a:solidFill>
              </a:rPr>
              <a:t>	Plane strain compression</a:t>
            </a:r>
          </a:p>
          <a:p>
            <a:r>
              <a:rPr lang="en-US" dirty="0">
                <a:solidFill>
                  <a:srgbClr val="C00000"/>
                </a:solidFill>
              </a:rPr>
              <a:t>	Major stress is horizontal</a:t>
            </a:r>
          </a:p>
          <a:p>
            <a:r>
              <a:rPr lang="en-US" dirty="0">
                <a:solidFill>
                  <a:srgbClr val="C00000"/>
                </a:solidFill>
              </a:rPr>
              <a:t>	Intermediate about average </a:t>
            </a:r>
            <a:endParaRPr lang="en-US" b="1" dirty="0">
              <a:solidFill>
                <a:srgbClr val="C00000"/>
              </a:solidFill>
            </a:endParaRPr>
          </a:p>
        </p:txBody>
      </p:sp>
      <p:sp>
        <p:nvSpPr>
          <p:cNvPr id="8" name="TextBox 13"/>
          <p:cNvSpPr txBox="1"/>
          <p:nvPr/>
        </p:nvSpPr>
        <p:spPr>
          <a:xfrm>
            <a:off x="1447800" y="5816301"/>
            <a:ext cx="28956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latin typeface="Arial" panose="020B0604020202020204" pitchFamily="34" charset="0"/>
                <a:cs typeface="Arial" panose="020B0604020202020204" pitchFamily="34" charset="0"/>
              </a:rPr>
              <a:t>(Flemings and Saffer, JGR, 2018)</a:t>
            </a:r>
          </a:p>
        </p:txBody>
      </p:sp>
      <p:sp>
        <p:nvSpPr>
          <p:cNvPr id="3" name="Rectangle 2"/>
          <p:cNvSpPr/>
          <p:nvPr/>
        </p:nvSpPr>
        <p:spPr>
          <a:xfrm>
            <a:off x="5333264" y="3799810"/>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V="1">
            <a:off x="2743200" y="1600200"/>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57500" y="4495800"/>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10537" y="1905000"/>
            <a:ext cx="76200" cy="762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5000" y="3600209"/>
            <a:ext cx="76200" cy="762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47495" y="1600200"/>
            <a:ext cx="76200" cy="762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437147" y="-4011"/>
            <a:ext cx="8229600" cy="6397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0" lvl="1"/>
            <a:r>
              <a:rPr lang="en-US" sz="2000" kern="0" dirty="0">
                <a:solidFill>
                  <a:srgbClr val="C00000"/>
                </a:solidFill>
              </a:rPr>
              <a:t>Proposal section 2.1.3: Generalized loading effects</a:t>
            </a:r>
          </a:p>
        </p:txBody>
      </p:sp>
      <p:sp>
        <p:nvSpPr>
          <p:cNvPr id="4" name="Footer Placeholder 3"/>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252310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800" y="914400"/>
            <a:ext cx="4678878" cy="5174039"/>
            <a:chOff x="197922" y="693361"/>
            <a:chExt cx="4957713" cy="5348106"/>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0800000">
              <a:off x="915957" y="693361"/>
              <a:ext cx="4239678" cy="471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16200000">
              <a:off x="-1396217" y="2449701"/>
              <a:ext cx="4388607" cy="1200329"/>
            </a:xfrm>
            <a:prstGeom prst="rect">
              <a:avLst/>
            </a:prstGeom>
            <a:solidFill>
              <a:schemeClr val="bg1"/>
            </a:solidFill>
          </p:spPr>
          <p:txBody>
            <a:bodyPr wrap="square" rtlCol="0">
              <a:spAutoFit/>
            </a:bodyPr>
            <a:lstStyle/>
            <a:p>
              <a:pPr algn="ctr"/>
              <a:r>
                <a:rPr lang="en-US" sz="2400" dirty="0"/>
                <a:t>Intermediate Principal Stress</a:t>
              </a:r>
            </a:p>
            <a:p>
              <a:pPr algn="ctr"/>
              <a:r>
                <a:rPr lang="en-US" sz="2400" dirty="0"/>
                <a:t>b = (</a:t>
              </a:r>
              <a:r>
                <a:rPr lang="en-US" sz="2400" dirty="0">
                  <a:latin typeface="Symbol" panose="05050102010706020507" pitchFamily="18" charset="2"/>
                </a:rPr>
                <a:t>s</a:t>
              </a:r>
              <a:r>
                <a:rPr lang="en-US" sz="2400" baseline="-25000" dirty="0"/>
                <a:t>2</a:t>
              </a:r>
              <a:r>
                <a:rPr lang="en-US" sz="2400" dirty="0"/>
                <a:t> - </a:t>
              </a:r>
              <a:r>
                <a:rPr lang="en-US" sz="2400" dirty="0">
                  <a:latin typeface="Symbol" panose="05050102010706020507" pitchFamily="18" charset="2"/>
                </a:rPr>
                <a:t>s</a:t>
              </a:r>
              <a:r>
                <a:rPr lang="en-US" sz="2400" baseline="-25000" dirty="0"/>
                <a:t>3</a:t>
              </a:r>
              <a:r>
                <a:rPr lang="en-US" sz="2400" dirty="0"/>
                <a:t>) / (</a:t>
              </a:r>
              <a:r>
                <a:rPr lang="en-US" sz="2400" dirty="0">
                  <a:latin typeface="Symbol" panose="05050102010706020507" pitchFamily="18" charset="2"/>
                </a:rPr>
                <a:t>s</a:t>
              </a:r>
              <a:r>
                <a:rPr lang="en-US" sz="2400" baseline="-25000" dirty="0"/>
                <a:t>1</a:t>
              </a:r>
              <a:r>
                <a:rPr lang="en-US" sz="2400" dirty="0"/>
                <a:t> - </a:t>
              </a:r>
              <a:r>
                <a:rPr lang="en-US" sz="2400" dirty="0">
                  <a:latin typeface="Symbol" panose="05050102010706020507" pitchFamily="18" charset="2"/>
                </a:rPr>
                <a:t>s</a:t>
              </a:r>
              <a:r>
                <a:rPr lang="en-US" sz="2400" baseline="-25000" dirty="0"/>
                <a:t>3</a:t>
              </a:r>
              <a:r>
                <a:rPr lang="en-US" sz="2400" dirty="0"/>
                <a:t>)</a:t>
              </a:r>
            </a:p>
            <a:p>
              <a:pPr algn="ctr"/>
              <a:endParaRPr lang="en-US" sz="2400" dirty="0"/>
            </a:p>
          </p:txBody>
        </p:sp>
        <p:sp>
          <p:nvSpPr>
            <p:cNvPr id="4" name="TextBox 3"/>
            <p:cNvSpPr txBox="1"/>
            <p:nvPr/>
          </p:nvSpPr>
          <p:spPr>
            <a:xfrm>
              <a:off x="1197722" y="4933471"/>
              <a:ext cx="3777573" cy="1107996"/>
            </a:xfrm>
            <a:prstGeom prst="rect">
              <a:avLst/>
            </a:prstGeom>
            <a:solidFill>
              <a:schemeClr val="bg1"/>
            </a:solidFill>
          </p:spPr>
          <p:txBody>
            <a:bodyPr wrap="none" rtlCol="0">
              <a:spAutoFit/>
            </a:bodyPr>
            <a:lstStyle/>
            <a:p>
              <a:pPr algn="ctr"/>
              <a:r>
                <a:rPr lang="en-US" sz="2200" dirty="0"/>
                <a:t>0                                                90</a:t>
              </a:r>
            </a:p>
            <a:p>
              <a:pPr algn="ctr"/>
              <a:r>
                <a:rPr lang="en-US" sz="2200" dirty="0"/>
                <a:t>Major Principal Stress Direction</a:t>
              </a:r>
            </a:p>
            <a:p>
              <a:pPr algn="ctr"/>
              <a:r>
                <a:rPr lang="en-US" sz="2200" dirty="0"/>
                <a:t> </a:t>
              </a:r>
              <a:r>
                <a:rPr lang="en-US" sz="2200" dirty="0">
                  <a:latin typeface="Symbol" panose="05050102010706020507" pitchFamily="18" charset="2"/>
                </a:rPr>
                <a:t>q</a:t>
              </a:r>
              <a:r>
                <a:rPr lang="en-US" sz="2200" dirty="0"/>
                <a:t> (degrees from vertical)</a:t>
              </a:r>
            </a:p>
          </p:txBody>
        </p:sp>
        <p:sp>
          <p:nvSpPr>
            <p:cNvPr id="5" name="TextBox 4"/>
            <p:cNvSpPr txBox="1"/>
            <p:nvPr/>
          </p:nvSpPr>
          <p:spPr>
            <a:xfrm>
              <a:off x="1017382" y="4623457"/>
              <a:ext cx="340158" cy="461665"/>
            </a:xfrm>
            <a:prstGeom prst="rect">
              <a:avLst/>
            </a:prstGeom>
            <a:solidFill>
              <a:schemeClr val="bg1"/>
            </a:solidFill>
          </p:spPr>
          <p:txBody>
            <a:bodyPr wrap="none" rtlCol="0">
              <a:spAutoFit/>
            </a:bodyPr>
            <a:lstStyle/>
            <a:p>
              <a:r>
                <a:rPr lang="en-US" sz="2400" dirty="0"/>
                <a:t>0</a:t>
              </a:r>
            </a:p>
          </p:txBody>
        </p:sp>
        <p:sp>
          <p:nvSpPr>
            <p:cNvPr id="6" name="TextBox 5"/>
            <p:cNvSpPr txBox="1"/>
            <p:nvPr/>
          </p:nvSpPr>
          <p:spPr>
            <a:xfrm>
              <a:off x="1017382" y="699388"/>
              <a:ext cx="314188" cy="461665"/>
            </a:xfrm>
            <a:prstGeom prst="rect">
              <a:avLst/>
            </a:prstGeom>
            <a:solidFill>
              <a:schemeClr val="bg1"/>
            </a:solidFill>
          </p:spPr>
          <p:txBody>
            <a:bodyPr wrap="square" rtlCol="0">
              <a:spAutoFit/>
            </a:bodyPr>
            <a:lstStyle/>
            <a:p>
              <a:r>
                <a:rPr lang="en-US" sz="2400" dirty="0"/>
                <a:t>1</a:t>
              </a:r>
            </a:p>
          </p:txBody>
        </p:sp>
      </p:grpSp>
      <p:pic>
        <p:nvPicPr>
          <p:cNvPr id="8" name="Picture 7"/>
          <p:cNvPicPr>
            <a:picLocks noChangeAspect="1"/>
          </p:cNvPicPr>
          <p:nvPr/>
        </p:nvPicPr>
        <p:blipFill>
          <a:blip r:embed="rId3"/>
          <a:stretch>
            <a:fillRect/>
          </a:stretch>
        </p:blipFill>
        <p:spPr>
          <a:xfrm>
            <a:off x="5206534" y="4367057"/>
            <a:ext cx="3190875" cy="1123950"/>
          </a:xfrm>
          <a:prstGeom prst="rect">
            <a:avLst/>
          </a:prstGeom>
        </p:spPr>
      </p:pic>
      <p:sp>
        <p:nvSpPr>
          <p:cNvPr id="11" name="Rectangle 10"/>
          <p:cNvSpPr/>
          <p:nvPr/>
        </p:nvSpPr>
        <p:spPr>
          <a:xfrm>
            <a:off x="1374688" y="4898975"/>
            <a:ext cx="158652" cy="15692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41827" y="2924041"/>
            <a:ext cx="220240" cy="17441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07792" y="1162576"/>
            <a:ext cx="3924233" cy="283154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1"/>
                </a:solidFill>
              </a:rPr>
              <a:t>Behavior Depends on:</a:t>
            </a:r>
          </a:p>
          <a:p>
            <a:pPr marL="914400" lvl="1" indent="-457200">
              <a:spcAft>
                <a:spcPts val="600"/>
              </a:spcAft>
              <a:buFont typeface="+mj-lt"/>
              <a:buAutoNum type="arabicPeriod"/>
            </a:pPr>
            <a:r>
              <a:rPr lang="en-US" sz="2400">
                <a:solidFill>
                  <a:schemeClr val="accent1"/>
                </a:solidFill>
              </a:rPr>
              <a:t>Initial </a:t>
            </a:r>
            <a:r>
              <a:rPr lang="en-US" sz="2400" dirty="0">
                <a:solidFill>
                  <a:schemeClr val="accent1"/>
                </a:solidFill>
              </a:rPr>
              <a:t>(equilibrated) stress state</a:t>
            </a:r>
          </a:p>
          <a:p>
            <a:pPr marL="914400" lvl="1" indent="-457200">
              <a:spcAft>
                <a:spcPts val="600"/>
              </a:spcAft>
              <a:buFont typeface="+mj-lt"/>
              <a:buAutoNum type="arabicPeriod"/>
            </a:pPr>
            <a:r>
              <a:rPr lang="en-US" sz="2400" dirty="0">
                <a:solidFill>
                  <a:schemeClr val="accent1"/>
                </a:solidFill>
              </a:rPr>
              <a:t>Direction of loading relative to deposition</a:t>
            </a:r>
          </a:p>
          <a:p>
            <a:pPr marL="914400" lvl="1" indent="-457200">
              <a:spcAft>
                <a:spcPts val="600"/>
              </a:spcAft>
              <a:buFont typeface="+mj-lt"/>
              <a:buAutoNum type="arabicPeriod"/>
            </a:pPr>
            <a:r>
              <a:rPr lang="en-US" sz="2400" dirty="0">
                <a:solidFill>
                  <a:schemeClr val="accent1"/>
                </a:solidFill>
              </a:rPr>
              <a:t>Relative value of intermediate stress</a:t>
            </a:r>
          </a:p>
        </p:txBody>
      </p:sp>
      <p:sp>
        <p:nvSpPr>
          <p:cNvPr id="14" name="Title 1"/>
          <p:cNvSpPr txBox="1">
            <a:spLocks/>
          </p:cNvSpPr>
          <p:nvPr/>
        </p:nvSpPr>
        <p:spPr>
          <a:xfrm>
            <a:off x="437147" y="-4011"/>
            <a:ext cx="8229600" cy="6397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0" lvl="1"/>
            <a:r>
              <a:rPr lang="en-US" sz="2000" kern="0" dirty="0">
                <a:solidFill>
                  <a:srgbClr val="C00000"/>
                </a:solidFill>
              </a:rPr>
              <a:t>Proposal section 2.1.3: Generalized loading effects</a:t>
            </a:r>
          </a:p>
        </p:txBody>
      </p:sp>
      <p:sp>
        <p:nvSpPr>
          <p:cNvPr id="2" name="Title 1"/>
          <p:cNvSpPr>
            <a:spLocks noGrp="1"/>
          </p:cNvSpPr>
          <p:nvPr>
            <p:ph type="title"/>
          </p:nvPr>
        </p:nvSpPr>
        <p:spPr>
          <a:xfrm>
            <a:off x="977882" y="483756"/>
            <a:ext cx="4226036" cy="639762"/>
          </a:xfrm>
          <a:solidFill>
            <a:schemeClr val="bg1"/>
          </a:solidFill>
        </p:spPr>
        <p:txBody>
          <a:bodyPr/>
          <a:lstStyle/>
          <a:p>
            <a:r>
              <a:rPr lang="en-US" dirty="0">
                <a:solidFill>
                  <a:schemeClr val="accent1"/>
                </a:solidFill>
              </a:rPr>
              <a:t>Laboratory </a:t>
            </a:r>
            <a:r>
              <a:rPr lang="en-US" sz="3000" dirty="0">
                <a:solidFill>
                  <a:schemeClr val="accent1"/>
                </a:solidFill>
              </a:rPr>
              <a:t>Capabilities</a:t>
            </a:r>
          </a:p>
        </p:txBody>
      </p:sp>
      <p:sp>
        <p:nvSpPr>
          <p:cNvPr id="10" name="Footer Placeholder 9"/>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227090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lgn="l"/>
            <a:r>
              <a:rPr lang="en-US"/>
              <a:t>© 2018 UT GeoFluids</a:t>
            </a:r>
            <a:endParaRPr lang="en-US" dirty="0"/>
          </a:p>
        </p:txBody>
      </p:sp>
      <p:pic>
        <p:nvPicPr>
          <p:cNvPr id="5" name="Picture 4" descr="/Users/MariakatAir/Jackson/Presentations/GeoFluids/GeoFluids18/Proposal/Figures_proposal/Figure3.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3791118" y="1379335"/>
            <a:ext cx="4187507" cy="4144755"/>
          </a:xfrm>
          <a:prstGeom prst="rect">
            <a:avLst/>
          </a:prstGeom>
          <a:noFill/>
          <a:ln>
            <a:noFill/>
          </a:ln>
        </p:spPr>
      </p:pic>
      <p:pic>
        <p:nvPicPr>
          <p:cNvPr id="6" name="Picture 5"/>
          <p:cNvPicPr>
            <a:picLocks noChangeAspect="1"/>
          </p:cNvPicPr>
          <p:nvPr/>
        </p:nvPicPr>
        <p:blipFill>
          <a:blip r:embed="rId3"/>
          <a:stretch>
            <a:fillRect/>
          </a:stretch>
        </p:blipFill>
        <p:spPr>
          <a:xfrm>
            <a:off x="533400" y="1574494"/>
            <a:ext cx="2904081" cy="3407852"/>
          </a:xfrm>
          <a:prstGeom prst="rect">
            <a:avLst/>
          </a:prstGeom>
        </p:spPr>
      </p:pic>
      <p:sp>
        <p:nvSpPr>
          <p:cNvPr id="7" name="Title 1"/>
          <p:cNvSpPr txBox="1">
            <a:spLocks/>
          </p:cNvSpPr>
          <p:nvPr/>
        </p:nvSpPr>
        <p:spPr>
          <a:xfrm>
            <a:off x="533400" y="121113"/>
            <a:ext cx="8229600" cy="6397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0" lvl="1"/>
            <a:r>
              <a:rPr lang="en-US" sz="2000" kern="0" dirty="0">
                <a:solidFill>
                  <a:srgbClr val="C00000"/>
                </a:solidFill>
              </a:rPr>
              <a:t>Proposal section 2.1.3: Generalized loading effects</a:t>
            </a:r>
          </a:p>
        </p:txBody>
      </p:sp>
      <p:sp>
        <p:nvSpPr>
          <p:cNvPr id="8" name="Title 1"/>
          <p:cNvSpPr txBox="1">
            <a:spLocks/>
          </p:cNvSpPr>
          <p:nvPr/>
        </p:nvSpPr>
        <p:spPr>
          <a:xfrm>
            <a:off x="887037" y="765877"/>
            <a:ext cx="7010400" cy="639762"/>
          </a:xfrm>
          <a:prstGeom prst="rect">
            <a:avLst/>
          </a:prstGeom>
          <a:solidFill>
            <a:schemeClr val="bg1"/>
          </a:solidFill>
        </p:spPr>
        <p:txBody>
          <a:bodyPr/>
          <a:lstStyle>
            <a:lvl1pPr algn="l" defTabSz="685800" rtl="0" eaLnBrk="1" latinLnBrk="0" hangingPunct="1">
              <a:spcBef>
                <a:spcPct val="0"/>
              </a:spcBef>
              <a:buNone/>
              <a:defRPr sz="3200" b="0" i="0" u="none" kern="1200">
                <a:solidFill>
                  <a:schemeClr val="tx1"/>
                </a:solidFill>
                <a:latin typeface="+mj-lt"/>
                <a:ea typeface="+mj-ea"/>
                <a:cs typeface="+mj-cs"/>
              </a:defRPr>
            </a:lvl1pPr>
          </a:lstStyle>
          <a:p>
            <a:r>
              <a:rPr lang="en-US" sz="3000" dirty="0">
                <a:solidFill>
                  <a:schemeClr val="accent1"/>
                </a:solidFill>
              </a:rPr>
              <a:t>Loading Conditions Change Yield Surface</a:t>
            </a:r>
          </a:p>
        </p:txBody>
      </p:sp>
      <p:sp>
        <p:nvSpPr>
          <p:cNvPr id="2" name="Oval 1"/>
          <p:cNvSpPr/>
          <p:nvPr/>
        </p:nvSpPr>
        <p:spPr>
          <a:xfrm>
            <a:off x="533400" y="4767935"/>
            <a:ext cx="228600" cy="214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849617" y="2605689"/>
            <a:ext cx="214741" cy="214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726715" y="3505200"/>
            <a:ext cx="228600" cy="205986"/>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236772" y="1570409"/>
            <a:ext cx="200709" cy="20070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50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1" y="1143000"/>
            <a:ext cx="70866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solidFill>
              </a:rPr>
              <a:t>We will: </a:t>
            </a:r>
          </a:p>
          <a:p>
            <a:pPr marL="742950" lvl="1" indent="-285750">
              <a:buFont typeface="Arial" panose="020B0604020202020204" pitchFamily="34" charset="0"/>
              <a:buChar char="•"/>
            </a:pPr>
            <a:r>
              <a:rPr lang="en-US" sz="2400" dirty="0">
                <a:solidFill>
                  <a:schemeClr val="accent1"/>
                </a:solidFill>
              </a:rPr>
              <a:t>Measure the shape of the yield surface</a:t>
            </a:r>
          </a:p>
          <a:p>
            <a:pPr marL="1200150" lvl="2" indent="-285750">
              <a:buFont typeface="Arial" panose="020B0604020202020204" pitchFamily="34" charset="0"/>
              <a:buChar char="•"/>
            </a:pPr>
            <a:r>
              <a:rPr lang="en-US" sz="2400" dirty="0">
                <a:solidFill>
                  <a:schemeClr val="accent1"/>
                </a:solidFill>
              </a:rPr>
              <a:t>Using TX stress space</a:t>
            </a:r>
          </a:p>
          <a:p>
            <a:pPr marL="1200150" lvl="2" indent="-285750">
              <a:buFont typeface="Arial" panose="020B0604020202020204" pitchFamily="34" charset="0"/>
              <a:buChar char="•"/>
            </a:pPr>
            <a:r>
              <a:rPr lang="en-US" sz="2400" dirty="0">
                <a:solidFill>
                  <a:schemeClr val="accent1"/>
                </a:solidFill>
              </a:rPr>
              <a:t>Following uniaxial compression</a:t>
            </a:r>
          </a:p>
          <a:p>
            <a:pPr marL="1200150" lvl="2" indent="-285750">
              <a:buFont typeface="Arial" panose="020B0604020202020204" pitchFamily="34" charset="0"/>
              <a:buChar char="•"/>
            </a:pPr>
            <a:r>
              <a:rPr lang="en-US" sz="2400" dirty="0">
                <a:solidFill>
                  <a:schemeClr val="accent1"/>
                </a:solidFill>
              </a:rPr>
              <a:t>Up to 100 MPa</a:t>
            </a:r>
          </a:p>
          <a:p>
            <a:pPr marL="1200150" lvl="2" indent="-285750">
              <a:buFont typeface="Arial" panose="020B0604020202020204" pitchFamily="34" charset="0"/>
              <a:buChar char="•"/>
            </a:pPr>
            <a:endParaRPr lang="en-US" sz="2400" dirty="0">
              <a:solidFill>
                <a:schemeClr val="accent1"/>
              </a:solidFill>
            </a:endParaRPr>
          </a:p>
          <a:p>
            <a:pPr marL="742950" lvl="1" indent="-285750">
              <a:buFont typeface="Arial" panose="020B0604020202020204" pitchFamily="34" charset="0"/>
              <a:buChar char="•"/>
            </a:pPr>
            <a:r>
              <a:rPr lang="en-US" sz="2400" dirty="0">
                <a:solidFill>
                  <a:schemeClr val="accent1"/>
                </a:solidFill>
              </a:rPr>
              <a:t>Measure the yield surface rotation</a:t>
            </a:r>
          </a:p>
          <a:p>
            <a:pPr marL="1200150" lvl="2" indent="-285750">
              <a:buFont typeface="Arial" panose="020B0604020202020204" pitchFamily="34" charset="0"/>
              <a:buChar char="•"/>
            </a:pPr>
            <a:r>
              <a:rPr lang="en-US" sz="2400" dirty="0">
                <a:solidFill>
                  <a:schemeClr val="accent1"/>
                </a:solidFill>
              </a:rPr>
              <a:t>Due to non-uniaxial compression</a:t>
            </a:r>
          </a:p>
          <a:p>
            <a:pPr marL="1200150" lvl="2" indent="-285750">
              <a:buFont typeface="Arial" panose="020B0604020202020204" pitchFamily="34" charset="0"/>
              <a:buChar char="•"/>
            </a:pPr>
            <a:endParaRPr lang="en-US" sz="2400" dirty="0">
              <a:solidFill>
                <a:schemeClr val="accent1"/>
              </a:solidFill>
            </a:endParaRPr>
          </a:p>
          <a:p>
            <a:pPr marL="742950" lvl="1" indent="-285750">
              <a:buFont typeface="Arial" panose="020B0604020202020204" pitchFamily="34" charset="0"/>
              <a:buChar char="•"/>
            </a:pPr>
            <a:r>
              <a:rPr lang="en-US" sz="2400" dirty="0">
                <a:solidFill>
                  <a:schemeClr val="accent1"/>
                </a:solidFill>
              </a:rPr>
              <a:t>Develop capability to independently control the intermediate principal stress</a:t>
            </a:r>
          </a:p>
        </p:txBody>
      </p:sp>
      <p:sp>
        <p:nvSpPr>
          <p:cNvPr id="5" name="Title 1"/>
          <p:cNvSpPr txBox="1">
            <a:spLocks/>
          </p:cNvSpPr>
          <p:nvPr/>
        </p:nvSpPr>
        <p:spPr>
          <a:xfrm>
            <a:off x="571501" y="228600"/>
            <a:ext cx="8229600" cy="6397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0" lvl="1"/>
            <a:r>
              <a:rPr lang="en-US" sz="2000" kern="0" dirty="0">
                <a:solidFill>
                  <a:srgbClr val="C00000"/>
                </a:solidFill>
              </a:rPr>
              <a:t>Proposal section 2.1.3: Generalized loading effects</a:t>
            </a:r>
          </a:p>
        </p:txBody>
      </p:sp>
      <p:sp>
        <p:nvSpPr>
          <p:cNvPr id="2" name="Footer Placeholder 1"/>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171876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p:cNvSpPr txBox="1">
            <a:spLocks/>
          </p:cNvSpPr>
          <p:nvPr/>
        </p:nvSpPr>
        <p:spPr>
          <a:xfrm>
            <a:off x="1653843" y="418543"/>
            <a:ext cx="6727208" cy="6397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i="0" u="none" kern="1200">
                <a:solidFill>
                  <a:schemeClr val="tx1"/>
                </a:solidFill>
                <a:latin typeface="+mj-lt"/>
                <a:ea typeface="+mj-ea"/>
                <a:cs typeface="+mj-cs"/>
              </a:defRPr>
            </a:lvl1pPr>
          </a:lstStyle>
          <a:p>
            <a:r>
              <a:rPr lang="en-US" sz="3000" dirty="0">
                <a:solidFill>
                  <a:schemeClr val="accent1">
                    <a:lumMod val="75000"/>
                  </a:schemeClr>
                </a:solidFill>
              </a:rPr>
              <a:t>Characterization of TI Elastic Stiffness </a:t>
            </a:r>
          </a:p>
        </p:txBody>
      </p:sp>
      <p:sp>
        <p:nvSpPr>
          <p:cNvPr id="93" name="TextBox 92"/>
          <p:cNvSpPr txBox="1"/>
          <p:nvPr/>
        </p:nvSpPr>
        <p:spPr>
          <a:xfrm>
            <a:off x="623574" y="1239316"/>
            <a:ext cx="2229814" cy="369332"/>
          </a:xfrm>
          <a:prstGeom prst="rect">
            <a:avLst/>
          </a:prstGeom>
          <a:noFill/>
        </p:spPr>
        <p:txBody>
          <a:bodyPr wrap="square" rtlCol="0">
            <a:spAutoFit/>
          </a:bodyPr>
          <a:lstStyle/>
          <a:p>
            <a:r>
              <a:rPr lang="en-US" b="1" dirty="0"/>
              <a:t>Vertical Velocities</a:t>
            </a:r>
          </a:p>
        </p:txBody>
      </p:sp>
      <p:sp>
        <p:nvSpPr>
          <p:cNvPr id="94" name="TextBox 93"/>
          <p:cNvSpPr txBox="1"/>
          <p:nvPr/>
        </p:nvSpPr>
        <p:spPr>
          <a:xfrm>
            <a:off x="3348192" y="3475649"/>
            <a:ext cx="2229814" cy="369332"/>
          </a:xfrm>
          <a:prstGeom prst="rect">
            <a:avLst/>
          </a:prstGeom>
          <a:noFill/>
        </p:spPr>
        <p:txBody>
          <a:bodyPr wrap="square" rtlCol="0">
            <a:spAutoFit/>
          </a:bodyPr>
          <a:lstStyle/>
          <a:p>
            <a:r>
              <a:rPr lang="en-US" b="1" dirty="0"/>
              <a:t>Inclined Velocity</a:t>
            </a:r>
          </a:p>
        </p:txBody>
      </p:sp>
      <p:sp>
        <p:nvSpPr>
          <p:cNvPr id="96" name="TextBox 95"/>
          <p:cNvSpPr txBox="1"/>
          <p:nvPr/>
        </p:nvSpPr>
        <p:spPr>
          <a:xfrm>
            <a:off x="6456986" y="1258832"/>
            <a:ext cx="2229814" cy="369332"/>
          </a:xfrm>
          <a:prstGeom prst="rect">
            <a:avLst/>
          </a:prstGeom>
          <a:noFill/>
        </p:spPr>
        <p:txBody>
          <a:bodyPr wrap="square" rtlCol="0">
            <a:spAutoFit/>
          </a:bodyPr>
          <a:lstStyle/>
          <a:p>
            <a:r>
              <a:rPr lang="en-US" b="1" dirty="0"/>
              <a:t>Horizontal Velocities</a:t>
            </a:r>
          </a:p>
        </p:txBody>
      </p:sp>
      <p:sp>
        <p:nvSpPr>
          <p:cNvPr id="97" name="TextBox 96"/>
          <p:cNvSpPr txBox="1"/>
          <p:nvPr/>
        </p:nvSpPr>
        <p:spPr>
          <a:xfrm>
            <a:off x="587715" y="4361021"/>
            <a:ext cx="1680668" cy="369332"/>
          </a:xfrm>
          <a:prstGeom prst="rect">
            <a:avLst/>
          </a:prstGeom>
          <a:noFill/>
        </p:spPr>
        <p:txBody>
          <a:bodyPr wrap="square" rtlCol="0">
            <a:spAutoFit/>
          </a:bodyPr>
          <a:lstStyle/>
          <a:p>
            <a:r>
              <a:rPr lang="en-US" b="1" dirty="0"/>
              <a:t>Top to bottom</a:t>
            </a:r>
          </a:p>
        </p:txBody>
      </p:sp>
      <p:sp>
        <p:nvSpPr>
          <p:cNvPr id="98" name="TextBox 97"/>
          <p:cNvSpPr txBox="1"/>
          <p:nvPr/>
        </p:nvSpPr>
        <p:spPr>
          <a:xfrm>
            <a:off x="6787679" y="4138321"/>
            <a:ext cx="2229814" cy="369332"/>
          </a:xfrm>
          <a:prstGeom prst="rect">
            <a:avLst/>
          </a:prstGeom>
          <a:noFill/>
        </p:spPr>
        <p:txBody>
          <a:bodyPr wrap="square" rtlCol="0">
            <a:spAutoFit/>
          </a:bodyPr>
          <a:lstStyle/>
          <a:p>
            <a:r>
              <a:rPr lang="en-US" b="1" dirty="0"/>
              <a:t>Side to side</a:t>
            </a:r>
          </a:p>
        </p:txBody>
      </p:sp>
      <p:sp>
        <p:nvSpPr>
          <p:cNvPr id="99" name="TextBox 98"/>
          <p:cNvSpPr txBox="1"/>
          <p:nvPr/>
        </p:nvSpPr>
        <p:spPr>
          <a:xfrm>
            <a:off x="3578792" y="5979599"/>
            <a:ext cx="2229814" cy="369332"/>
          </a:xfrm>
          <a:prstGeom prst="rect">
            <a:avLst/>
          </a:prstGeom>
          <a:noFill/>
        </p:spPr>
        <p:txBody>
          <a:bodyPr wrap="square" rtlCol="0">
            <a:spAutoFit/>
          </a:bodyPr>
          <a:lstStyle/>
          <a:p>
            <a:r>
              <a:rPr lang="en-US" b="1" dirty="0"/>
              <a:t>Side to top</a:t>
            </a:r>
          </a:p>
        </p:txBody>
      </p:sp>
      <mc:AlternateContent xmlns:mc="http://schemas.openxmlformats.org/markup-compatibility/2006" xmlns:a14="http://schemas.microsoft.com/office/drawing/2010/main">
        <mc:Choice Requires="a14">
          <p:sp>
            <p:nvSpPr>
              <p:cNvPr id="103" name="TextBox 102"/>
              <p:cNvSpPr txBox="1"/>
              <p:nvPr/>
            </p:nvSpPr>
            <p:spPr>
              <a:xfrm>
                <a:off x="1593896" y="2353317"/>
                <a:ext cx="50527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𝑉</m:t>
                          </m:r>
                        </m:e>
                        <m:sub>
                          <m:r>
                            <a:rPr lang="en-US" sz="2400" b="0" i="1" smtClean="0">
                              <a:solidFill>
                                <a:srgbClr val="0000FF"/>
                              </a:solidFill>
                              <a:latin typeface="Cambria Math" panose="02040503050406030204" pitchFamily="18" charset="0"/>
                            </a:rPr>
                            <m:t>𝑠𝑣</m:t>
                          </m:r>
                        </m:sub>
                      </m:sSub>
                    </m:oMath>
                  </m:oMathPara>
                </a14:m>
                <a:endParaRPr lang="en-US" sz="2000" dirty="0">
                  <a:solidFill>
                    <a:srgbClr val="0000FF"/>
                  </a:solidFill>
                </a:endParaRPr>
              </a:p>
            </p:txBody>
          </p:sp>
        </mc:Choice>
        <mc:Fallback xmlns="">
          <p:sp>
            <p:nvSpPr>
              <p:cNvPr id="103" name="TextBox 102"/>
              <p:cNvSpPr txBox="1">
                <a:spLocks noRot="1" noChangeAspect="1" noMove="1" noResize="1" noEditPoints="1" noAdjustHandles="1" noChangeArrowheads="1" noChangeShapeType="1" noTextEdit="1"/>
              </p:cNvSpPr>
              <p:nvPr/>
            </p:nvSpPr>
            <p:spPr>
              <a:xfrm>
                <a:off x="1593896" y="2353317"/>
                <a:ext cx="505274" cy="369332"/>
              </a:xfrm>
              <a:prstGeom prst="rect">
                <a:avLst/>
              </a:prstGeom>
              <a:blipFill rotWithShape="0">
                <a:blip r:embed="rId4"/>
                <a:stretch>
                  <a:fillRect l="-7229" b="-9836"/>
                </a:stretch>
              </a:blipFill>
            </p:spPr>
            <p:txBody>
              <a:bodyPr/>
              <a:lstStyle/>
              <a:p>
                <a:r>
                  <a:rPr lang="en-US">
                    <a:noFill/>
                  </a:rPr>
                  <a:t> </a:t>
                </a:r>
              </a:p>
            </p:txBody>
          </p:sp>
        </mc:Fallback>
      </mc:AlternateContent>
      <p:grpSp>
        <p:nvGrpSpPr>
          <p:cNvPr id="2" name="Group 1"/>
          <p:cNvGrpSpPr/>
          <p:nvPr/>
        </p:nvGrpSpPr>
        <p:grpSpPr>
          <a:xfrm>
            <a:off x="587715" y="1884587"/>
            <a:ext cx="1866900" cy="2438400"/>
            <a:chOff x="1027423" y="2275540"/>
            <a:chExt cx="1866900" cy="2438400"/>
          </a:xfrm>
        </p:grpSpPr>
        <p:pic>
          <p:nvPicPr>
            <p:cNvPr id="89" name="Picture 88"/>
            <p:cNvPicPr>
              <a:picLocks noChangeAspect="1"/>
            </p:cNvPicPr>
            <p:nvPr/>
          </p:nvPicPr>
          <p:blipFill>
            <a:blip r:embed="rId5"/>
            <a:stretch>
              <a:fillRect/>
            </a:stretch>
          </p:blipFill>
          <p:spPr>
            <a:xfrm>
              <a:off x="1027423" y="2275540"/>
              <a:ext cx="1866900" cy="2438400"/>
            </a:xfrm>
            <a:prstGeom prst="rect">
              <a:avLst/>
            </a:prstGeom>
          </p:spPr>
        </p:pic>
        <mc:AlternateContent xmlns:mc="http://schemas.openxmlformats.org/markup-compatibility/2006" xmlns:a14="http://schemas.microsoft.com/office/drawing/2010/main">
          <mc:Choice Requires="a14">
            <p:sp>
              <p:nvSpPr>
                <p:cNvPr id="104" name="TextBox 103"/>
                <p:cNvSpPr txBox="1"/>
                <p:nvPr/>
              </p:nvSpPr>
              <p:spPr>
                <a:xfrm>
                  <a:off x="1142558" y="3899123"/>
                  <a:ext cx="1191846" cy="3978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ED7572"/>
                                </a:solidFill>
                                <a:latin typeface="Cambria Math" panose="02040503050406030204" pitchFamily="18" charset="0"/>
                              </a:rPr>
                            </m:ctrlPr>
                          </m:sSubPr>
                          <m:e>
                            <m:r>
                              <a:rPr lang="en-US" sz="2400" b="0" i="1" smtClean="0">
                                <a:solidFill>
                                  <a:srgbClr val="ED7572"/>
                                </a:solidFill>
                                <a:latin typeface="Cambria Math" panose="02040503050406030204" pitchFamily="18" charset="0"/>
                              </a:rPr>
                              <m:t>𝑉</m:t>
                            </m:r>
                          </m:e>
                          <m:sub>
                            <m:r>
                              <a:rPr lang="en-US" sz="2400" b="0" i="1" smtClean="0">
                                <a:solidFill>
                                  <a:srgbClr val="ED7572"/>
                                </a:solidFill>
                                <a:latin typeface="Cambria Math" panose="02040503050406030204" pitchFamily="18" charset="0"/>
                              </a:rPr>
                              <m:t>𝑝𝑣</m:t>
                            </m:r>
                          </m:sub>
                        </m:sSub>
                      </m:oMath>
                    </m:oMathPara>
                  </a14:m>
                  <a:endParaRPr lang="en-US" sz="2000" dirty="0">
                    <a:solidFill>
                      <a:srgbClr val="ED7572"/>
                    </a:solidFill>
                  </a:endParaRPr>
                </a:p>
              </p:txBody>
            </p:sp>
          </mc:Choice>
          <mc:Fallback xmlns="">
            <p:sp>
              <p:nvSpPr>
                <p:cNvPr id="104" name="TextBox 103"/>
                <p:cNvSpPr txBox="1">
                  <a:spLocks noRot="1" noChangeAspect="1" noMove="1" noResize="1" noEditPoints="1" noAdjustHandles="1" noChangeArrowheads="1" noChangeShapeType="1" noTextEdit="1"/>
                </p:cNvSpPr>
                <p:nvPr/>
              </p:nvSpPr>
              <p:spPr>
                <a:xfrm>
                  <a:off x="1142558" y="3899123"/>
                  <a:ext cx="1191846" cy="397866"/>
                </a:xfrm>
                <a:prstGeom prst="rect">
                  <a:avLst/>
                </a:prstGeom>
                <a:blipFill rotWithShape="0">
                  <a:blip r:embed="rId6"/>
                  <a:stretch>
                    <a:fillRect b="-20000"/>
                  </a:stretch>
                </a:blipFill>
              </p:spPr>
              <p:txBody>
                <a:bodyPr/>
                <a:lstStyle/>
                <a:p>
                  <a:r>
                    <a:rPr lang="en-US">
                      <a:noFill/>
                    </a:rPr>
                    <a:t> </a:t>
                  </a:r>
                </a:p>
              </p:txBody>
            </p:sp>
          </mc:Fallback>
        </mc:AlternateContent>
      </p:grpSp>
      <p:grpSp>
        <p:nvGrpSpPr>
          <p:cNvPr id="5" name="Group 4"/>
          <p:cNvGrpSpPr/>
          <p:nvPr/>
        </p:nvGrpSpPr>
        <p:grpSpPr>
          <a:xfrm>
            <a:off x="6080275" y="1757914"/>
            <a:ext cx="3063725" cy="2286000"/>
            <a:chOff x="5901470" y="2361306"/>
            <a:chExt cx="3063725" cy="2286000"/>
          </a:xfrm>
        </p:grpSpPr>
        <p:pic>
          <p:nvPicPr>
            <p:cNvPr id="110" name="Picture 109"/>
            <p:cNvPicPr>
              <a:picLocks noChangeAspect="1"/>
            </p:cNvPicPr>
            <p:nvPr/>
          </p:nvPicPr>
          <p:blipFill>
            <a:blip r:embed="rId7"/>
            <a:stretch>
              <a:fillRect/>
            </a:stretch>
          </p:blipFill>
          <p:spPr>
            <a:xfrm>
              <a:off x="6182946" y="2361306"/>
              <a:ext cx="2019300" cy="2286000"/>
            </a:xfrm>
            <a:prstGeom prst="rect">
              <a:avLst/>
            </a:prstGeom>
          </p:spPr>
        </p:pic>
        <mc:AlternateContent xmlns:mc="http://schemas.openxmlformats.org/markup-compatibility/2006" xmlns:a14="http://schemas.microsoft.com/office/drawing/2010/main">
          <mc:Choice Requires="a14">
            <p:sp>
              <p:nvSpPr>
                <p:cNvPr id="112" name="TextBox 111"/>
                <p:cNvSpPr txBox="1"/>
                <p:nvPr/>
              </p:nvSpPr>
              <p:spPr>
                <a:xfrm>
                  <a:off x="5901470" y="3487997"/>
                  <a:ext cx="62892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𝑠h</m:t>
                            </m:r>
                          </m:sub>
                        </m:sSub>
                      </m:oMath>
                    </m:oMathPara>
                  </a14:m>
                  <a:endParaRPr lang="en-US" sz="2000" dirty="0"/>
                </a:p>
              </p:txBody>
            </p:sp>
          </mc:Choice>
          <mc:Fallback xmlns="">
            <p:sp>
              <p:nvSpPr>
                <p:cNvPr id="112" name="TextBox 111"/>
                <p:cNvSpPr txBox="1">
                  <a:spLocks noRot="1" noChangeAspect="1" noMove="1" noResize="1" noEditPoints="1" noAdjustHandles="1" noChangeArrowheads="1" noChangeShapeType="1" noTextEdit="1"/>
                </p:cNvSpPr>
                <p:nvPr/>
              </p:nvSpPr>
              <p:spPr>
                <a:xfrm>
                  <a:off x="5901470" y="3487997"/>
                  <a:ext cx="628926" cy="369332"/>
                </a:xfrm>
                <a:prstGeom prst="rect">
                  <a:avLst/>
                </a:prstGeom>
                <a:blipFill rotWithShape="0">
                  <a:blip r:embed="rId8"/>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p:cNvSpPr txBox="1"/>
                <p:nvPr/>
              </p:nvSpPr>
              <p:spPr>
                <a:xfrm>
                  <a:off x="7773349" y="3274956"/>
                  <a:ext cx="1191846" cy="3978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ED7572"/>
                                </a:solidFill>
                                <a:latin typeface="Cambria Math" panose="02040503050406030204" pitchFamily="18" charset="0"/>
                              </a:rPr>
                            </m:ctrlPr>
                          </m:sSubPr>
                          <m:e>
                            <m:r>
                              <a:rPr lang="en-US" sz="2400" b="0" i="1" smtClean="0">
                                <a:solidFill>
                                  <a:srgbClr val="ED7572"/>
                                </a:solidFill>
                                <a:latin typeface="Cambria Math" panose="02040503050406030204" pitchFamily="18" charset="0"/>
                              </a:rPr>
                              <m:t>𝑉</m:t>
                            </m:r>
                          </m:e>
                          <m:sub>
                            <m:r>
                              <a:rPr lang="en-US" sz="2400" b="0" i="1" smtClean="0">
                                <a:solidFill>
                                  <a:srgbClr val="ED7572"/>
                                </a:solidFill>
                                <a:latin typeface="Cambria Math" panose="02040503050406030204" pitchFamily="18" charset="0"/>
                              </a:rPr>
                              <m:t>𝑝h</m:t>
                            </m:r>
                          </m:sub>
                        </m:sSub>
                      </m:oMath>
                    </m:oMathPara>
                  </a14:m>
                  <a:endParaRPr lang="en-US" sz="2000" dirty="0">
                    <a:solidFill>
                      <a:srgbClr val="ED7572"/>
                    </a:solidFill>
                  </a:endParaRPr>
                </a:p>
              </p:txBody>
            </p:sp>
          </mc:Choice>
          <mc:Fallback xmlns="">
            <p:sp>
              <p:nvSpPr>
                <p:cNvPr id="113" name="TextBox 112"/>
                <p:cNvSpPr txBox="1">
                  <a:spLocks noRot="1" noChangeAspect="1" noMove="1" noResize="1" noEditPoints="1" noAdjustHandles="1" noChangeArrowheads="1" noChangeShapeType="1" noTextEdit="1"/>
                </p:cNvSpPr>
                <p:nvPr/>
              </p:nvSpPr>
              <p:spPr>
                <a:xfrm>
                  <a:off x="7773349" y="3274956"/>
                  <a:ext cx="1191846" cy="397866"/>
                </a:xfrm>
                <a:prstGeom prst="rect">
                  <a:avLst/>
                </a:prstGeom>
                <a:blipFill rotWithShape="0">
                  <a:blip r:embed="rId11"/>
                  <a:stretch>
                    <a:fillRect b="-26154"/>
                  </a:stretch>
                </a:blipFill>
              </p:spPr>
              <p:txBody>
                <a:bodyPr/>
                <a:lstStyle/>
                <a:p>
                  <a:r>
                    <a:rPr lang="en-US">
                      <a:noFill/>
                    </a:rPr>
                    <a:t> </a:t>
                  </a:r>
                </a:p>
              </p:txBody>
            </p:sp>
          </mc:Fallback>
        </mc:AlternateContent>
      </p:grpSp>
      <p:grpSp>
        <p:nvGrpSpPr>
          <p:cNvPr id="3" name="Group 2"/>
          <p:cNvGrpSpPr/>
          <p:nvPr/>
        </p:nvGrpSpPr>
        <p:grpSpPr>
          <a:xfrm>
            <a:off x="3426122" y="3774110"/>
            <a:ext cx="1752600" cy="2276475"/>
            <a:chOff x="3733800" y="2370831"/>
            <a:chExt cx="1752600" cy="2276475"/>
          </a:xfrm>
        </p:grpSpPr>
        <p:pic>
          <p:nvPicPr>
            <p:cNvPr id="21" name="Picture 20"/>
            <p:cNvPicPr>
              <a:picLocks noChangeAspect="1"/>
            </p:cNvPicPr>
            <p:nvPr/>
          </p:nvPicPr>
          <p:blipFill>
            <a:blip r:embed="rId12"/>
            <a:stretch>
              <a:fillRect/>
            </a:stretch>
          </p:blipFill>
          <p:spPr>
            <a:xfrm>
              <a:off x="3733800" y="2370831"/>
              <a:ext cx="1752600" cy="2276475"/>
            </a:xfrm>
            <a:prstGeom prst="rect">
              <a:avLst/>
            </a:prstGeom>
          </p:spPr>
        </p:pic>
        <p:cxnSp>
          <p:nvCxnSpPr>
            <p:cNvPr id="22" name="Straight Arrow Connector 21"/>
            <p:cNvCxnSpPr/>
            <p:nvPr/>
          </p:nvCxnSpPr>
          <p:spPr>
            <a:xfrm flipV="1">
              <a:off x="4013137" y="2757889"/>
              <a:ext cx="609600" cy="990598"/>
            </a:xfrm>
            <a:prstGeom prst="straightConnector1">
              <a:avLst/>
            </a:prstGeom>
            <a:ln w="38100">
              <a:solidFill>
                <a:srgbClr val="ED7572"/>
              </a:solidFill>
              <a:tailEnd type="triangle"/>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3870955" y="3228441"/>
              <a:ext cx="392679" cy="321287"/>
            </a:xfrm>
            <a:prstGeom prst="arc">
              <a:avLst>
                <a:gd name="adj1" fmla="val 14723505"/>
                <a:gd name="adj2" fmla="val 212262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3943449" y="2854569"/>
                  <a:ext cx="35376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400" i="1" smtClean="0">
                            <a:solidFill>
                              <a:schemeClr val="accent3">
                                <a:lumMod val="75000"/>
                              </a:schemeClr>
                            </a:solidFill>
                            <a:latin typeface="Cambria Math" panose="02040503050406030204" pitchFamily="18" charset="0"/>
                          </a:rPr>
                          <m:t>θ</m:t>
                        </m:r>
                      </m:oMath>
                    </m:oMathPara>
                  </a14:m>
                  <a:endParaRPr lang="en-US" sz="2000" dirty="0">
                    <a:solidFill>
                      <a:schemeClr val="accent3">
                        <a:lumMod val="75000"/>
                      </a:schemeClr>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3943449" y="2854569"/>
                  <a:ext cx="353761" cy="369332"/>
                </a:xfrm>
                <a:prstGeom prst="rect">
                  <a:avLst/>
                </a:prstGeom>
                <a:blipFill rotWithShape="0">
                  <a:blip r:embed="rId13"/>
                  <a:stretch>
                    <a:fillRect l="-5172" r="-3448"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174854" y="2441702"/>
                  <a:ext cx="1191846" cy="3978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ED7572"/>
                                </a:solidFill>
                                <a:latin typeface="Cambria Math" panose="02040503050406030204" pitchFamily="18" charset="0"/>
                              </a:rPr>
                            </m:ctrlPr>
                          </m:sSubPr>
                          <m:e>
                            <m:r>
                              <a:rPr lang="en-US" sz="2400" b="0" i="1" smtClean="0">
                                <a:solidFill>
                                  <a:srgbClr val="ED7572"/>
                                </a:solidFill>
                                <a:latin typeface="Cambria Math" panose="02040503050406030204" pitchFamily="18" charset="0"/>
                              </a:rPr>
                              <m:t>𝑉</m:t>
                            </m:r>
                          </m:e>
                          <m:sub>
                            <m:r>
                              <a:rPr lang="en-US" sz="2400" b="0" i="1" smtClean="0">
                                <a:solidFill>
                                  <a:srgbClr val="ED7572"/>
                                </a:solidFill>
                                <a:latin typeface="Cambria Math" panose="02040503050406030204" pitchFamily="18" charset="0"/>
                              </a:rPr>
                              <m:t>𝑝𝑖</m:t>
                            </m:r>
                          </m:sub>
                        </m:sSub>
                      </m:oMath>
                    </m:oMathPara>
                  </a14:m>
                  <a:endParaRPr lang="en-US" sz="2000" dirty="0">
                    <a:solidFill>
                      <a:srgbClr val="ED7572"/>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174854" y="2441702"/>
                  <a:ext cx="1191846" cy="397866"/>
                </a:xfrm>
                <a:prstGeom prst="rect">
                  <a:avLst/>
                </a:prstGeom>
                <a:blipFill rotWithShape="0">
                  <a:blip r:embed="rId14"/>
                  <a:stretch>
                    <a:fillRect b="-24615"/>
                  </a:stretch>
                </a:blipFill>
              </p:spPr>
              <p:txBody>
                <a:bodyPr/>
                <a:lstStyle/>
                <a:p>
                  <a:r>
                    <a:rPr lang="en-US">
                      <a:noFill/>
                    </a:rPr>
                    <a:t> </a:t>
                  </a:r>
                </a:p>
              </p:txBody>
            </p:sp>
          </mc:Fallback>
        </mc:AlternateContent>
        <p:cxnSp>
          <p:nvCxnSpPr>
            <p:cNvPr id="26" name="Straight Connector 25"/>
            <p:cNvCxnSpPr>
              <a:endCxn id="23" idx="0"/>
            </p:cNvCxnSpPr>
            <p:nvPr/>
          </p:nvCxnSpPr>
          <p:spPr>
            <a:xfrm flipH="1" flipV="1">
              <a:off x="3998397" y="3238656"/>
              <a:ext cx="14740" cy="509831"/>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7" name="Picture 7"/>
          <p:cNvPicPr>
            <a:picLocks noChangeAspect="1" noChangeArrowheads="1"/>
          </p:cNvPicPr>
          <p:nvPr/>
        </p:nvPicPr>
        <p:blipFill>
          <a:blip r:embed="rId15" cstate="print"/>
          <a:srcRect/>
          <a:stretch>
            <a:fillRect/>
          </a:stretch>
        </p:blipFill>
        <p:spPr bwMode="auto">
          <a:xfrm>
            <a:off x="2930486" y="993571"/>
            <a:ext cx="2774901" cy="2514599"/>
          </a:xfrm>
          <a:prstGeom prst="rect">
            <a:avLst/>
          </a:prstGeom>
          <a:noFill/>
          <a:ln w="9525">
            <a:noFill/>
            <a:miter lim="800000"/>
            <a:headEnd/>
            <a:tailEnd/>
          </a:ln>
        </p:spPr>
      </p:pic>
      <p:sp>
        <p:nvSpPr>
          <p:cNvPr id="28" name="TextBox 27"/>
          <p:cNvSpPr txBox="1"/>
          <p:nvPr/>
        </p:nvSpPr>
        <p:spPr>
          <a:xfrm>
            <a:off x="3844924" y="1539335"/>
            <a:ext cx="990600" cy="430887"/>
          </a:xfrm>
          <a:prstGeom prst="rect">
            <a:avLst/>
          </a:prstGeom>
          <a:noFill/>
        </p:spPr>
        <p:txBody>
          <a:bodyPr wrap="square" rtlCol="0">
            <a:spAutoFit/>
          </a:bodyPr>
          <a:lstStyle/>
          <a:p>
            <a:r>
              <a:rPr lang="en-US" sz="1100" b="1" dirty="0"/>
              <a:t>Vertical Axis of Symmetry</a:t>
            </a:r>
          </a:p>
        </p:txBody>
      </p:sp>
      <p:sp>
        <p:nvSpPr>
          <p:cNvPr id="29" name="Title 1"/>
          <p:cNvSpPr txBox="1">
            <a:spLocks/>
          </p:cNvSpPr>
          <p:nvPr/>
        </p:nvSpPr>
        <p:spPr>
          <a:xfrm>
            <a:off x="444296" y="21400"/>
            <a:ext cx="8229600" cy="6397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0" lvl="1" algn="l" rtl="0"/>
            <a:r>
              <a:rPr lang="en-US" sz="2000" kern="0" dirty="0">
                <a:solidFill>
                  <a:srgbClr val="C00000"/>
                </a:solidFill>
                <a:latin typeface="+mn-lt"/>
                <a:ea typeface="+mn-ea"/>
                <a:cs typeface="+mn-cs"/>
              </a:rPr>
              <a:t>Proposal 2.1.4: Wave velocity characterization</a:t>
            </a:r>
          </a:p>
        </p:txBody>
      </p:sp>
      <mc:AlternateContent xmlns:mc="http://schemas.openxmlformats.org/markup-compatibility/2006" xmlns:a14="http://schemas.microsoft.com/office/drawing/2010/main">
        <mc:Choice Requires="a14">
          <p:sp>
            <p:nvSpPr>
              <p:cNvPr id="30" name="TextBox 29"/>
              <p:cNvSpPr txBox="1"/>
              <p:nvPr/>
            </p:nvSpPr>
            <p:spPr>
              <a:xfrm>
                <a:off x="1470244" y="2073007"/>
                <a:ext cx="62892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15FF"/>
                              </a:solidFill>
                              <a:latin typeface="Cambria Math" panose="02040503050406030204" pitchFamily="18" charset="0"/>
                            </a:rPr>
                          </m:ctrlPr>
                        </m:sSubPr>
                        <m:e>
                          <m:r>
                            <a:rPr lang="en-US" sz="2400" b="0" i="1" smtClean="0">
                              <a:solidFill>
                                <a:srgbClr val="0015FF"/>
                              </a:solidFill>
                              <a:latin typeface="Cambria Math" panose="02040503050406030204" pitchFamily="18" charset="0"/>
                            </a:rPr>
                            <m:t>𝑉</m:t>
                          </m:r>
                        </m:e>
                        <m:sub>
                          <m:r>
                            <a:rPr lang="en-US" sz="2400" b="0" i="1" smtClean="0">
                              <a:solidFill>
                                <a:srgbClr val="0015FF"/>
                              </a:solidFill>
                              <a:latin typeface="Cambria Math" panose="02040503050406030204" pitchFamily="18" charset="0"/>
                            </a:rPr>
                            <m:t>𝑠𝑣</m:t>
                          </m:r>
                        </m:sub>
                      </m:sSub>
                    </m:oMath>
                  </m:oMathPara>
                </a14:m>
                <a:endParaRPr lang="en-US" sz="2000" dirty="0">
                  <a:solidFill>
                    <a:srgbClr val="0015FF"/>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470244" y="2073007"/>
                <a:ext cx="628926" cy="369332"/>
              </a:xfrm>
              <a:prstGeom prst="rect">
                <a:avLst/>
              </a:prstGeom>
              <a:blipFill>
                <a:blip r:embed="rId16"/>
                <a:stretch>
                  <a:fillRect b="-9836"/>
                </a:stretch>
              </a:blipFill>
            </p:spPr>
            <p:txBody>
              <a:bodyPr/>
              <a:lstStyle/>
              <a:p>
                <a:r>
                  <a:rPr lang="en-US">
                    <a:noFill/>
                  </a:rPr>
                  <a:t> </a:t>
                </a:r>
              </a:p>
            </p:txBody>
          </p:sp>
        </mc:Fallback>
      </mc:AlternateContent>
      <p:sp>
        <p:nvSpPr>
          <p:cNvPr id="4" name="Footer Placeholder 3"/>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952892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587" y="476314"/>
            <a:ext cx="4600904" cy="639762"/>
          </a:xfrm>
        </p:spPr>
        <p:txBody>
          <a:bodyPr>
            <a:noAutofit/>
          </a:bodyPr>
          <a:lstStyle/>
          <a:p>
            <a:r>
              <a:rPr lang="en-US" dirty="0">
                <a:solidFill>
                  <a:schemeClr val="accent1"/>
                </a:solidFill>
              </a:rPr>
              <a:t>Wave Velocity Technology</a:t>
            </a:r>
          </a:p>
        </p:txBody>
      </p:sp>
      <p:sp>
        <p:nvSpPr>
          <p:cNvPr id="5" name="Rectangle 4"/>
          <p:cNvSpPr/>
          <p:nvPr/>
        </p:nvSpPr>
        <p:spPr>
          <a:xfrm>
            <a:off x="1041295" y="1197618"/>
            <a:ext cx="4252516" cy="1323439"/>
          </a:xfrm>
          <a:prstGeom prst="rect">
            <a:avLst/>
          </a:prstGeom>
        </p:spPr>
        <p:txBody>
          <a:bodyPr wrap="square">
            <a:spAutoFit/>
          </a:bodyPr>
          <a:lstStyle/>
          <a:p>
            <a:pPr marL="182880" lvl="0" indent="-342900" algn="just">
              <a:buFont typeface="Arial" panose="020B0604020202020204" pitchFamily="34" charset="0"/>
              <a:buChar char="•"/>
              <a:defRPr/>
            </a:pPr>
            <a:r>
              <a:rPr lang="en-US" sz="2000" dirty="0"/>
              <a:t>Piezo ceramic crystals</a:t>
            </a:r>
          </a:p>
          <a:p>
            <a:pPr marL="182880" indent="-342900" algn="just">
              <a:buFont typeface="Arial" panose="020B0604020202020204" pitchFamily="34" charset="0"/>
              <a:buChar char="•"/>
              <a:defRPr/>
            </a:pPr>
            <a:r>
              <a:rPr lang="en-US" sz="2000" dirty="0"/>
              <a:t>Cylindrical </a:t>
            </a:r>
            <a:r>
              <a:rPr lang="en-US" sz="2000"/>
              <a:t>triaxial specimen</a:t>
            </a:r>
            <a:endParaRPr lang="en-US" sz="2000" dirty="0"/>
          </a:p>
          <a:p>
            <a:pPr marL="182880" lvl="0" indent="-342900" algn="just">
              <a:buFont typeface="Arial" panose="020B0604020202020204" pitchFamily="34" charset="0"/>
              <a:buChar char="•"/>
              <a:defRPr/>
            </a:pPr>
            <a:r>
              <a:rPr lang="en-US" sz="2000" dirty="0"/>
              <a:t>Large deformation capability</a:t>
            </a:r>
          </a:p>
          <a:p>
            <a:pPr marL="182880" lvl="0" indent="-342900" algn="just">
              <a:buFont typeface="Arial" panose="020B0604020202020204" pitchFamily="34" charset="0"/>
              <a:buChar char="•"/>
              <a:defRPr/>
            </a:pPr>
            <a:r>
              <a:rPr lang="en-US" sz="2000" dirty="0"/>
              <a:t>10 MPa Pressure capacity </a:t>
            </a:r>
          </a:p>
        </p:txBody>
      </p:sp>
      <p:sp>
        <p:nvSpPr>
          <p:cNvPr id="37" name="TextBox 36"/>
          <p:cNvSpPr txBox="1"/>
          <p:nvPr/>
        </p:nvSpPr>
        <p:spPr>
          <a:xfrm>
            <a:off x="990600" y="5518925"/>
            <a:ext cx="2971800" cy="369332"/>
          </a:xfrm>
          <a:prstGeom prst="rect">
            <a:avLst/>
          </a:prstGeom>
          <a:noFill/>
        </p:spPr>
        <p:txBody>
          <a:bodyPr wrap="square" rtlCol="0">
            <a:spAutoFit/>
          </a:bodyPr>
          <a:lstStyle/>
          <a:p>
            <a:pPr algn="ctr"/>
            <a:r>
              <a:rPr lang="en-US" b="1" dirty="0"/>
              <a:t>Horizontal Actuators</a:t>
            </a:r>
          </a:p>
        </p:txBody>
      </p:sp>
      <p:pic>
        <p:nvPicPr>
          <p:cNvPr id="7" name="Picture 6"/>
          <p:cNvPicPr>
            <a:picLocks noChangeAspect="1"/>
          </p:cNvPicPr>
          <p:nvPr/>
        </p:nvPicPr>
        <p:blipFill>
          <a:blip r:embed="rId3"/>
          <a:stretch>
            <a:fillRect/>
          </a:stretch>
        </p:blipFill>
        <p:spPr>
          <a:xfrm flipH="1">
            <a:off x="6638630" y="987357"/>
            <a:ext cx="1866899" cy="4580415"/>
          </a:xfrm>
          <a:prstGeom prst="rect">
            <a:avLst/>
          </a:prstGeom>
          <a:noFill/>
          <a:ln>
            <a:noFill/>
          </a:ln>
        </p:spPr>
      </p:pic>
      <p:cxnSp>
        <p:nvCxnSpPr>
          <p:cNvPr id="43" name="Straight Arrow Connector 42"/>
          <p:cNvCxnSpPr/>
          <p:nvPr/>
        </p:nvCxnSpPr>
        <p:spPr>
          <a:xfrm flipH="1">
            <a:off x="8067380" y="2480490"/>
            <a:ext cx="1004" cy="1563252"/>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44" name="TextBox 43"/>
          <p:cNvSpPr txBox="1"/>
          <p:nvPr/>
        </p:nvSpPr>
        <p:spPr>
          <a:xfrm>
            <a:off x="7603270" y="3050165"/>
            <a:ext cx="1447801" cy="307777"/>
          </a:xfrm>
          <a:prstGeom prst="rect">
            <a:avLst/>
          </a:prstGeom>
          <a:noFill/>
        </p:spPr>
        <p:txBody>
          <a:bodyPr wrap="square" rtlCol="0">
            <a:spAutoFit/>
          </a:bodyPr>
          <a:lstStyle/>
          <a:p>
            <a:pPr algn="ctr"/>
            <a:r>
              <a:rPr lang="en-US" sz="1400" b="1" dirty="0"/>
              <a:t>8 cm</a:t>
            </a:r>
          </a:p>
        </p:txBody>
      </p:sp>
      <p:grpSp>
        <p:nvGrpSpPr>
          <p:cNvPr id="11" name="Group 10"/>
          <p:cNvGrpSpPr/>
          <p:nvPr/>
        </p:nvGrpSpPr>
        <p:grpSpPr>
          <a:xfrm>
            <a:off x="214195" y="3004607"/>
            <a:ext cx="4248530" cy="2335579"/>
            <a:chOff x="404132" y="3447109"/>
            <a:chExt cx="4248530" cy="2335579"/>
          </a:xfrm>
        </p:grpSpPr>
        <p:sp>
          <p:nvSpPr>
            <p:cNvPr id="35" name="TextBox 34"/>
            <p:cNvSpPr txBox="1"/>
            <p:nvPr/>
          </p:nvSpPr>
          <p:spPr>
            <a:xfrm>
              <a:off x="404132" y="4410649"/>
              <a:ext cx="1199934" cy="400110"/>
            </a:xfrm>
            <a:prstGeom prst="rect">
              <a:avLst/>
            </a:prstGeom>
            <a:noFill/>
          </p:spPr>
          <p:txBody>
            <a:bodyPr wrap="square" rtlCol="0">
              <a:spAutoFit/>
            </a:bodyPr>
            <a:lstStyle/>
            <a:p>
              <a:pPr algn="ctr"/>
              <a:r>
                <a:rPr lang="en-US" sz="2000" b="1" dirty="0">
                  <a:solidFill>
                    <a:srgbClr val="C00000"/>
                  </a:solidFill>
                </a:rPr>
                <a:t>P Sender</a:t>
              </a:r>
            </a:p>
          </p:txBody>
        </p:sp>
        <p:sp>
          <p:nvSpPr>
            <p:cNvPr id="36" name="TextBox 35"/>
            <p:cNvSpPr txBox="1"/>
            <p:nvPr/>
          </p:nvSpPr>
          <p:spPr>
            <a:xfrm>
              <a:off x="3407184" y="4438233"/>
              <a:ext cx="1245478" cy="369332"/>
            </a:xfrm>
            <a:prstGeom prst="rect">
              <a:avLst/>
            </a:prstGeom>
            <a:noFill/>
          </p:spPr>
          <p:txBody>
            <a:bodyPr wrap="square" rtlCol="0">
              <a:spAutoFit/>
            </a:bodyPr>
            <a:lstStyle/>
            <a:p>
              <a:pPr algn="ctr"/>
              <a:r>
                <a:rPr lang="en-US" b="1" dirty="0">
                  <a:solidFill>
                    <a:srgbClr val="C00000"/>
                  </a:solidFill>
                </a:rPr>
                <a:t>P Receiver</a:t>
              </a:r>
            </a:p>
          </p:txBody>
        </p:sp>
        <p:pic>
          <p:nvPicPr>
            <p:cNvPr id="38" name="Picture 3"/>
            <p:cNvPicPr>
              <a:picLocks noChangeAspect="1" noChangeArrowheads="1"/>
            </p:cNvPicPr>
            <p:nvPr/>
          </p:nvPicPr>
          <p:blipFill>
            <a:blip r:embed="rId4" cstate="print"/>
            <a:srcRect/>
            <a:stretch>
              <a:fillRect/>
            </a:stretch>
          </p:blipFill>
          <p:spPr bwMode="auto">
            <a:xfrm>
              <a:off x="1659110" y="3862820"/>
              <a:ext cx="1718966" cy="1676777"/>
            </a:xfrm>
            <a:prstGeom prst="rect">
              <a:avLst/>
            </a:prstGeom>
            <a:noFill/>
            <a:ln w="9525">
              <a:noFill/>
              <a:miter lim="800000"/>
              <a:headEnd/>
              <a:tailEnd/>
            </a:ln>
          </p:spPr>
        </p:pic>
        <p:sp>
          <p:nvSpPr>
            <p:cNvPr id="39" name="TextBox 38"/>
            <p:cNvSpPr txBox="1"/>
            <p:nvPr/>
          </p:nvSpPr>
          <p:spPr>
            <a:xfrm>
              <a:off x="1958610" y="4619199"/>
              <a:ext cx="1199934" cy="267660"/>
            </a:xfrm>
            <a:prstGeom prst="rect">
              <a:avLst/>
            </a:prstGeom>
            <a:noFill/>
          </p:spPr>
          <p:txBody>
            <a:bodyPr wrap="square" rtlCol="0">
              <a:spAutoFit/>
            </a:bodyPr>
            <a:lstStyle/>
            <a:p>
              <a:pPr algn="ctr"/>
              <a:r>
                <a:rPr lang="en-US" sz="1600" b="1" dirty="0"/>
                <a:t>Soil Specimen</a:t>
              </a:r>
            </a:p>
          </p:txBody>
        </p:sp>
        <p:cxnSp>
          <p:nvCxnSpPr>
            <p:cNvPr id="40" name="Elbow Connector 39"/>
            <p:cNvCxnSpPr/>
            <p:nvPr/>
          </p:nvCxnSpPr>
          <p:spPr>
            <a:xfrm rot="5400000" flipH="1" flipV="1">
              <a:off x="2988376" y="3926303"/>
              <a:ext cx="625002" cy="452901"/>
            </a:xfrm>
            <a:prstGeom prst="bentConnector2">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rot="5400000">
              <a:off x="1395267" y="4936994"/>
              <a:ext cx="596942" cy="496873"/>
            </a:xfrm>
            <a:prstGeom prst="bentConnector3">
              <a:avLst>
                <a:gd name="adj1" fmla="val 50000"/>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187652" y="4645985"/>
              <a:ext cx="339676"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452018" y="3672016"/>
              <a:ext cx="1199934" cy="369332"/>
            </a:xfrm>
            <a:prstGeom prst="rect">
              <a:avLst/>
            </a:prstGeom>
            <a:noFill/>
          </p:spPr>
          <p:txBody>
            <a:bodyPr wrap="square" rtlCol="0">
              <a:spAutoFit/>
            </a:bodyPr>
            <a:lstStyle/>
            <a:p>
              <a:pPr algn="ctr"/>
              <a:r>
                <a:rPr lang="en-US" b="1" dirty="0">
                  <a:solidFill>
                    <a:schemeClr val="accent1"/>
                  </a:solidFill>
                </a:rPr>
                <a:t>S Receiver</a:t>
              </a:r>
            </a:p>
          </p:txBody>
        </p:sp>
        <p:cxnSp>
          <p:nvCxnSpPr>
            <p:cNvPr id="9" name="Straight Arrow Connector 8"/>
            <p:cNvCxnSpPr/>
            <p:nvPr/>
          </p:nvCxnSpPr>
          <p:spPr>
            <a:xfrm>
              <a:off x="2052258" y="4179145"/>
              <a:ext cx="3140" cy="935674"/>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a:off x="2518593" y="3682089"/>
              <a:ext cx="0" cy="25277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a:xfrm flipV="1">
              <a:off x="2518593" y="5367716"/>
              <a:ext cx="0" cy="2421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1958610" y="3447109"/>
              <a:ext cx="1075641" cy="243328"/>
            </a:xfrm>
            <a:prstGeom prst="rect">
              <a:avLst/>
            </a:prstGeom>
            <a:noFill/>
          </p:spPr>
          <p:txBody>
            <a:bodyPr wrap="square" rtlCol="0">
              <a:spAutoFit/>
            </a:bodyPr>
            <a:lstStyle/>
            <a:p>
              <a:pPr algn="ctr"/>
              <a:r>
                <a:rPr lang="en-US" sz="1400" b="1" dirty="0"/>
                <a:t>3 cm</a:t>
              </a:r>
            </a:p>
          </p:txBody>
        </p:sp>
        <p:sp>
          <p:nvSpPr>
            <p:cNvPr id="42" name="TextBox 41"/>
            <p:cNvSpPr txBox="1"/>
            <p:nvPr/>
          </p:nvSpPr>
          <p:spPr>
            <a:xfrm>
              <a:off x="1800640" y="4172397"/>
              <a:ext cx="1075641" cy="243328"/>
            </a:xfrm>
            <a:prstGeom prst="rect">
              <a:avLst/>
            </a:prstGeom>
            <a:noFill/>
          </p:spPr>
          <p:txBody>
            <a:bodyPr wrap="square" rtlCol="0">
              <a:spAutoFit/>
            </a:bodyPr>
            <a:lstStyle/>
            <a:p>
              <a:pPr algn="ctr"/>
              <a:r>
                <a:rPr lang="en-US" sz="1400" b="1" dirty="0"/>
                <a:t>2 cm</a:t>
              </a:r>
            </a:p>
          </p:txBody>
        </p:sp>
        <p:cxnSp>
          <p:nvCxnSpPr>
            <p:cNvPr id="29" name="Straight Arrow Connector 28"/>
            <p:cNvCxnSpPr/>
            <p:nvPr/>
          </p:nvCxnSpPr>
          <p:spPr>
            <a:xfrm flipH="1">
              <a:off x="1500341" y="4619199"/>
              <a:ext cx="271996"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97463" y="5382578"/>
              <a:ext cx="1199934" cy="400110"/>
            </a:xfrm>
            <a:prstGeom prst="rect">
              <a:avLst/>
            </a:prstGeom>
            <a:noFill/>
          </p:spPr>
          <p:txBody>
            <a:bodyPr wrap="square" rtlCol="0">
              <a:spAutoFit/>
            </a:bodyPr>
            <a:lstStyle/>
            <a:p>
              <a:pPr algn="ctr"/>
              <a:r>
                <a:rPr lang="en-US" sz="2000" b="1" dirty="0">
                  <a:solidFill>
                    <a:schemeClr val="accent1"/>
                  </a:solidFill>
                </a:rPr>
                <a:t>S Sender</a:t>
              </a:r>
            </a:p>
          </p:txBody>
        </p:sp>
      </p:grpSp>
      <p:sp>
        <p:nvSpPr>
          <p:cNvPr id="31" name="TextBox 30"/>
          <p:cNvSpPr txBox="1"/>
          <p:nvPr/>
        </p:nvSpPr>
        <p:spPr>
          <a:xfrm>
            <a:off x="4267200" y="5334259"/>
            <a:ext cx="2971800" cy="369332"/>
          </a:xfrm>
          <a:prstGeom prst="rect">
            <a:avLst/>
          </a:prstGeom>
          <a:noFill/>
        </p:spPr>
        <p:txBody>
          <a:bodyPr wrap="square" rtlCol="0">
            <a:spAutoFit/>
          </a:bodyPr>
          <a:lstStyle/>
          <a:p>
            <a:pPr algn="ctr"/>
            <a:r>
              <a:rPr lang="en-US" b="1" dirty="0"/>
              <a:t>Vertical Actuators </a:t>
            </a:r>
          </a:p>
        </p:txBody>
      </p:sp>
      <p:grpSp>
        <p:nvGrpSpPr>
          <p:cNvPr id="12" name="Group 11"/>
          <p:cNvGrpSpPr/>
          <p:nvPr/>
        </p:nvGrpSpPr>
        <p:grpSpPr>
          <a:xfrm>
            <a:off x="4809830" y="2809692"/>
            <a:ext cx="1661720" cy="2316909"/>
            <a:chOff x="4651976" y="3398446"/>
            <a:chExt cx="1661720" cy="2316909"/>
          </a:xfrm>
        </p:grpSpPr>
        <p:pic>
          <p:nvPicPr>
            <p:cNvPr id="3" name="Picture 2"/>
            <p:cNvPicPr>
              <a:picLocks noChangeAspect="1"/>
            </p:cNvPicPr>
            <p:nvPr/>
          </p:nvPicPr>
          <p:blipFill>
            <a:blip r:embed="rId5"/>
            <a:stretch>
              <a:fillRect/>
            </a:stretch>
          </p:blipFill>
          <p:spPr>
            <a:xfrm>
              <a:off x="4809830" y="3890548"/>
              <a:ext cx="1347662" cy="1824807"/>
            </a:xfrm>
            <a:prstGeom prst="rect">
              <a:avLst/>
            </a:prstGeom>
          </p:spPr>
        </p:pic>
        <p:cxnSp>
          <p:nvCxnSpPr>
            <p:cNvPr id="32" name="Straight Arrow Connector 31"/>
            <p:cNvCxnSpPr/>
            <p:nvPr/>
          </p:nvCxnSpPr>
          <p:spPr>
            <a:xfrm flipV="1">
              <a:off x="5403569" y="3727166"/>
              <a:ext cx="20177" cy="334947"/>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651976" y="3398446"/>
              <a:ext cx="1661720" cy="369332"/>
            </a:xfrm>
            <a:prstGeom prst="rect">
              <a:avLst/>
            </a:prstGeom>
            <a:noFill/>
          </p:spPr>
          <p:txBody>
            <a:bodyPr wrap="square" rtlCol="0">
              <a:spAutoFit/>
            </a:bodyPr>
            <a:lstStyle/>
            <a:p>
              <a:pPr algn="ctr"/>
              <a:r>
                <a:rPr lang="en-US" b="1" dirty="0">
                  <a:solidFill>
                    <a:schemeClr val="accent6">
                      <a:lumMod val="75000"/>
                    </a:schemeClr>
                  </a:solidFill>
                </a:rPr>
                <a:t>P&amp;S Receivers</a:t>
              </a:r>
            </a:p>
          </p:txBody>
        </p:sp>
      </p:grpSp>
      <p:sp>
        <p:nvSpPr>
          <p:cNvPr id="30" name="Title 1"/>
          <p:cNvSpPr txBox="1">
            <a:spLocks/>
          </p:cNvSpPr>
          <p:nvPr/>
        </p:nvSpPr>
        <p:spPr>
          <a:xfrm>
            <a:off x="444296" y="21400"/>
            <a:ext cx="8229600" cy="6397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0" lvl="1" algn="l" rtl="0"/>
            <a:r>
              <a:rPr lang="en-US" sz="2000" kern="0" dirty="0">
                <a:solidFill>
                  <a:srgbClr val="C00000"/>
                </a:solidFill>
                <a:latin typeface="+mn-lt"/>
                <a:ea typeface="+mn-ea"/>
                <a:cs typeface="+mn-cs"/>
              </a:rPr>
              <a:t>Proposal 2.1.4: Wave velocity characterization</a:t>
            </a:r>
          </a:p>
        </p:txBody>
      </p:sp>
      <p:sp>
        <p:nvSpPr>
          <p:cNvPr id="4" name="Footer Placeholder 3"/>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721466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6664"/>
            <a:ext cx="7136992" cy="639762"/>
          </a:xfrm>
        </p:spPr>
        <p:txBody>
          <a:bodyPr>
            <a:noAutofit/>
          </a:bodyPr>
          <a:lstStyle/>
          <a:p>
            <a:r>
              <a:rPr lang="en-US" dirty="0">
                <a:solidFill>
                  <a:schemeClr val="accent1"/>
                </a:solidFill>
              </a:rPr>
              <a:t>Velocity Variation with Direction </a:t>
            </a:r>
          </a:p>
        </p:txBody>
      </p:sp>
      <p:sp>
        <p:nvSpPr>
          <p:cNvPr id="18" name="Content Placeholder 2"/>
          <p:cNvSpPr txBox="1">
            <a:spLocks/>
          </p:cNvSpPr>
          <p:nvPr/>
        </p:nvSpPr>
        <p:spPr>
          <a:xfrm>
            <a:off x="4712452" y="1219200"/>
            <a:ext cx="3683355" cy="13958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endParaRPr lang="en-US" dirty="0"/>
          </a:p>
        </p:txBody>
      </p:sp>
      <p:grpSp>
        <p:nvGrpSpPr>
          <p:cNvPr id="15" name="Group 14"/>
          <p:cNvGrpSpPr/>
          <p:nvPr/>
        </p:nvGrpSpPr>
        <p:grpSpPr>
          <a:xfrm>
            <a:off x="381000" y="1679726"/>
            <a:ext cx="5486400" cy="4311711"/>
            <a:chOff x="16225" y="2662495"/>
            <a:chExt cx="5319998" cy="4102099"/>
          </a:xfrm>
        </p:grpSpPr>
        <p:graphicFrame>
          <p:nvGraphicFramePr>
            <p:cNvPr id="5" name="Chart 4"/>
            <p:cNvGraphicFramePr>
              <a:graphicFrameLocks/>
            </p:cNvGraphicFramePr>
            <p:nvPr>
              <p:extLst>
                <p:ext uri="{D42A27DB-BD31-4B8C-83A1-F6EECF244321}">
                  <p14:modId xmlns:p14="http://schemas.microsoft.com/office/powerpoint/2010/main" val="2443225091"/>
                </p:ext>
              </p:extLst>
            </p:nvPr>
          </p:nvGraphicFramePr>
          <p:xfrm>
            <a:off x="16225" y="2662495"/>
            <a:ext cx="5319998" cy="4102099"/>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Arrow Connector 18"/>
            <p:cNvCxnSpPr/>
            <p:nvPr/>
          </p:nvCxnSpPr>
          <p:spPr>
            <a:xfrm flipH="1" flipV="1">
              <a:off x="970586" y="3436643"/>
              <a:ext cx="324814" cy="27133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2057229" y="3386270"/>
              <a:ext cx="258280" cy="29099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712452" y="3241291"/>
              <a:ext cx="369928" cy="28995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161692" y="3636060"/>
              <a:ext cx="1763780" cy="307777"/>
            </a:xfrm>
            <a:prstGeom prst="rect">
              <a:avLst/>
            </a:prstGeom>
            <a:noFill/>
          </p:spPr>
          <p:txBody>
            <a:bodyPr wrap="square" rtlCol="0">
              <a:spAutoFit/>
            </a:bodyPr>
            <a:lstStyle/>
            <a:p>
              <a:r>
                <a:rPr lang="en-US" sz="1400" dirty="0">
                  <a:solidFill>
                    <a:schemeClr val="accent6"/>
                  </a:solidFill>
                  <a:cs typeface="Times New Roman" panose="02020603050405020304" pitchFamily="18" charset="0"/>
                </a:rPr>
                <a:t>Measured </a:t>
              </a:r>
              <a:r>
                <a:rPr lang="en-US" sz="1400" dirty="0" err="1">
                  <a:solidFill>
                    <a:schemeClr val="accent6"/>
                  </a:solidFill>
                  <a:cs typeface="Times New Roman" panose="02020603050405020304" pitchFamily="18" charset="0"/>
                </a:rPr>
                <a:t>V</a:t>
              </a:r>
              <a:r>
                <a:rPr lang="en-US" sz="1400" baseline="-25000" dirty="0" err="1">
                  <a:solidFill>
                    <a:schemeClr val="accent6"/>
                  </a:solidFill>
                  <a:cs typeface="Times New Roman" panose="02020603050405020304" pitchFamily="18" charset="0"/>
                </a:rPr>
                <a:t>pi</a:t>
              </a:r>
              <a:endParaRPr lang="en-US" sz="1400" baseline="-25000" dirty="0">
                <a:solidFill>
                  <a:schemeClr val="accent6"/>
                </a:solidFill>
                <a:cs typeface="Times New Roman" panose="02020603050405020304" pitchFamily="18" charset="0"/>
              </a:endParaRPr>
            </a:p>
          </p:txBody>
        </p:sp>
        <p:sp>
          <p:nvSpPr>
            <p:cNvPr id="38" name="TextBox 37"/>
            <p:cNvSpPr txBox="1"/>
            <p:nvPr/>
          </p:nvSpPr>
          <p:spPr>
            <a:xfrm>
              <a:off x="894040" y="3677267"/>
              <a:ext cx="1315760" cy="307777"/>
            </a:xfrm>
            <a:prstGeom prst="rect">
              <a:avLst/>
            </a:prstGeom>
            <a:noFill/>
          </p:spPr>
          <p:txBody>
            <a:bodyPr wrap="square" rtlCol="0">
              <a:spAutoFit/>
            </a:bodyPr>
            <a:lstStyle/>
            <a:p>
              <a:r>
                <a:rPr lang="en-US" sz="1400" dirty="0">
                  <a:solidFill>
                    <a:schemeClr val="accent6"/>
                  </a:solidFill>
                  <a:cs typeface="Times New Roman" panose="02020603050405020304" pitchFamily="18" charset="0"/>
                </a:rPr>
                <a:t>Measured </a:t>
              </a:r>
              <a:r>
                <a:rPr lang="en-US" sz="1400" dirty="0" err="1">
                  <a:solidFill>
                    <a:schemeClr val="accent6"/>
                  </a:solidFill>
                  <a:cs typeface="Times New Roman" panose="02020603050405020304" pitchFamily="18" charset="0"/>
                </a:rPr>
                <a:t>V</a:t>
              </a:r>
              <a:r>
                <a:rPr lang="en-US" sz="1400" baseline="-25000" dirty="0" err="1">
                  <a:solidFill>
                    <a:schemeClr val="accent6"/>
                  </a:solidFill>
                  <a:cs typeface="Times New Roman" panose="02020603050405020304" pitchFamily="18" charset="0"/>
                </a:rPr>
                <a:t>pv</a:t>
              </a:r>
              <a:endParaRPr lang="en-US" sz="1400" baseline="-25000" dirty="0">
                <a:solidFill>
                  <a:schemeClr val="accent6"/>
                </a:solidFill>
                <a:cs typeface="Times New Roman" panose="02020603050405020304" pitchFamily="18" charset="0"/>
              </a:endParaRPr>
            </a:p>
          </p:txBody>
        </p:sp>
        <p:sp>
          <p:nvSpPr>
            <p:cNvPr id="39" name="TextBox 38"/>
            <p:cNvSpPr txBox="1"/>
            <p:nvPr/>
          </p:nvSpPr>
          <p:spPr>
            <a:xfrm>
              <a:off x="3624008" y="3457896"/>
              <a:ext cx="1315760" cy="307777"/>
            </a:xfrm>
            <a:prstGeom prst="rect">
              <a:avLst/>
            </a:prstGeom>
            <a:noFill/>
          </p:spPr>
          <p:txBody>
            <a:bodyPr wrap="square" rtlCol="0">
              <a:spAutoFit/>
            </a:bodyPr>
            <a:lstStyle/>
            <a:p>
              <a:r>
                <a:rPr lang="en-US" sz="1400" dirty="0">
                  <a:solidFill>
                    <a:schemeClr val="accent6"/>
                  </a:solidFill>
                  <a:cs typeface="Times New Roman" panose="02020603050405020304" pitchFamily="18" charset="0"/>
                </a:rPr>
                <a:t>Measured </a:t>
              </a:r>
              <a:r>
                <a:rPr lang="en-US" sz="1400" dirty="0" err="1">
                  <a:solidFill>
                    <a:schemeClr val="accent6"/>
                  </a:solidFill>
                  <a:cs typeface="Times New Roman" panose="02020603050405020304" pitchFamily="18" charset="0"/>
                </a:rPr>
                <a:t>V</a:t>
              </a:r>
              <a:r>
                <a:rPr lang="en-US" sz="1400" baseline="-25000" dirty="0" err="1">
                  <a:solidFill>
                    <a:schemeClr val="accent6"/>
                  </a:solidFill>
                  <a:cs typeface="Times New Roman" panose="02020603050405020304" pitchFamily="18" charset="0"/>
                </a:rPr>
                <a:t>ph</a:t>
              </a:r>
              <a:endParaRPr lang="en-US" sz="1400" baseline="-25000" dirty="0">
                <a:solidFill>
                  <a:schemeClr val="accent6"/>
                </a:solidFill>
                <a:cs typeface="Times New Roman" panose="02020603050405020304" pitchFamily="18" charset="0"/>
              </a:endParaRPr>
            </a:p>
          </p:txBody>
        </p:sp>
        <p:cxnSp>
          <p:nvCxnSpPr>
            <p:cNvPr id="40" name="Straight Arrow Connector 39"/>
            <p:cNvCxnSpPr/>
            <p:nvPr/>
          </p:nvCxnSpPr>
          <p:spPr>
            <a:xfrm flipH="1">
              <a:off x="962338" y="4742594"/>
              <a:ext cx="333062" cy="282236"/>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066800" y="4491691"/>
              <a:ext cx="1315760" cy="307777"/>
            </a:xfrm>
            <a:prstGeom prst="rect">
              <a:avLst/>
            </a:prstGeom>
            <a:noFill/>
          </p:spPr>
          <p:txBody>
            <a:bodyPr wrap="square" rtlCol="0">
              <a:spAutoFit/>
            </a:bodyPr>
            <a:lstStyle/>
            <a:p>
              <a:r>
                <a:rPr lang="en-US" sz="1400" dirty="0">
                  <a:solidFill>
                    <a:schemeClr val="accent3"/>
                  </a:solidFill>
                  <a:cs typeface="Times New Roman" panose="02020603050405020304" pitchFamily="18" charset="0"/>
                </a:rPr>
                <a:t>Measured </a:t>
              </a:r>
              <a:r>
                <a:rPr lang="en-US" sz="1400" dirty="0" err="1">
                  <a:solidFill>
                    <a:schemeClr val="accent3"/>
                  </a:solidFill>
                  <a:cs typeface="Times New Roman" panose="02020603050405020304" pitchFamily="18" charset="0"/>
                </a:rPr>
                <a:t>V</a:t>
              </a:r>
              <a:r>
                <a:rPr lang="en-US" sz="1400" baseline="-25000" dirty="0" err="1">
                  <a:solidFill>
                    <a:schemeClr val="accent3"/>
                  </a:solidFill>
                  <a:cs typeface="Times New Roman" panose="02020603050405020304" pitchFamily="18" charset="0"/>
                </a:rPr>
                <a:t>sv</a:t>
              </a:r>
              <a:endParaRPr lang="en-US" sz="1400" baseline="-25000" dirty="0">
                <a:solidFill>
                  <a:schemeClr val="accent3"/>
                </a:solidFill>
                <a:cs typeface="Times New Roman" panose="02020603050405020304" pitchFamily="18" charset="0"/>
              </a:endParaRPr>
            </a:p>
          </p:txBody>
        </p:sp>
        <p:cxnSp>
          <p:nvCxnSpPr>
            <p:cNvPr id="45" name="Straight Arrow Connector 44"/>
            <p:cNvCxnSpPr/>
            <p:nvPr/>
          </p:nvCxnSpPr>
          <p:spPr>
            <a:xfrm>
              <a:off x="4712452" y="4854147"/>
              <a:ext cx="396246" cy="114147"/>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624008" y="4626993"/>
              <a:ext cx="1315760" cy="307777"/>
            </a:xfrm>
            <a:prstGeom prst="rect">
              <a:avLst/>
            </a:prstGeom>
            <a:noFill/>
          </p:spPr>
          <p:txBody>
            <a:bodyPr wrap="square" rtlCol="0">
              <a:spAutoFit/>
            </a:bodyPr>
            <a:lstStyle/>
            <a:p>
              <a:r>
                <a:rPr lang="en-US" sz="1400" dirty="0">
                  <a:solidFill>
                    <a:schemeClr val="accent3"/>
                  </a:solidFill>
                  <a:cs typeface="Times New Roman" panose="02020603050405020304" pitchFamily="18" charset="0"/>
                </a:rPr>
                <a:t>Measured </a:t>
              </a:r>
              <a:r>
                <a:rPr lang="en-US" sz="1400" dirty="0" err="1">
                  <a:solidFill>
                    <a:schemeClr val="accent3"/>
                  </a:solidFill>
                  <a:cs typeface="Times New Roman" panose="02020603050405020304" pitchFamily="18" charset="0"/>
                </a:rPr>
                <a:t>V</a:t>
              </a:r>
              <a:r>
                <a:rPr lang="en-US" sz="1400" baseline="-25000" dirty="0" err="1">
                  <a:solidFill>
                    <a:schemeClr val="accent3"/>
                  </a:solidFill>
                  <a:cs typeface="Times New Roman" panose="02020603050405020304" pitchFamily="18" charset="0"/>
                </a:rPr>
                <a:t>sh</a:t>
              </a:r>
              <a:endParaRPr lang="en-US" sz="1400" baseline="-25000" dirty="0">
                <a:solidFill>
                  <a:schemeClr val="accent3"/>
                </a:solidFill>
                <a:cs typeface="Times New Roman" panose="02020603050405020304" pitchFamily="18" charset="0"/>
              </a:endParaRPr>
            </a:p>
          </p:txBody>
        </p:sp>
      </p:grpSp>
      <p:sp>
        <p:nvSpPr>
          <p:cNvPr id="3" name="TextBox 2"/>
          <p:cNvSpPr txBox="1"/>
          <p:nvPr/>
        </p:nvSpPr>
        <p:spPr>
          <a:xfrm>
            <a:off x="6128352" y="3562608"/>
            <a:ext cx="28194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15FF"/>
                </a:solidFill>
              </a:rPr>
              <a:t>Uniaxial Compression</a:t>
            </a:r>
          </a:p>
          <a:p>
            <a:pPr marL="285750" indent="-285750">
              <a:buFont typeface="Arial" panose="020B0604020202020204" pitchFamily="34" charset="0"/>
              <a:buChar char="•"/>
            </a:pPr>
            <a:r>
              <a:rPr lang="en-US" dirty="0">
                <a:solidFill>
                  <a:srgbClr val="0015FF"/>
                </a:solidFill>
              </a:rPr>
              <a:t>5 measurements at each stress state</a:t>
            </a:r>
          </a:p>
          <a:p>
            <a:pPr marL="285750" indent="-285750">
              <a:buFont typeface="Arial" panose="020B0604020202020204" pitchFamily="34" charset="0"/>
              <a:buChar char="•"/>
            </a:pPr>
            <a:r>
              <a:rPr lang="en-US" dirty="0" err="1">
                <a:solidFill>
                  <a:srgbClr val="0015FF"/>
                </a:solidFill>
              </a:rPr>
              <a:t>RGoM</a:t>
            </a:r>
            <a:r>
              <a:rPr lang="en-US" dirty="0">
                <a:solidFill>
                  <a:srgbClr val="0015FF"/>
                </a:solidFill>
              </a:rPr>
              <a:t>-EI at 5.6 MPa</a:t>
            </a:r>
          </a:p>
        </p:txBody>
      </p:sp>
      <p:sp>
        <p:nvSpPr>
          <p:cNvPr id="20" name="Title 1"/>
          <p:cNvSpPr txBox="1">
            <a:spLocks/>
          </p:cNvSpPr>
          <p:nvPr/>
        </p:nvSpPr>
        <p:spPr>
          <a:xfrm>
            <a:off x="444296" y="21400"/>
            <a:ext cx="8229600" cy="6397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0" lvl="1" algn="l" rtl="0"/>
            <a:r>
              <a:rPr lang="en-US" sz="2000" kern="0" dirty="0">
                <a:solidFill>
                  <a:srgbClr val="C00000"/>
                </a:solidFill>
                <a:latin typeface="+mn-lt"/>
                <a:ea typeface="+mn-ea"/>
                <a:cs typeface="+mn-cs"/>
              </a:rPr>
              <a:t>Proposal 2.1.4: Wave velocity characterization</a:t>
            </a:r>
          </a:p>
        </p:txBody>
      </p:sp>
      <p:pic>
        <p:nvPicPr>
          <p:cNvPr id="34" name="Picture 134"/>
          <p:cNvPicPr>
            <a:picLocks noChangeAspect="1" noChangeArrowheads="1"/>
          </p:cNvPicPr>
          <p:nvPr/>
        </p:nvPicPr>
        <p:blipFill>
          <a:blip r:embed="rId4" cstate="print"/>
          <a:srcRect/>
          <a:stretch>
            <a:fillRect/>
          </a:stretch>
        </p:blipFill>
        <p:spPr bwMode="auto">
          <a:xfrm>
            <a:off x="6478223" y="1450714"/>
            <a:ext cx="1796922" cy="1729119"/>
          </a:xfrm>
          <a:prstGeom prst="rect">
            <a:avLst/>
          </a:prstGeom>
          <a:noFill/>
          <a:ln w="9525">
            <a:noFill/>
            <a:miter lim="800000"/>
            <a:headEnd/>
            <a:tailEnd/>
          </a:ln>
        </p:spPr>
      </p:pic>
      <p:sp>
        <p:nvSpPr>
          <p:cNvPr id="4" name="Footer Placeholder 3"/>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005928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lvl="1" algn="l" rtl="0"/>
            <a:r>
              <a:rPr lang="en-US" sz="2000" dirty="0">
                <a:solidFill>
                  <a:srgbClr val="C00000"/>
                </a:solidFill>
                <a:latin typeface="+mn-lt"/>
                <a:ea typeface="+mn-ea"/>
                <a:cs typeface="+mn-cs"/>
              </a:rPr>
              <a:t>Proposal 2.1.4: Wave velocity characterization</a:t>
            </a:r>
          </a:p>
        </p:txBody>
      </p:sp>
      <p:sp>
        <p:nvSpPr>
          <p:cNvPr id="4" name="TextBox 3"/>
          <p:cNvSpPr txBox="1"/>
          <p:nvPr/>
        </p:nvSpPr>
        <p:spPr>
          <a:xfrm>
            <a:off x="1143001" y="1143000"/>
            <a:ext cx="70866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solidFill>
              </a:rPr>
              <a:t>We will: </a:t>
            </a:r>
          </a:p>
          <a:p>
            <a:pPr marL="742950" lvl="1" indent="-285750">
              <a:buFont typeface="Arial" panose="020B0604020202020204" pitchFamily="34" charset="0"/>
              <a:buChar char="•"/>
            </a:pPr>
            <a:r>
              <a:rPr lang="en-US" sz="2400" dirty="0">
                <a:solidFill>
                  <a:schemeClr val="accent1"/>
                </a:solidFill>
              </a:rPr>
              <a:t>Measure the wave velocity anisotropy during:</a:t>
            </a:r>
          </a:p>
          <a:p>
            <a:pPr marL="1200150" lvl="2" indent="-285750">
              <a:buFont typeface="Arial" panose="020B0604020202020204" pitchFamily="34" charset="0"/>
              <a:buChar char="•"/>
            </a:pPr>
            <a:r>
              <a:rPr lang="en-US" sz="2400" dirty="0">
                <a:solidFill>
                  <a:schemeClr val="accent1"/>
                </a:solidFill>
              </a:rPr>
              <a:t>Uniaxial compression</a:t>
            </a:r>
          </a:p>
          <a:p>
            <a:pPr marL="1200150" lvl="2" indent="-285750">
              <a:buFont typeface="Arial" panose="020B0604020202020204" pitchFamily="34" charset="0"/>
              <a:buChar char="•"/>
            </a:pPr>
            <a:r>
              <a:rPr lang="en-US" sz="2400" dirty="0">
                <a:solidFill>
                  <a:schemeClr val="accent1"/>
                </a:solidFill>
              </a:rPr>
              <a:t>General drained loading</a:t>
            </a:r>
          </a:p>
          <a:p>
            <a:pPr marL="1200150" lvl="2" indent="-285750">
              <a:buFont typeface="Arial" panose="020B0604020202020204" pitchFamily="34" charset="0"/>
              <a:buChar char="•"/>
            </a:pPr>
            <a:r>
              <a:rPr lang="en-US" sz="2400" dirty="0">
                <a:solidFill>
                  <a:schemeClr val="accent1"/>
                </a:solidFill>
              </a:rPr>
              <a:t>Undrained shearing </a:t>
            </a:r>
          </a:p>
          <a:p>
            <a:pPr marL="1200150" lvl="2" indent="-285750">
              <a:buFont typeface="Arial" panose="020B0604020202020204" pitchFamily="34" charset="0"/>
              <a:buChar char="•"/>
            </a:pPr>
            <a:r>
              <a:rPr lang="en-US" sz="2400" dirty="0">
                <a:solidFill>
                  <a:schemeClr val="accent1"/>
                </a:solidFill>
              </a:rPr>
              <a:t>Up to 100 MPa</a:t>
            </a:r>
          </a:p>
          <a:p>
            <a:pPr lvl="2"/>
            <a:endParaRPr lang="en-US" sz="2400" dirty="0">
              <a:solidFill>
                <a:schemeClr val="accent1"/>
              </a:solidFill>
            </a:endParaRPr>
          </a:p>
          <a:p>
            <a:pPr marL="742950" lvl="1" indent="-285750">
              <a:buFont typeface="Arial" panose="020B0604020202020204" pitchFamily="34" charset="0"/>
              <a:buChar char="•"/>
            </a:pPr>
            <a:r>
              <a:rPr lang="en-US" sz="2400" dirty="0">
                <a:solidFill>
                  <a:schemeClr val="accent1"/>
                </a:solidFill>
              </a:rPr>
              <a:t>Develop new capability</a:t>
            </a:r>
          </a:p>
          <a:p>
            <a:pPr marL="1200150" lvl="2" indent="-285750">
              <a:buFont typeface="Arial" panose="020B0604020202020204" pitchFamily="34" charset="0"/>
              <a:buChar char="•"/>
            </a:pPr>
            <a:r>
              <a:rPr lang="en-US" sz="2400" dirty="0">
                <a:solidFill>
                  <a:schemeClr val="accent1"/>
                </a:solidFill>
              </a:rPr>
              <a:t>Measure velocity anisotropy at 100 MPa</a:t>
            </a:r>
          </a:p>
        </p:txBody>
      </p:sp>
      <p:sp>
        <p:nvSpPr>
          <p:cNvPr id="3" name="Footer Placeholder 2"/>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135285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1589" y="69057"/>
            <a:ext cx="8229600" cy="51049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pPr marL="0" lvl="1" algn="l" rtl="0"/>
            <a:r>
              <a:rPr lang="en-US" sz="2000" kern="0" dirty="0">
                <a:solidFill>
                  <a:srgbClr val="C00000"/>
                </a:solidFill>
                <a:latin typeface="+mn-lt"/>
                <a:ea typeface="+mn-ea"/>
                <a:cs typeface="+mn-cs"/>
              </a:rPr>
              <a:t>Proposal section 2.1.5: </a:t>
            </a:r>
            <a:r>
              <a:rPr lang="en-US" sz="2000" kern="0" dirty="0" err="1">
                <a:solidFill>
                  <a:srgbClr val="C00000"/>
                </a:solidFill>
                <a:latin typeface="+mn-lt"/>
                <a:ea typeface="+mn-ea"/>
                <a:cs typeface="+mn-cs"/>
              </a:rPr>
              <a:t>Visco</a:t>
            </a:r>
            <a:r>
              <a:rPr lang="en-US" sz="2000" kern="0" dirty="0">
                <a:solidFill>
                  <a:srgbClr val="C00000"/>
                </a:solidFill>
                <a:latin typeface="+mn-lt"/>
                <a:ea typeface="+mn-ea"/>
                <a:cs typeface="+mn-cs"/>
              </a:rPr>
              <a:t>-plastic effects</a:t>
            </a:r>
          </a:p>
        </p:txBody>
      </p:sp>
      <p:sp>
        <p:nvSpPr>
          <p:cNvPr id="4" name="TextBox 3"/>
          <p:cNvSpPr txBox="1"/>
          <p:nvPr/>
        </p:nvSpPr>
        <p:spPr>
          <a:xfrm>
            <a:off x="1905000" y="5360086"/>
            <a:ext cx="6312049" cy="923330"/>
          </a:xfrm>
          <a:prstGeom prst="rect">
            <a:avLst/>
          </a:prstGeom>
          <a:noFill/>
        </p:spPr>
        <p:txBody>
          <a:bodyPr wrap="none" rtlCol="0">
            <a:spAutoFit/>
          </a:bodyPr>
          <a:lstStyle/>
          <a:p>
            <a:pPr marL="285750" indent="-285750">
              <a:buFont typeface="Arial" panose="020B0604020202020204" pitchFamily="34" charset="0"/>
              <a:buChar char="•"/>
            </a:pPr>
            <a:r>
              <a:rPr lang="en-US">
                <a:solidFill>
                  <a:srgbClr val="0015FF"/>
                </a:solidFill>
              </a:rPr>
              <a:t>Continued </a:t>
            </a:r>
            <a:r>
              <a:rPr lang="en-US" dirty="0">
                <a:solidFill>
                  <a:srgbClr val="0015FF"/>
                </a:solidFill>
              </a:rPr>
              <a:t>densification under constant effective stress</a:t>
            </a:r>
          </a:p>
          <a:p>
            <a:pPr marL="285750" indent="-285750">
              <a:buFont typeface="Arial" panose="020B0604020202020204" pitchFamily="34" charset="0"/>
              <a:buChar char="•"/>
            </a:pPr>
            <a:r>
              <a:rPr lang="en-US" dirty="0">
                <a:solidFill>
                  <a:srgbClr val="0015FF"/>
                </a:solidFill>
              </a:rPr>
              <a:t>Continued</a:t>
            </a:r>
            <a:r>
              <a:rPr lang="en-US">
                <a:solidFill>
                  <a:srgbClr val="0015FF"/>
                </a:solidFill>
              </a:rPr>
              <a:t> </a:t>
            </a:r>
            <a:r>
              <a:rPr lang="en-US" dirty="0">
                <a:solidFill>
                  <a:srgbClr val="0015FF"/>
                </a:solidFill>
              </a:rPr>
              <a:t>reduction in effective stress under constant volume</a:t>
            </a:r>
          </a:p>
          <a:p>
            <a:pPr marL="285750" indent="-285750">
              <a:buFont typeface="Arial" panose="020B0604020202020204" pitchFamily="34" charset="0"/>
              <a:buChar char="•"/>
            </a:pPr>
            <a:r>
              <a:rPr lang="en-US">
                <a:solidFill>
                  <a:srgbClr val="0015FF"/>
                </a:solidFill>
              </a:rPr>
              <a:t>Creep per</a:t>
            </a:r>
            <a:r>
              <a:rPr lang="en-US" dirty="0">
                <a:solidFill>
                  <a:srgbClr val="0015FF"/>
                </a:solidFill>
              </a:rPr>
              <a:t> </a:t>
            </a:r>
            <a:r>
              <a:rPr lang="en-US">
                <a:solidFill>
                  <a:srgbClr val="0015FF"/>
                </a:solidFill>
              </a:rPr>
              <a:t>log </a:t>
            </a:r>
            <a:r>
              <a:rPr lang="en-US" dirty="0">
                <a:solidFill>
                  <a:srgbClr val="0015FF"/>
                </a:solidFill>
              </a:rPr>
              <a:t>cycle of time is 1 to 5 % of compression slope</a:t>
            </a:r>
          </a:p>
        </p:txBody>
      </p:sp>
      <p:sp>
        <p:nvSpPr>
          <p:cNvPr id="6" name="Footer Placeholder 5"/>
          <p:cNvSpPr>
            <a:spLocks noGrp="1"/>
          </p:cNvSpPr>
          <p:nvPr>
            <p:ph type="ftr" sz="quarter" idx="3"/>
          </p:nvPr>
        </p:nvSpPr>
        <p:spPr/>
        <p:txBody>
          <a:bodyPr/>
          <a:lstStyle/>
          <a:p>
            <a:pPr algn="l"/>
            <a:r>
              <a:rPr lang="en-US"/>
              <a:t>© 2018 UT GeoFluids</a:t>
            </a:r>
            <a:endParaRPr lang="en-US" dirty="0"/>
          </a:p>
        </p:txBody>
      </p:sp>
      <p:pic>
        <p:nvPicPr>
          <p:cNvPr id="10" name="Picture 9" descr="/Users/MariakatAir/Desktop/Creep_mean_eff.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589" y="1048564"/>
            <a:ext cx="3916054" cy="4150266"/>
          </a:xfrm>
          <a:prstGeom prst="rect">
            <a:avLst/>
          </a:prstGeom>
          <a:noFill/>
          <a:ln>
            <a:noFill/>
          </a:ln>
        </p:spPr>
      </p:pic>
      <p:sp>
        <p:nvSpPr>
          <p:cNvPr id="2" name="TextBox 1"/>
          <p:cNvSpPr txBox="1"/>
          <p:nvPr/>
        </p:nvSpPr>
        <p:spPr>
          <a:xfrm>
            <a:off x="3429000" y="579554"/>
            <a:ext cx="3507011" cy="461665"/>
          </a:xfrm>
          <a:prstGeom prst="rect">
            <a:avLst/>
          </a:prstGeom>
          <a:noFill/>
        </p:spPr>
        <p:txBody>
          <a:bodyPr wrap="square" rtlCol="0">
            <a:spAutoFit/>
          </a:bodyPr>
          <a:lstStyle/>
          <a:p>
            <a:r>
              <a:rPr lang="en-US" sz="2400" dirty="0">
                <a:solidFill>
                  <a:srgbClr val="0070C0"/>
                </a:solidFill>
              </a:rPr>
              <a:t>Uniaxial Compression</a:t>
            </a:r>
          </a:p>
        </p:txBody>
      </p:sp>
      <p:pic>
        <p:nvPicPr>
          <p:cNvPr id="14" name="Picture 13"/>
          <p:cNvPicPr>
            <a:picLocks noChangeAspect="1"/>
          </p:cNvPicPr>
          <p:nvPr/>
        </p:nvPicPr>
        <p:blipFill>
          <a:blip r:embed="rId3"/>
          <a:stretch>
            <a:fillRect/>
          </a:stretch>
        </p:blipFill>
        <p:spPr>
          <a:xfrm>
            <a:off x="4648200" y="1189451"/>
            <a:ext cx="4112989" cy="4097699"/>
          </a:xfrm>
          <a:prstGeom prst="rect">
            <a:avLst/>
          </a:prstGeom>
        </p:spPr>
      </p:pic>
    </p:spTree>
    <p:extLst>
      <p:ext uri="{BB962C8B-B14F-4D97-AF65-F5344CB8AC3E}">
        <p14:creationId xmlns:p14="http://schemas.microsoft.com/office/powerpoint/2010/main" val="1612078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838200" y="646331"/>
            <a:ext cx="69342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defTabSz="914400" rtl="0" eaLnBrk="0" fontAlgn="base" latinLnBrk="0" hangingPunct="0">
              <a:lnSpc>
                <a:spcPct val="15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10 year program (2019-2028) </a:t>
            </a:r>
          </a:p>
          <a:p>
            <a:pPr marL="800100" lvl="1" indent="-342900">
              <a:lnSpc>
                <a:spcPct val="150000"/>
              </a:lnSpc>
              <a:buFont typeface="Arial" charset="0"/>
              <a:buChar char="•"/>
            </a:pPr>
            <a:r>
              <a:rPr lang="en-US" altLang="en-US" sz="2400" dirty="0">
                <a:latin typeface="Calibri" panose="020F0502020204030204" pitchFamily="34" charset="0"/>
                <a:ea typeface="Times New Roman" panose="02020603050405020304" pitchFamily="18" charset="0"/>
                <a:cs typeface="Times New Roman" panose="02020603050405020304" pitchFamily="18" charset="0"/>
              </a:rPr>
              <a:t>1</a:t>
            </a:r>
            <a:r>
              <a:rPr lang="en-US" altLang="en-US" sz="2400" baseline="30000" dirty="0">
                <a:latin typeface="Calibri" panose="020F0502020204030204" pitchFamily="34" charset="0"/>
                <a:ea typeface="Times New Roman" panose="02020603050405020304" pitchFamily="18" charset="0"/>
                <a:cs typeface="Times New Roman" panose="02020603050405020304" pitchFamily="18" charset="0"/>
              </a:rPr>
              <a:t>st</a:t>
            </a:r>
            <a:r>
              <a:rPr lang="en-US" altLang="en-US" sz="2400" dirty="0">
                <a:latin typeface="Calibri" panose="020F0502020204030204" pitchFamily="34" charset="0"/>
                <a:ea typeface="Times New Roman" panose="02020603050405020304" pitchFamily="18" charset="0"/>
                <a:cs typeface="Times New Roman" panose="02020603050405020304" pitchFamily="18" charset="0"/>
              </a:rPr>
              <a:t> payment May 2019</a:t>
            </a:r>
          </a:p>
          <a:p>
            <a:pPr marL="800100" lvl="1" indent="-342900">
              <a:lnSpc>
                <a:spcPct val="150000"/>
              </a:lnSpc>
              <a:buFont typeface="Arial" charset="0"/>
              <a:buChar char="•"/>
            </a:pP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no</a:t>
            </a:r>
            <a:r>
              <a:rPr kumimoji="0" lang="en-US" altLang="en-US" sz="2400" b="0" i="0" u="none" strike="noStrike" cap="none" normalizeH="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cost to terminate</a:t>
            </a:r>
          </a:p>
          <a:p>
            <a:pPr marL="800100" lvl="1" indent="-342900">
              <a:lnSpc>
                <a:spcPct val="150000"/>
              </a:lnSpc>
              <a:buFont typeface="Arial" charset="0"/>
              <a:buChar char="•"/>
            </a:pPr>
            <a:r>
              <a:rPr lang="en-US" altLang="en-US" sz="2400" dirty="0">
                <a:latin typeface="Calibri" panose="020F0502020204030204" pitchFamily="34" charset="0"/>
                <a:ea typeface="Times New Roman" panose="02020603050405020304" pitchFamily="18" charset="0"/>
                <a:cs typeface="Times New Roman" panose="02020603050405020304" pitchFamily="18" charset="0"/>
              </a:rPr>
              <a:t>After 2019, 1 </a:t>
            </a:r>
            <a:r>
              <a:rPr kumimoji="0" lang="en-US" altLang="en-US" sz="2400" b="0" i="0" u="none" strike="noStrike" cap="none" normalizeH="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year buy-in</a:t>
            </a:r>
            <a:endParaRPr lang="en-US" alt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defTabSz="914400" rtl="0" eaLnBrk="0" fontAlgn="base" latinLnBrk="0" hangingPunct="0">
              <a:lnSpc>
                <a:spcPct val="150000"/>
              </a:lnSpc>
              <a:spcBef>
                <a:spcPct val="0"/>
              </a:spcBef>
              <a:spcAft>
                <a:spcPct val="0"/>
              </a:spcAft>
              <a:buClrTx/>
              <a:buSzTx/>
              <a:buFont typeface="Arial" charset="0"/>
              <a:buChar char="•"/>
              <a:tabLst/>
            </a:pPr>
            <a:r>
              <a:rPr lang="en-US" altLang="en-US" sz="2400" dirty="0">
                <a:latin typeface="Calibri" panose="020F0502020204030204" pitchFamily="34" charset="0"/>
                <a:ea typeface="Times New Roman" panose="02020603050405020304" pitchFamily="18" charset="0"/>
                <a:cs typeface="Times New Roman" panose="02020603050405020304" pitchFamily="18" charset="0"/>
              </a:rPr>
              <a:t>Led by University of Texas (Institute for Geophysics) - partnered with </a:t>
            </a: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Tufts University</a:t>
            </a:r>
            <a:endParaRPr lang="en-US" alt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defTabSz="914400" rtl="0" eaLnBrk="0" fontAlgn="base" latinLnBrk="0" hangingPunct="0">
              <a:lnSpc>
                <a:spcPct val="15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Cost:</a:t>
            </a:r>
            <a:r>
              <a:rPr kumimoji="0" lang="en-US" altLang="en-US" sz="2400" b="0" i="0" u="none" strike="noStrike" cap="none" normalizeH="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Initiate at $</a:t>
            </a:r>
            <a:r>
              <a:rPr kumimoji="0" lang="en-US" altLang="en-US" sz="2400" b="0" i="0" strike="noStrike" cap="none" normalizeH="0" baseline="0" dirty="0">
                <a:ln>
                  <a:noFill/>
                </a:ln>
                <a:effectLst/>
                <a:latin typeface="Calibri" panose="020F0502020204030204" pitchFamily="34" charset="0"/>
                <a:ea typeface="Times New Roman" panose="02020603050405020304" pitchFamily="18" charset="0"/>
                <a:cs typeface="Times New Roman" panose="02020603050405020304" pitchFamily="18" charset="0"/>
              </a:rPr>
              <a:t>50</a:t>
            </a: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,000, increment at 2% per year.</a:t>
            </a:r>
          </a:p>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endParaRPr>
          </a:p>
        </p:txBody>
      </p:sp>
      <p:sp>
        <p:nvSpPr>
          <p:cNvPr id="5" name="TextBox 4"/>
          <p:cNvSpPr txBox="1"/>
          <p:nvPr/>
        </p:nvSpPr>
        <p:spPr>
          <a:xfrm>
            <a:off x="0" y="0"/>
            <a:ext cx="9144000" cy="646331"/>
          </a:xfrm>
          <a:prstGeom prst="rect">
            <a:avLst/>
          </a:prstGeom>
          <a:noFill/>
        </p:spPr>
        <p:txBody>
          <a:bodyPr wrap="square" rtlCol="0">
            <a:spAutoFit/>
          </a:bodyPr>
          <a:lstStyle/>
          <a:p>
            <a:pPr algn="ctr"/>
            <a:r>
              <a:rPr lang="en-US" sz="3600" dirty="0"/>
              <a:t>Overview</a:t>
            </a:r>
          </a:p>
        </p:txBody>
      </p:sp>
      <p:sp>
        <p:nvSpPr>
          <p:cNvPr id="2" name="Footer Placeholder 1">
            <a:extLst>
              <a:ext uri="{FF2B5EF4-FFF2-40B4-BE49-F238E27FC236}">
                <a16:creationId xmlns:a16="http://schemas.microsoft.com/office/drawing/2014/main" xmlns="" id="{723CA194-7898-0447-A242-574F4C5E1FB9}"/>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870779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39762"/>
          </a:xfrm>
        </p:spPr>
        <p:txBody>
          <a:bodyPr vert="horz" lIns="91440" tIns="45720" rIns="91440" bIns="45720" rtlCol="0" anchor="ctr">
            <a:normAutofit/>
          </a:bodyPr>
          <a:lstStyle/>
          <a:p>
            <a:pPr lvl="1" algn="l" rtl="0"/>
            <a:r>
              <a:rPr lang="en-US" sz="2000" dirty="0">
                <a:solidFill>
                  <a:srgbClr val="C00000"/>
                </a:solidFill>
                <a:latin typeface="+mn-lt"/>
                <a:ea typeface="+mn-ea"/>
                <a:cs typeface="+mn-cs"/>
              </a:rPr>
              <a:t>Proposal section 2.1.5: </a:t>
            </a:r>
            <a:r>
              <a:rPr lang="en-US" sz="2000" dirty="0" err="1">
                <a:solidFill>
                  <a:srgbClr val="C00000"/>
                </a:solidFill>
                <a:latin typeface="+mn-lt"/>
                <a:ea typeface="+mn-ea"/>
                <a:cs typeface="+mn-cs"/>
              </a:rPr>
              <a:t>Visco</a:t>
            </a:r>
            <a:r>
              <a:rPr lang="en-US" sz="2000" dirty="0">
                <a:solidFill>
                  <a:srgbClr val="C00000"/>
                </a:solidFill>
                <a:latin typeface="+mn-lt"/>
                <a:ea typeface="+mn-ea"/>
                <a:cs typeface="+mn-cs"/>
              </a:rPr>
              <a:t>-plastic effects</a:t>
            </a:r>
          </a:p>
        </p:txBody>
      </p:sp>
      <p:sp>
        <p:nvSpPr>
          <p:cNvPr id="5" name="TextBox 4"/>
          <p:cNvSpPr txBox="1"/>
          <p:nvPr/>
        </p:nvSpPr>
        <p:spPr>
          <a:xfrm>
            <a:off x="1104900" y="1219200"/>
            <a:ext cx="70866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solidFill>
              </a:rPr>
              <a:t>We will: </a:t>
            </a:r>
          </a:p>
          <a:p>
            <a:pPr marL="742950" lvl="1" indent="-285750">
              <a:buFont typeface="Arial" panose="020B0604020202020204" pitchFamily="34" charset="0"/>
              <a:buChar char="•"/>
            </a:pPr>
            <a:r>
              <a:rPr lang="en-US" sz="2400" dirty="0">
                <a:solidFill>
                  <a:schemeClr val="accent1"/>
                </a:solidFill>
              </a:rPr>
              <a:t>Measure the time dependent compression:</a:t>
            </a:r>
          </a:p>
          <a:p>
            <a:pPr marL="1200150" lvl="2" indent="-285750">
              <a:buFont typeface="Arial" panose="020B0604020202020204" pitchFamily="34" charset="0"/>
              <a:buChar char="•"/>
            </a:pPr>
            <a:r>
              <a:rPr lang="en-US" sz="2400" dirty="0">
                <a:solidFill>
                  <a:schemeClr val="accent1"/>
                </a:solidFill>
              </a:rPr>
              <a:t>Using constant rate of strain 1D tests</a:t>
            </a:r>
          </a:p>
          <a:p>
            <a:pPr marL="1200150" lvl="2" indent="-285750">
              <a:buFont typeface="Arial" panose="020B0604020202020204" pitchFamily="34" charset="0"/>
              <a:buChar char="•"/>
            </a:pPr>
            <a:r>
              <a:rPr lang="en-US" sz="2400" dirty="0">
                <a:solidFill>
                  <a:schemeClr val="accent1"/>
                </a:solidFill>
              </a:rPr>
              <a:t>Incremental loading 1D tests</a:t>
            </a:r>
          </a:p>
          <a:p>
            <a:pPr marL="1200150" lvl="2" indent="-285750">
              <a:buFont typeface="Arial" panose="020B0604020202020204" pitchFamily="34" charset="0"/>
              <a:buChar char="•"/>
            </a:pPr>
            <a:r>
              <a:rPr lang="en-US" sz="2400" dirty="0">
                <a:solidFill>
                  <a:schemeClr val="accent1"/>
                </a:solidFill>
              </a:rPr>
              <a:t>TX tests with lateral stress measurements</a:t>
            </a:r>
          </a:p>
          <a:p>
            <a:pPr marL="742950" lvl="1" indent="-285750">
              <a:buFont typeface="Arial" panose="020B0604020202020204" pitchFamily="34" charset="0"/>
              <a:buChar char="•"/>
            </a:pPr>
            <a:endParaRPr lang="en-US" sz="2400" dirty="0">
              <a:solidFill>
                <a:schemeClr val="accent1"/>
              </a:solidFill>
            </a:endParaRPr>
          </a:p>
          <a:p>
            <a:pPr marL="742950" lvl="1" indent="-285750">
              <a:buFont typeface="Arial" panose="020B0604020202020204" pitchFamily="34" charset="0"/>
              <a:buChar char="•"/>
            </a:pPr>
            <a:r>
              <a:rPr lang="en-US" sz="2400" dirty="0">
                <a:solidFill>
                  <a:schemeClr val="accent1"/>
                </a:solidFill>
              </a:rPr>
              <a:t>Measure the time dependent stress relaxation:</a:t>
            </a:r>
          </a:p>
          <a:p>
            <a:pPr marL="1200150" lvl="2" indent="-285750">
              <a:buFont typeface="Arial" panose="020B0604020202020204" pitchFamily="34" charset="0"/>
              <a:buChar char="•"/>
            </a:pPr>
            <a:r>
              <a:rPr lang="en-US" sz="2400" dirty="0">
                <a:solidFill>
                  <a:schemeClr val="accent1"/>
                </a:solidFill>
              </a:rPr>
              <a:t>TX tests </a:t>
            </a:r>
          </a:p>
          <a:p>
            <a:pPr marL="1200150" lvl="2" indent="-285750">
              <a:buFont typeface="Arial" panose="020B0604020202020204" pitchFamily="34" charset="0"/>
              <a:buChar char="•"/>
            </a:pPr>
            <a:r>
              <a:rPr lang="en-US" sz="2400" dirty="0">
                <a:solidFill>
                  <a:schemeClr val="accent1"/>
                </a:solidFill>
              </a:rPr>
              <a:t>Undrained shearing</a:t>
            </a:r>
          </a:p>
          <a:p>
            <a:pPr marL="1200150" lvl="2" indent="-285750">
              <a:buFont typeface="Arial" panose="020B0604020202020204" pitchFamily="34" charset="0"/>
              <a:buChar char="•"/>
            </a:pPr>
            <a:r>
              <a:rPr lang="en-US" sz="2400" dirty="0">
                <a:solidFill>
                  <a:schemeClr val="accent1"/>
                </a:solidFill>
              </a:rPr>
              <a:t>Drained shearing</a:t>
            </a:r>
          </a:p>
          <a:p>
            <a:pPr marL="1200150" lvl="2" indent="-285750">
              <a:buFont typeface="Arial" panose="020B0604020202020204" pitchFamily="34" charset="0"/>
              <a:buChar char="•"/>
            </a:pPr>
            <a:endParaRPr lang="en-US" sz="2400" dirty="0">
              <a:solidFill>
                <a:schemeClr val="accent1"/>
              </a:solidFill>
            </a:endParaRPr>
          </a:p>
          <a:p>
            <a:pPr marL="742950" lvl="1" indent="-285750">
              <a:buFont typeface="Arial" panose="020B0604020202020204" pitchFamily="34" charset="0"/>
              <a:buChar char="•"/>
            </a:pPr>
            <a:r>
              <a:rPr lang="en-US" sz="2400" dirty="0">
                <a:solidFill>
                  <a:schemeClr val="accent1"/>
                </a:solidFill>
              </a:rPr>
              <a:t>Testing will focus on the 5 to 100 MPa range</a:t>
            </a:r>
          </a:p>
        </p:txBody>
      </p:sp>
      <p:sp>
        <p:nvSpPr>
          <p:cNvPr id="3" name="Footer Placeholder 2"/>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748826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ers/MariakatAir/Jackson/Presentations/GeoFluids/GeoFluids18/Proposal/Figures_proposal/Figure1.jpg"/>
          <p:cNvPicPr/>
          <p:nvPr/>
        </p:nvPicPr>
        <p:blipFill>
          <a:blip r:embed="rId2">
            <a:extLst>
              <a:ext uri="{28A0092B-C50C-407E-A947-70E740481C1C}">
                <a14:useLocalDpi xmlns:a14="http://schemas.microsoft.com/office/drawing/2010/main"/>
              </a:ext>
            </a:extLst>
          </a:blip>
          <a:srcRect/>
          <a:stretch>
            <a:fillRect/>
          </a:stretch>
        </p:blipFill>
        <p:spPr bwMode="auto">
          <a:xfrm>
            <a:off x="76200" y="658523"/>
            <a:ext cx="9012028" cy="5365381"/>
          </a:xfrm>
          <a:prstGeom prst="rect">
            <a:avLst/>
          </a:prstGeom>
          <a:noFill/>
          <a:ln>
            <a:noFill/>
          </a:ln>
        </p:spPr>
      </p:pic>
      <p:sp>
        <p:nvSpPr>
          <p:cNvPr id="4" name="TextBox 3"/>
          <p:cNvSpPr txBox="1"/>
          <p:nvPr/>
        </p:nvSpPr>
        <p:spPr>
          <a:xfrm>
            <a:off x="0" y="0"/>
            <a:ext cx="9144000" cy="646331"/>
          </a:xfrm>
          <a:prstGeom prst="rect">
            <a:avLst/>
          </a:prstGeom>
          <a:noFill/>
        </p:spPr>
        <p:txBody>
          <a:bodyPr wrap="square" rtlCol="0">
            <a:spAutoFit/>
          </a:bodyPr>
          <a:lstStyle/>
          <a:p>
            <a:r>
              <a:rPr lang="en-US" sz="3600" dirty="0"/>
              <a:t>Research goals</a:t>
            </a:r>
          </a:p>
        </p:txBody>
      </p:sp>
      <p:sp>
        <p:nvSpPr>
          <p:cNvPr id="5" name="Footer Placeholder 4">
            <a:extLst>
              <a:ext uri="{FF2B5EF4-FFF2-40B4-BE49-F238E27FC236}">
                <a16:creationId xmlns:a16="http://schemas.microsoft.com/office/drawing/2014/main" xmlns="" id="{E7A7CF2A-923D-784C-8688-FA6B6D3D2536}"/>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592634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2200"/>
            <a:ext cx="8229600" cy="639762"/>
          </a:xfrm>
        </p:spPr>
        <p:txBody>
          <a:bodyPr>
            <a:noAutofit/>
          </a:bodyPr>
          <a:lstStyle/>
          <a:p>
            <a:pPr algn="ctr"/>
            <a:r>
              <a:rPr lang="en-US" sz="4400" dirty="0"/>
              <a:t>Questions</a:t>
            </a:r>
          </a:p>
        </p:txBody>
      </p:sp>
      <p:sp>
        <p:nvSpPr>
          <p:cNvPr id="3" name="Footer Placeholder 2"/>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457717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custDataLst>
              <p:tags r:id="rId1"/>
            </p:custDataLst>
          </p:nvPr>
        </p:nvSpPr>
        <p:spPr>
          <a:xfrm>
            <a:off x="0" y="2304685"/>
            <a:ext cx="9144000" cy="1031501"/>
          </a:xfrm>
          <a:prstGeom prst="rect">
            <a:avLst/>
          </a:prstGeom>
        </p:spPr>
        <p:txBody>
          <a:bodyPr>
            <a:spAutoFit/>
          </a:bodyPr>
          <a:lstStyle>
            <a:lvl1pPr marL="257175" indent="-257175" algn="l" defTabSz="6858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4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57162" indent="0" algn="ctr">
              <a:lnSpc>
                <a:spcPct val="200000"/>
              </a:lnSpc>
              <a:buNone/>
            </a:pPr>
            <a:r>
              <a:rPr lang="en-US" sz="3600" b="1" u="sng" dirty="0">
                <a:solidFill>
                  <a:srgbClr val="C00000"/>
                </a:solidFill>
                <a:latin typeface="Times New Roman" charset="0"/>
                <a:ea typeface="Times New Roman" charset="0"/>
                <a:cs typeface="Times New Roman" charset="0"/>
              </a:rPr>
              <a:t>2.2 Poromechanical Modeling</a:t>
            </a:r>
          </a:p>
        </p:txBody>
      </p:sp>
      <p:sp>
        <p:nvSpPr>
          <p:cNvPr id="4" name="Footer Placeholder 3">
            <a:extLst>
              <a:ext uri="{FF2B5EF4-FFF2-40B4-BE49-F238E27FC236}">
                <a16:creationId xmlns:a16="http://schemas.microsoft.com/office/drawing/2014/main" xmlns="" id="{AAD07DEE-78A9-154A-8495-26514A308979}"/>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45603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xmlns="" id="{7F0DE30F-63CA-8D45-AA56-EA7D3EBC7A0E}"/>
              </a:ext>
            </a:extLst>
          </p:cNvPr>
          <p:cNvSpPr txBox="1">
            <a:spLocks noChangeArrowheads="1"/>
          </p:cNvSpPr>
          <p:nvPr/>
        </p:nvSpPr>
        <p:spPr bwMode="auto">
          <a:xfrm>
            <a:off x="-1" y="0"/>
            <a:ext cx="911225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000" dirty="0">
                <a:solidFill>
                  <a:srgbClr val="BD1C0B"/>
                </a:solidFill>
                <a:latin typeface="Times New Roman" charset="0"/>
              </a:rPr>
              <a:t>Outline</a:t>
            </a:r>
            <a:endParaRPr lang="en-US" sz="3000" dirty="0"/>
          </a:p>
        </p:txBody>
      </p:sp>
      <p:sp>
        <p:nvSpPr>
          <p:cNvPr id="4" name="Text Box 9">
            <a:extLst>
              <a:ext uri="{FF2B5EF4-FFF2-40B4-BE49-F238E27FC236}">
                <a16:creationId xmlns:a16="http://schemas.microsoft.com/office/drawing/2014/main" xmlns="" id="{272CF5EC-0FBF-9646-AD3C-E5AC1450B0C7}"/>
              </a:ext>
            </a:extLst>
          </p:cNvPr>
          <p:cNvSpPr txBox="1">
            <a:spLocks noChangeArrowheads="1"/>
          </p:cNvSpPr>
          <p:nvPr/>
        </p:nvSpPr>
        <p:spPr bwMode="auto">
          <a:xfrm>
            <a:off x="-13463" y="685800"/>
            <a:ext cx="9144001" cy="556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marL="274320"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UT </a:t>
            </a:r>
            <a:r>
              <a:rPr lang="en-US" sz="2400" dirty="0" err="1">
                <a:solidFill>
                  <a:srgbClr val="2726A1"/>
                </a:solidFill>
                <a:latin typeface="Times New Roman" panose="02020603050405020304" pitchFamily="18" charset="0"/>
                <a:cs typeface="Times New Roman" panose="02020603050405020304" pitchFamily="18" charset="0"/>
              </a:rPr>
              <a:t>GeoFluids</a:t>
            </a:r>
            <a:r>
              <a:rPr lang="en-US" sz="2400" dirty="0">
                <a:solidFill>
                  <a:srgbClr val="2726A1"/>
                </a:solidFill>
                <a:latin typeface="Times New Roman" panose="02020603050405020304" pitchFamily="18" charset="0"/>
                <a:cs typeface="Times New Roman" panose="02020603050405020304" pitchFamily="18" charset="0"/>
              </a:rPr>
              <a:t> achievements in </a:t>
            </a:r>
            <a:r>
              <a:rPr lang="en-US" sz="2400" dirty="0" err="1">
                <a:solidFill>
                  <a:srgbClr val="2726A1"/>
                </a:solidFill>
                <a:latin typeface="Times New Roman" panose="02020603050405020304" pitchFamily="18" charset="0"/>
                <a:cs typeface="Times New Roman" panose="02020603050405020304" pitchFamily="18" charset="0"/>
              </a:rPr>
              <a:t>poromechnical</a:t>
            </a:r>
            <a:r>
              <a:rPr lang="en-US" sz="2400" dirty="0">
                <a:solidFill>
                  <a:srgbClr val="2726A1"/>
                </a:solidFill>
                <a:latin typeface="Times New Roman" panose="02020603050405020304" pitchFamily="18" charset="0"/>
                <a:cs typeface="Times New Roman" panose="02020603050405020304" pitchFamily="18" charset="0"/>
              </a:rPr>
              <a:t> modeling</a:t>
            </a:r>
          </a:p>
          <a:p>
            <a:pPr marL="731520" lvl="1"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Static models</a:t>
            </a:r>
          </a:p>
          <a:p>
            <a:pPr marL="731520" lvl="1"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Evolutionary models</a:t>
            </a:r>
          </a:p>
          <a:p>
            <a:pPr marL="274320"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UT </a:t>
            </a:r>
            <a:r>
              <a:rPr lang="en-US" sz="2400" dirty="0" err="1">
                <a:solidFill>
                  <a:srgbClr val="2726A1"/>
                </a:solidFill>
                <a:latin typeface="Times New Roman" panose="02020603050405020304" pitchFamily="18" charset="0"/>
                <a:cs typeface="Times New Roman" panose="02020603050405020304" pitchFamily="18" charset="0"/>
              </a:rPr>
              <a:t>GeoFluids</a:t>
            </a:r>
            <a:r>
              <a:rPr lang="en-US" sz="2400" dirty="0">
                <a:solidFill>
                  <a:srgbClr val="2726A1"/>
                </a:solidFill>
                <a:latin typeface="Times New Roman" panose="02020603050405020304" pitchFamily="18" charset="0"/>
                <a:cs typeface="Times New Roman" panose="02020603050405020304" pitchFamily="18" charset="0"/>
              </a:rPr>
              <a:t> 2020 proposed research plan for </a:t>
            </a:r>
            <a:r>
              <a:rPr lang="en-US" sz="2400" dirty="0" err="1">
                <a:solidFill>
                  <a:srgbClr val="2726A1"/>
                </a:solidFill>
                <a:latin typeface="Times New Roman" panose="02020603050405020304" pitchFamily="18" charset="0"/>
                <a:cs typeface="Times New Roman" panose="02020603050405020304" pitchFamily="18" charset="0"/>
              </a:rPr>
              <a:t>poromechanics</a:t>
            </a:r>
            <a:r>
              <a:rPr lang="en-US" sz="2400" dirty="0">
                <a:solidFill>
                  <a:srgbClr val="2726A1"/>
                </a:solidFill>
                <a:latin typeface="Times New Roman" panose="02020603050405020304" pitchFamily="18" charset="0"/>
                <a:cs typeface="Times New Roman" panose="02020603050405020304" pitchFamily="18" charset="0"/>
              </a:rPr>
              <a:t>:</a:t>
            </a:r>
          </a:p>
          <a:p>
            <a:pPr marL="731520" lvl="1" indent="-285750">
              <a:lnSpc>
                <a:spcPct val="150000"/>
              </a:lnSpc>
              <a:buFont typeface="Arial" charset="0"/>
              <a:buChar char="•"/>
            </a:pPr>
            <a:r>
              <a:rPr lang="en-US" sz="2400" i="1" dirty="0">
                <a:solidFill>
                  <a:srgbClr val="2726A1"/>
                </a:solidFill>
                <a:latin typeface="Times New Roman" panose="02020603050405020304" pitchFamily="18" charset="0"/>
                <a:cs typeface="Times New Roman" panose="02020603050405020304" pitchFamily="18" charset="0"/>
              </a:rPr>
              <a:t>Proposal section 2.2.2</a:t>
            </a:r>
            <a:r>
              <a:rPr lang="en-US" sz="2400" dirty="0">
                <a:solidFill>
                  <a:srgbClr val="2726A1"/>
                </a:solidFill>
                <a:latin typeface="Times New Roman" panose="02020603050405020304" pitchFamily="18" charset="0"/>
                <a:cs typeface="Times New Roman" panose="02020603050405020304" pitchFamily="18" charset="0"/>
              </a:rPr>
              <a:t>: Incorporation of experimental observations (e.g., stress level dependency)</a:t>
            </a:r>
          </a:p>
          <a:p>
            <a:pPr marL="731520" lvl="1" indent="-285750">
              <a:lnSpc>
                <a:spcPct val="150000"/>
              </a:lnSpc>
              <a:buFont typeface="Arial" charset="0"/>
              <a:buChar char="•"/>
            </a:pPr>
            <a:r>
              <a:rPr lang="en-US" sz="2400" i="1" dirty="0">
                <a:solidFill>
                  <a:srgbClr val="2726A1"/>
                </a:solidFill>
                <a:latin typeface="Times New Roman" panose="02020603050405020304" pitchFamily="18" charset="0"/>
                <a:cs typeface="Times New Roman" panose="02020603050405020304" pitchFamily="18" charset="0"/>
              </a:rPr>
              <a:t>Proposal section 2.2.3</a:t>
            </a:r>
            <a:r>
              <a:rPr lang="en-US" sz="2400" dirty="0">
                <a:solidFill>
                  <a:srgbClr val="2726A1"/>
                </a:solidFill>
                <a:latin typeface="Times New Roman" panose="02020603050405020304" pitchFamily="18" charset="0"/>
                <a:cs typeface="Times New Roman" panose="02020603050405020304" pitchFamily="18" charset="0"/>
              </a:rPr>
              <a:t>: 3D poromechanical modeling</a:t>
            </a:r>
          </a:p>
          <a:p>
            <a:pPr marL="731520" lvl="1" indent="-285750">
              <a:lnSpc>
                <a:spcPct val="150000"/>
              </a:lnSpc>
              <a:buFont typeface="Arial" charset="0"/>
              <a:buChar char="•"/>
            </a:pPr>
            <a:r>
              <a:rPr lang="en-US" sz="2400" i="1" dirty="0">
                <a:solidFill>
                  <a:srgbClr val="2726A1"/>
                </a:solidFill>
                <a:latin typeface="Times New Roman" panose="02020603050405020304" pitchFamily="18" charset="0"/>
                <a:cs typeface="Times New Roman" panose="02020603050405020304" pitchFamily="18" charset="0"/>
              </a:rPr>
              <a:t>Proposal section 2.2.4</a:t>
            </a:r>
            <a:r>
              <a:rPr lang="en-US" sz="2400" dirty="0">
                <a:solidFill>
                  <a:srgbClr val="2726A1"/>
                </a:solidFill>
                <a:latin typeface="Times New Roman" panose="02020603050405020304" pitchFamily="18" charset="0"/>
                <a:cs typeface="Times New Roman" panose="02020603050405020304" pitchFamily="18" charset="0"/>
              </a:rPr>
              <a:t>: Couple poromechanical results with reflection seismology to improve pressure prediction as well as imaging</a:t>
            </a:r>
          </a:p>
        </p:txBody>
      </p:sp>
      <p:sp>
        <p:nvSpPr>
          <p:cNvPr id="5" name="Footer Placeholder 4">
            <a:extLst>
              <a:ext uri="{FF2B5EF4-FFF2-40B4-BE49-F238E27FC236}">
                <a16:creationId xmlns:a16="http://schemas.microsoft.com/office/drawing/2014/main" xmlns="" id="{EDFAC0AD-5162-8C44-8161-84F98F9E5B8E}"/>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197262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E8862F24-A4E2-3D46-B43B-5541F56A5199}"/>
              </a:ext>
            </a:extLst>
          </p:cNvPr>
          <p:cNvSpPr>
            <a:spLocks noGrp="1"/>
          </p:cNvSpPr>
          <p:nvPr>
            <p:ph type="ftr" sz="quarter" idx="3"/>
          </p:nvPr>
        </p:nvSpPr>
        <p:spPr/>
        <p:txBody>
          <a:bodyPr/>
          <a:lstStyle/>
          <a:p>
            <a:pPr algn="l"/>
            <a:r>
              <a:rPr lang="en-US"/>
              <a:t>© 2018 UT GeoFluids</a:t>
            </a:r>
            <a:endParaRPr lang="en-US" dirty="0"/>
          </a:p>
        </p:txBody>
      </p:sp>
      <p:pic>
        <p:nvPicPr>
          <p:cNvPr id="5" name="Picture 4">
            <a:extLst>
              <a:ext uri="{FF2B5EF4-FFF2-40B4-BE49-F238E27FC236}">
                <a16:creationId xmlns:a16="http://schemas.microsoft.com/office/drawing/2014/main" xmlns="" id="{5E2E5231-3664-2644-B008-E29B6C628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85800"/>
            <a:ext cx="3694825" cy="5415280"/>
          </a:xfrm>
          <a:prstGeom prst="rect">
            <a:avLst/>
          </a:prstGeom>
        </p:spPr>
      </p:pic>
      <p:sp>
        <p:nvSpPr>
          <p:cNvPr id="6" name="Text Box 6">
            <a:extLst>
              <a:ext uri="{FF2B5EF4-FFF2-40B4-BE49-F238E27FC236}">
                <a16:creationId xmlns:a16="http://schemas.microsoft.com/office/drawing/2014/main" xmlns="" id="{B81FA852-21C2-E348-8062-2243D815EA8E}"/>
              </a:ext>
            </a:extLst>
          </p:cNvPr>
          <p:cNvSpPr txBox="1">
            <a:spLocks noChangeArrowheads="1"/>
          </p:cNvSpPr>
          <p:nvPr/>
        </p:nvSpPr>
        <p:spPr bwMode="auto">
          <a:xfrm>
            <a:off x="-1" y="0"/>
            <a:ext cx="911225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000" dirty="0">
                <a:solidFill>
                  <a:srgbClr val="BD1C0B"/>
                </a:solidFill>
                <a:latin typeface="Times New Roman" charset="0"/>
              </a:rPr>
              <a:t>Elastoplastic </a:t>
            </a:r>
            <a:r>
              <a:rPr lang="en-US" sz="3000" dirty="0" err="1">
                <a:solidFill>
                  <a:srgbClr val="BD1C0B"/>
                </a:solidFill>
                <a:latin typeface="Times New Roman" charset="0"/>
              </a:rPr>
              <a:t>mudrock</a:t>
            </a:r>
            <a:r>
              <a:rPr lang="en-US" sz="3000" dirty="0">
                <a:solidFill>
                  <a:srgbClr val="BD1C0B"/>
                </a:solidFill>
                <a:latin typeface="Times New Roman" charset="0"/>
              </a:rPr>
              <a:t> models</a:t>
            </a:r>
            <a:endParaRPr lang="en-US" sz="3000" dirty="0"/>
          </a:p>
        </p:txBody>
      </p:sp>
      <p:sp>
        <p:nvSpPr>
          <p:cNvPr id="7" name="Text Box 3">
            <a:extLst>
              <a:ext uri="{FF2B5EF4-FFF2-40B4-BE49-F238E27FC236}">
                <a16:creationId xmlns:a16="http://schemas.microsoft.com/office/drawing/2014/main" xmlns="" id="{551D6263-485E-7249-9B71-109D584F1C25}"/>
              </a:ext>
            </a:extLst>
          </p:cNvPr>
          <p:cNvSpPr txBox="1">
            <a:spLocks noChangeArrowheads="1"/>
          </p:cNvSpPr>
          <p:nvPr/>
        </p:nvSpPr>
        <p:spPr bwMode="auto">
          <a:xfrm>
            <a:off x="4574267" y="781124"/>
            <a:ext cx="4537983" cy="377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nSpc>
                <a:spcPct val="150000"/>
              </a:lnSpc>
              <a:spcAft>
                <a:spcPts val="1400"/>
              </a:spcAft>
              <a:buFont typeface="Arial" panose="020B0604020202020204" pitchFamily="34" charset="0"/>
              <a:buChar char="•"/>
              <a:defRPr/>
            </a:pPr>
            <a:r>
              <a:rPr lang="en-US" dirty="0">
                <a:solidFill>
                  <a:srgbClr val="2726A1"/>
                </a:solidFill>
                <a:latin typeface="Times New Roman" charset="0"/>
              </a:rPr>
              <a:t>Critical state </a:t>
            </a:r>
            <a:r>
              <a:rPr lang="en-US">
                <a:solidFill>
                  <a:srgbClr val="2726A1"/>
                </a:solidFill>
                <a:latin typeface="Times New Roman" charset="0"/>
              </a:rPr>
              <a:t>soil mechanics</a:t>
            </a:r>
            <a:r>
              <a:rPr lang="en-US" dirty="0">
                <a:solidFill>
                  <a:srgbClr val="2726A1"/>
                </a:solidFill>
                <a:latin typeface="Times New Roman" charset="0"/>
              </a:rPr>
              <a:t>.</a:t>
            </a:r>
          </a:p>
          <a:p>
            <a:pPr marL="342900" indent="-342900">
              <a:lnSpc>
                <a:spcPct val="150000"/>
              </a:lnSpc>
              <a:spcAft>
                <a:spcPts val="1400"/>
              </a:spcAft>
              <a:buFont typeface="Arial" panose="020B0604020202020204" pitchFamily="34" charset="0"/>
              <a:buChar char="•"/>
              <a:defRPr/>
            </a:pPr>
            <a:r>
              <a:rPr lang="en-US" dirty="0">
                <a:solidFill>
                  <a:srgbClr val="2726A1"/>
                </a:solidFill>
                <a:latin typeface="Times New Roman" charset="0"/>
              </a:rPr>
              <a:t>Contribution of mean and </a:t>
            </a:r>
            <a:r>
              <a:rPr lang="en-US">
                <a:solidFill>
                  <a:srgbClr val="2726A1"/>
                </a:solidFill>
                <a:latin typeface="Times New Roman" charset="0"/>
              </a:rPr>
              <a:t>differential stress</a:t>
            </a:r>
            <a:r>
              <a:rPr lang="en-US" dirty="0">
                <a:solidFill>
                  <a:srgbClr val="2726A1"/>
                </a:solidFill>
                <a:latin typeface="Times New Roman" charset="0"/>
              </a:rPr>
              <a:t> </a:t>
            </a:r>
            <a:r>
              <a:rPr lang="en-US">
                <a:solidFill>
                  <a:srgbClr val="2726A1"/>
                </a:solidFill>
                <a:latin typeface="Times New Roman" charset="0"/>
              </a:rPr>
              <a:t>to </a:t>
            </a:r>
            <a:r>
              <a:rPr lang="en-US" dirty="0">
                <a:solidFill>
                  <a:srgbClr val="2726A1"/>
                </a:solidFill>
                <a:latin typeface="Times New Roman" charset="0"/>
              </a:rPr>
              <a:t>compaction and pore-pressure.</a:t>
            </a:r>
          </a:p>
          <a:p>
            <a:pPr marL="342900" indent="-342900">
              <a:lnSpc>
                <a:spcPct val="150000"/>
              </a:lnSpc>
              <a:spcAft>
                <a:spcPts val="1400"/>
              </a:spcAft>
              <a:buFont typeface="Arial" panose="020B0604020202020204" pitchFamily="34" charset="0"/>
              <a:buChar char="•"/>
              <a:defRPr/>
            </a:pPr>
            <a:r>
              <a:rPr lang="en-US">
                <a:solidFill>
                  <a:srgbClr val="2726A1"/>
                </a:solidFill>
                <a:latin typeface="Times New Roman" charset="0"/>
              </a:rPr>
              <a:t>Fundamental </a:t>
            </a:r>
            <a:r>
              <a:rPr lang="en-US" dirty="0">
                <a:solidFill>
                  <a:srgbClr val="2726A1"/>
                </a:solidFill>
                <a:latin typeface="Times New Roman" charset="0"/>
              </a:rPr>
              <a:t>attribute of UT </a:t>
            </a:r>
            <a:r>
              <a:rPr lang="en-US" err="1">
                <a:solidFill>
                  <a:srgbClr val="2726A1"/>
                </a:solidFill>
                <a:latin typeface="Times New Roman" charset="0"/>
              </a:rPr>
              <a:t>GeoFluids</a:t>
            </a:r>
            <a:r>
              <a:rPr lang="en-US">
                <a:solidFill>
                  <a:srgbClr val="2726A1"/>
                </a:solidFill>
                <a:latin typeface="Times New Roman" charset="0"/>
              </a:rPr>
              <a:t> research.</a:t>
            </a:r>
            <a:endParaRPr lang="en-US" dirty="0">
              <a:solidFill>
                <a:srgbClr val="2726A1"/>
              </a:solidFill>
              <a:latin typeface="Times New Roman" charset="0"/>
            </a:endParaRPr>
          </a:p>
        </p:txBody>
      </p:sp>
    </p:spTree>
    <p:extLst>
      <p:ext uri="{BB962C8B-B14F-4D97-AF65-F5344CB8AC3E}">
        <p14:creationId xmlns:p14="http://schemas.microsoft.com/office/powerpoint/2010/main" val="3676799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xmlns="" id="{7DDDE4A1-1079-4C4D-85CC-AF3D679BA997}"/>
              </a:ext>
            </a:extLst>
          </p:cNvPr>
          <p:cNvSpPr txBox="1">
            <a:spLocks noChangeArrowheads="1"/>
          </p:cNvSpPr>
          <p:nvPr/>
        </p:nvSpPr>
        <p:spPr bwMode="auto">
          <a:xfrm>
            <a:off x="-1" y="0"/>
            <a:ext cx="911225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000" dirty="0">
                <a:solidFill>
                  <a:srgbClr val="BD1C0B"/>
                </a:solidFill>
                <a:latin typeface="Times New Roman" charset="0"/>
              </a:rPr>
              <a:t>Static poromechanical models</a:t>
            </a:r>
            <a:endParaRPr lang="en-US" sz="3000" dirty="0"/>
          </a:p>
        </p:txBody>
      </p:sp>
      <p:pic>
        <p:nvPicPr>
          <p:cNvPr id="4" name="Picture 3">
            <a:extLst>
              <a:ext uri="{FF2B5EF4-FFF2-40B4-BE49-F238E27FC236}">
                <a16:creationId xmlns:a16="http://schemas.microsoft.com/office/drawing/2014/main" xmlns="" id="{92854B6A-5F1B-A34F-B601-232566503E0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8996" y="650286"/>
            <a:ext cx="4890802" cy="2057400"/>
          </a:xfrm>
          <a:prstGeom prst="rect">
            <a:avLst/>
          </a:prstGeom>
        </p:spPr>
      </p:pic>
      <p:sp>
        <p:nvSpPr>
          <p:cNvPr id="5" name="TextBox 4">
            <a:extLst>
              <a:ext uri="{FF2B5EF4-FFF2-40B4-BE49-F238E27FC236}">
                <a16:creationId xmlns:a16="http://schemas.microsoft.com/office/drawing/2014/main" xmlns="" id="{70A0FEF9-3992-5747-AE6F-9A4114054D74}"/>
              </a:ext>
            </a:extLst>
          </p:cNvPr>
          <p:cNvSpPr txBox="1">
            <a:spLocks noChangeArrowheads="1"/>
          </p:cNvSpPr>
          <p:nvPr/>
        </p:nvSpPr>
        <p:spPr bwMode="auto">
          <a:xfrm>
            <a:off x="678639" y="2740254"/>
            <a:ext cx="3591516"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kumimoji="1" lang="en-US" sz="1800" i="1" dirty="0" err="1">
                <a:solidFill>
                  <a:srgbClr val="2726A1"/>
                </a:solidFill>
                <a:latin typeface="Times New Roman" charset="0"/>
              </a:rPr>
              <a:t>Heidari</a:t>
            </a:r>
            <a:r>
              <a:rPr kumimoji="1" lang="en-US" sz="1800" i="1" dirty="0">
                <a:solidFill>
                  <a:srgbClr val="2726A1"/>
                </a:solidFill>
                <a:latin typeface="Times New Roman" charset="0"/>
              </a:rPr>
              <a:t> et al; Geophysics; in press</a:t>
            </a:r>
            <a:endParaRPr kumimoji="1" lang="en-US" sz="2000" i="1" dirty="0">
              <a:solidFill>
                <a:srgbClr val="2726A1"/>
              </a:solidFill>
              <a:latin typeface="Times New Roman" charset="0"/>
            </a:endParaRPr>
          </a:p>
        </p:txBody>
      </p:sp>
      <p:sp>
        <p:nvSpPr>
          <p:cNvPr id="6" name="Text Box 9">
            <a:extLst>
              <a:ext uri="{FF2B5EF4-FFF2-40B4-BE49-F238E27FC236}">
                <a16:creationId xmlns:a16="http://schemas.microsoft.com/office/drawing/2014/main" xmlns="" id="{9B916ECC-6991-534E-962A-ACE8D03DDD5C}"/>
              </a:ext>
            </a:extLst>
          </p:cNvPr>
          <p:cNvSpPr txBox="1">
            <a:spLocks noChangeArrowheads="1"/>
          </p:cNvSpPr>
          <p:nvPr/>
        </p:nvSpPr>
        <p:spPr bwMode="auto">
          <a:xfrm>
            <a:off x="-4808" y="4267200"/>
            <a:ext cx="9148808" cy="142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a:lnSpc>
                <a:spcPct val="120000"/>
              </a:lnSpc>
              <a:defRPr/>
            </a:pPr>
            <a:r>
              <a:rPr lang="en-US" sz="2400" dirty="0">
                <a:solidFill>
                  <a:srgbClr val="000090"/>
                </a:solidFill>
                <a:latin typeface="Times New Roman" charset="0"/>
              </a:rPr>
              <a:t>Static </a:t>
            </a:r>
            <a:r>
              <a:rPr lang="en-US" sz="2400">
                <a:solidFill>
                  <a:srgbClr val="000090"/>
                </a:solidFill>
                <a:latin typeface="Times New Roman" charset="0"/>
              </a:rPr>
              <a:t>models </a:t>
            </a:r>
            <a:endParaRPr lang="en-US" sz="2400" dirty="0">
              <a:solidFill>
                <a:srgbClr val="000090"/>
              </a:solidFill>
              <a:latin typeface="Times New Roman" charset="0"/>
            </a:endParaRPr>
          </a:p>
          <a:p>
            <a:pPr marL="342900" indent="-342900">
              <a:lnSpc>
                <a:spcPct val="120000"/>
              </a:lnSpc>
              <a:buFontTx/>
              <a:buChar char="-"/>
              <a:defRPr/>
            </a:pPr>
            <a:r>
              <a:rPr lang="en-US" sz="2400">
                <a:solidFill>
                  <a:srgbClr val="000090"/>
                </a:solidFill>
                <a:latin typeface="Times New Roman" charset="0"/>
              </a:rPr>
              <a:t>Represent present-day </a:t>
            </a:r>
            <a:r>
              <a:rPr lang="en-US" sz="2400" dirty="0">
                <a:solidFill>
                  <a:srgbClr val="000090"/>
                </a:solidFill>
                <a:latin typeface="Times New Roman" charset="0"/>
              </a:rPr>
              <a:t>geometry</a:t>
            </a:r>
          </a:p>
          <a:p>
            <a:pPr marL="342900" indent="-342900">
              <a:lnSpc>
                <a:spcPct val="120000"/>
              </a:lnSpc>
              <a:buFontTx/>
              <a:buChar char="-"/>
              <a:defRPr/>
            </a:pPr>
            <a:r>
              <a:rPr lang="en-US" sz="2400" dirty="0">
                <a:solidFill>
                  <a:srgbClr val="000090"/>
                </a:solidFill>
                <a:latin typeface="Times New Roman" charset="0"/>
              </a:rPr>
              <a:t>Allow</a:t>
            </a:r>
            <a:r>
              <a:rPr lang="en-US" sz="2400">
                <a:solidFill>
                  <a:srgbClr val="000090"/>
                </a:solidFill>
                <a:latin typeface="Times New Roman" charset="0"/>
              </a:rPr>
              <a:t> </a:t>
            </a:r>
            <a:r>
              <a:rPr lang="en-US" sz="2400" dirty="0">
                <a:solidFill>
                  <a:srgbClr val="000090"/>
                </a:solidFill>
                <a:latin typeface="Times New Roman" charset="0"/>
              </a:rPr>
              <a:t>poromechanical study of specific </a:t>
            </a:r>
            <a:r>
              <a:rPr lang="en-US" sz="2400">
                <a:solidFill>
                  <a:srgbClr val="000090"/>
                </a:solidFill>
                <a:latin typeface="Times New Roman" charset="0"/>
              </a:rPr>
              <a:t>geologic systems</a:t>
            </a:r>
            <a:endParaRPr lang="en-US" sz="2400" dirty="0">
              <a:solidFill>
                <a:srgbClr val="000090"/>
              </a:solidFill>
              <a:latin typeface="Times New Roman" charset="0"/>
            </a:endParaRPr>
          </a:p>
        </p:txBody>
      </p:sp>
      <p:pic>
        <p:nvPicPr>
          <p:cNvPr id="7" name="Picture 6">
            <a:extLst>
              <a:ext uri="{FF2B5EF4-FFF2-40B4-BE49-F238E27FC236}">
                <a16:creationId xmlns:a16="http://schemas.microsoft.com/office/drawing/2014/main" xmlns="" id="{D4938724-233B-9944-BBFC-C7D83A5DFCEB}"/>
              </a:ext>
            </a:extLst>
          </p:cNvPr>
          <p:cNvPicPr>
            <a:picLocks noChangeAspect="1"/>
          </p:cNvPicPr>
          <p:nvPr/>
        </p:nvPicPr>
        <p:blipFill rotWithShape="1">
          <a:blip r:embed="rId3">
            <a:extLst>
              <a:ext uri="{28A0092B-C50C-407E-A947-70E740481C1C}">
                <a14:useLocalDpi xmlns:a14="http://schemas.microsoft.com/office/drawing/2010/main"/>
              </a:ext>
            </a:extLst>
          </a:blip>
          <a:srcRect b="-5112"/>
          <a:stretch/>
        </p:blipFill>
        <p:spPr>
          <a:xfrm>
            <a:off x="4221448" y="2129030"/>
            <a:ext cx="4890802" cy="1961112"/>
          </a:xfrm>
          <a:prstGeom prst="rect">
            <a:avLst/>
          </a:prstGeom>
        </p:spPr>
      </p:pic>
      <p:sp>
        <p:nvSpPr>
          <p:cNvPr id="8" name="Footer Placeholder 7">
            <a:extLst>
              <a:ext uri="{FF2B5EF4-FFF2-40B4-BE49-F238E27FC236}">
                <a16:creationId xmlns:a16="http://schemas.microsoft.com/office/drawing/2014/main" xmlns="" id="{1811A644-7A55-9C4A-B33C-09FF13706D0C}"/>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588237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xmlns="" id="{7DDDE4A1-1079-4C4D-85CC-AF3D679BA997}"/>
              </a:ext>
            </a:extLst>
          </p:cNvPr>
          <p:cNvSpPr txBox="1">
            <a:spLocks noChangeArrowheads="1"/>
          </p:cNvSpPr>
          <p:nvPr/>
        </p:nvSpPr>
        <p:spPr bwMode="auto">
          <a:xfrm>
            <a:off x="-1" y="0"/>
            <a:ext cx="911225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000" dirty="0">
                <a:solidFill>
                  <a:srgbClr val="BD1C0B"/>
                </a:solidFill>
                <a:latin typeface="Times New Roman" charset="0"/>
              </a:rPr>
              <a:t>Coupling velocities with static poromechanical models</a:t>
            </a:r>
            <a:endParaRPr lang="en-US" sz="3000" dirty="0"/>
          </a:p>
        </p:txBody>
      </p:sp>
      <p:pic>
        <p:nvPicPr>
          <p:cNvPr id="4" name="Picture 3">
            <a:extLst>
              <a:ext uri="{FF2B5EF4-FFF2-40B4-BE49-F238E27FC236}">
                <a16:creationId xmlns:a16="http://schemas.microsoft.com/office/drawing/2014/main" xmlns="" id="{92854B6A-5F1B-A34F-B601-232566503E0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3701" y="657938"/>
            <a:ext cx="4630248" cy="1940514"/>
          </a:xfrm>
          <a:prstGeom prst="rect">
            <a:avLst/>
          </a:prstGeom>
        </p:spPr>
      </p:pic>
      <p:sp>
        <p:nvSpPr>
          <p:cNvPr id="5" name="TextBox 4">
            <a:extLst>
              <a:ext uri="{FF2B5EF4-FFF2-40B4-BE49-F238E27FC236}">
                <a16:creationId xmlns:a16="http://schemas.microsoft.com/office/drawing/2014/main" xmlns="" id="{70A0FEF9-3992-5747-AE6F-9A4114054D74}"/>
              </a:ext>
            </a:extLst>
          </p:cNvPr>
          <p:cNvSpPr txBox="1">
            <a:spLocks noChangeArrowheads="1"/>
          </p:cNvSpPr>
          <p:nvPr/>
        </p:nvSpPr>
        <p:spPr bwMode="auto">
          <a:xfrm>
            <a:off x="13701" y="2705440"/>
            <a:ext cx="389077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kumimoji="1" lang="en-US" sz="1800" i="1" dirty="0" err="1">
                <a:solidFill>
                  <a:srgbClr val="2726A1"/>
                </a:solidFill>
                <a:latin typeface="Times New Roman" charset="0"/>
              </a:rPr>
              <a:t>Heidari</a:t>
            </a:r>
            <a:r>
              <a:rPr kumimoji="1" lang="en-US" sz="1800" i="1" dirty="0">
                <a:solidFill>
                  <a:srgbClr val="2726A1"/>
                </a:solidFill>
                <a:latin typeface="Times New Roman" charset="0"/>
              </a:rPr>
              <a:t> et al; Geophysics; in press</a:t>
            </a:r>
            <a:endParaRPr kumimoji="1" lang="en-US" sz="2000" i="1" dirty="0">
              <a:solidFill>
                <a:srgbClr val="2726A1"/>
              </a:solidFill>
              <a:latin typeface="Times New Roman" charset="0"/>
            </a:endParaRPr>
          </a:p>
        </p:txBody>
      </p:sp>
      <p:sp>
        <p:nvSpPr>
          <p:cNvPr id="6" name="Text Box 9">
            <a:extLst>
              <a:ext uri="{FF2B5EF4-FFF2-40B4-BE49-F238E27FC236}">
                <a16:creationId xmlns:a16="http://schemas.microsoft.com/office/drawing/2014/main" xmlns="" id="{9B916ECC-6991-534E-962A-ACE8D03DDD5C}"/>
              </a:ext>
            </a:extLst>
          </p:cNvPr>
          <p:cNvSpPr txBox="1">
            <a:spLocks noChangeArrowheads="1"/>
          </p:cNvSpPr>
          <p:nvPr/>
        </p:nvSpPr>
        <p:spPr bwMode="auto">
          <a:xfrm>
            <a:off x="13701" y="5131041"/>
            <a:ext cx="9148808" cy="94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a:lnSpc>
                <a:spcPct val="120000"/>
              </a:lnSpc>
              <a:defRPr/>
            </a:pPr>
            <a:r>
              <a:rPr lang="en-US" sz="2400" dirty="0">
                <a:solidFill>
                  <a:srgbClr val="000090"/>
                </a:solidFill>
                <a:latin typeface="Times New Roman" charset="0"/>
              </a:rPr>
              <a:t>We developed a workflow to couple static poromechanical models with seismic velocities to enhance pressure and stress prediction</a:t>
            </a:r>
          </a:p>
        </p:txBody>
      </p:sp>
      <p:sp>
        <p:nvSpPr>
          <p:cNvPr id="7" name="TextBox 6">
            <a:extLst>
              <a:ext uri="{FF2B5EF4-FFF2-40B4-BE49-F238E27FC236}">
                <a16:creationId xmlns:a16="http://schemas.microsoft.com/office/drawing/2014/main" xmlns="" id="{8469FB9C-2FD1-5C4C-8297-8DA5D06C28B0}"/>
              </a:ext>
            </a:extLst>
          </p:cNvPr>
          <p:cNvSpPr txBox="1"/>
          <p:nvPr/>
        </p:nvSpPr>
        <p:spPr>
          <a:xfrm>
            <a:off x="7162800" y="1725445"/>
            <a:ext cx="473206" cy="707886"/>
          </a:xfrm>
          <a:prstGeom prst="rect">
            <a:avLst/>
          </a:prstGeom>
          <a:noFill/>
        </p:spPr>
        <p:txBody>
          <a:bodyPr wrap="none" rtlCol="0">
            <a:spAutoFit/>
          </a:bodyPr>
          <a:lstStyle/>
          <a:p>
            <a:r>
              <a:rPr lang="en-US" sz="4000" b="1" dirty="0">
                <a:solidFill>
                  <a:srgbClr val="2726A1"/>
                </a:solidFill>
                <a:latin typeface="Times New Roman" panose="02020603050405020304" pitchFamily="18" charset="0"/>
                <a:cs typeface="Times New Roman" panose="02020603050405020304" pitchFamily="18" charset="0"/>
              </a:rPr>
              <a:t>+</a:t>
            </a:r>
          </a:p>
        </p:txBody>
      </p:sp>
      <p:pic>
        <p:nvPicPr>
          <p:cNvPr id="21" name="Picture 20">
            <a:extLst>
              <a:ext uri="{FF2B5EF4-FFF2-40B4-BE49-F238E27FC236}">
                <a16:creationId xmlns:a16="http://schemas.microsoft.com/office/drawing/2014/main" xmlns="" id="{E63740F0-93F7-5B43-AAC4-0474CB593586}"/>
              </a:ext>
            </a:extLst>
          </p:cNvPr>
          <p:cNvPicPr>
            <a:picLocks noChangeAspect="1"/>
          </p:cNvPicPr>
          <p:nvPr/>
        </p:nvPicPr>
        <p:blipFill>
          <a:blip r:embed="rId3"/>
          <a:stretch>
            <a:fillRect/>
          </a:stretch>
        </p:blipFill>
        <p:spPr>
          <a:xfrm>
            <a:off x="4939961" y="624859"/>
            <a:ext cx="3905666" cy="2228765"/>
          </a:xfrm>
          <a:prstGeom prst="rect">
            <a:avLst/>
          </a:prstGeom>
        </p:spPr>
      </p:pic>
      <p:sp>
        <p:nvSpPr>
          <p:cNvPr id="22" name="TextBox 21">
            <a:extLst>
              <a:ext uri="{FF2B5EF4-FFF2-40B4-BE49-F238E27FC236}">
                <a16:creationId xmlns:a16="http://schemas.microsoft.com/office/drawing/2014/main" xmlns="" id="{CD414AD7-6AF4-5348-BECE-0759F6FA6890}"/>
              </a:ext>
            </a:extLst>
          </p:cNvPr>
          <p:cNvSpPr txBox="1"/>
          <p:nvPr/>
        </p:nvSpPr>
        <p:spPr>
          <a:xfrm>
            <a:off x="5562600" y="2630335"/>
            <a:ext cx="3421362"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Seismic data: Courtesy of BP</a:t>
            </a:r>
          </a:p>
        </p:txBody>
      </p:sp>
      <p:pic>
        <p:nvPicPr>
          <p:cNvPr id="25" name="Picture 24">
            <a:extLst>
              <a:ext uri="{FF2B5EF4-FFF2-40B4-BE49-F238E27FC236}">
                <a16:creationId xmlns:a16="http://schemas.microsoft.com/office/drawing/2014/main" xmlns="" id="{8686F380-A900-654D-B141-5913A7B6992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26961" y="3114581"/>
            <a:ext cx="4833975" cy="1781068"/>
          </a:xfrm>
          <a:prstGeom prst="rect">
            <a:avLst/>
          </a:prstGeom>
        </p:spPr>
      </p:pic>
      <p:sp>
        <p:nvSpPr>
          <p:cNvPr id="8" name="Footer Placeholder 7">
            <a:extLst>
              <a:ext uri="{FF2B5EF4-FFF2-40B4-BE49-F238E27FC236}">
                <a16:creationId xmlns:a16="http://schemas.microsoft.com/office/drawing/2014/main" xmlns="" id="{5181A096-96E5-9B47-9874-EB2DCB64B0C9}"/>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818669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a:extLst>
              <a:ext uri="{FF2B5EF4-FFF2-40B4-BE49-F238E27FC236}">
                <a16:creationId xmlns:a16="http://schemas.microsoft.com/office/drawing/2014/main" xmlns="" id="{EDD5F59C-3ABF-4040-88BE-A1AB3D883F1C}"/>
              </a:ext>
            </a:extLst>
          </p:cNvPr>
          <p:cNvSpPr txBox="1">
            <a:spLocks noChangeArrowheads="1"/>
          </p:cNvSpPr>
          <p:nvPr/>
        </p:nvSpPr>
        <p:spPr bwMode="auto">
          <a:xfrm>
            <a:off x="-4808" y="4724400"/>
            <a:ext cx="9148808" cy="94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a:lnSpc>
                <a:spcPct val="120000"/>
              </a:lnSpc>
              <a:defRPr/>
            </a:pPr>
            <a:r>
              <a:rPr lang="en-US" sz="2400" dirty="0">
                <a:solidFill>
                  <a:srgbClr val="000090"/>
                </a:solidFill>
                <a:latin typeface="Times New Roman" charset="0"/>
              </a:rPr>
              <a:t>Static models cannot capture the stress and pore pressure history associated with the evolution of the geologic system</a:t>
            </a:r>
          </a:p>
        </p:txBody>
      </p:sp>
      <p:pic>
        <p:nvPicPr>
          <p:cNvPr id="8" name="Picture 7">
            <a:extLst>
              <a:ext uri="{FF2B5EF4-FFF2-40B4-BE49-F238E27FC236}">
                <a16:creationId xmlns:a16="http://schemas.microsoft.com/office/drawing/2014/main" xmlns="" id="{D567EFD6-94F2-F64B-B2A6-ECF25AF15D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48200" y="925294"/>
            <a:ext cx="3970567" cy="2574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4">
            <a:extLst>
              <a:ext uri="{FF2B5EF4-FFF2-40B4-BE49-F238E27FC236}">
                <a16:creationId xmlns:a16="http://schemas.microsoft.com/office/drawing/2014/main" xmlns="" id="{A0E3F9F1-DF6F-8C43-811E-8B130E03A3A9}"/>
              </a:ext>
            </a:extLst>
          </p:cNvPr>
          <p:cNvSpPr txBox="1">
            <a:spLocks noChangeArrowheads="1"/>
          </p:cNvSpPr>
          <p:nvPr/>
        </p:nvSpPr>
        <p:spPr bwMode="auto">
          <a:xfrm>
            <a:off x="5733483" y="3573655"/>
            <a:ext cx="288528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kumimoji="1" lang="en-US" sz="1800" i="1" dirty="0">
                <a:solidFill>
                  <a:srgbClr val="2726A1"/>
                </a:solidFill>
                <a:latin typeface="Times New Roman" charset="0"/>
              </a:rPr>
              <a:t>Rowan et al, AAPG 2016</a:t>
            </a:r>
            <a:endParaRPr kumimoji="1" lang="en-US" sz="2000" i="1" dirty="0">
              <a:solidFill>
                <a:srgbClr val="2726A1"/>
              </a:solidFill>
              <a:latin typeface="Times New Roman" charset="0"/>
            </a:endParaRPr>
          </a:p>
        </p:txBody>
      </p:sp>
      <p:pic>
        <p:nvPicPr>
          <p:cNvPr id="12" name="Picture 11">
            <a:extLst>
              <a:ext uri="{FF2B5EF4-FFF2-40B4-BE49-F238E27FC236}">
                <a16:creationId xmlns:a16="http://schemas.microsoft.com/office/drawing/2014/main" xmlns="" id="{4298E706-EA16-F04A-83D7-A69452F66B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8600" y="762000"/>
            <a:ext cx="3962400" cy="2850809"/>
          </a:xfrm>
          <a:prstGeom prst="rect">
            <a:avLst/>
          </a:prstGeom>
        </p:spPr>
      </p:pic>
      <p:sp>
        <p:nvSpPr>
          <p:cNvPr id="13" name="TextBox 4">
            <a:extLst>
              <a:ext uri="{FF2B5EF4-FFF2-40B4-BE49-F238E27FC236}">
                <a16:creationId xmlns:a16="http://schemas.microsoft.com/office/drawing/2014/main" xmlns="" id="{331A8089-66C5-274F-8FD7-28D0B6DB9E70}"/>
              </a:ext>
            </a:extLst>
          </p:cNvPr>
          <p:cNvSpPr txBox="1">
            <a:spLocks noChangeArrowheads="1"/>
          </p:cNvSpPr>
          <p:nvPr/>
        </p:nvSpPr>
        <p:spPr bwMode="auto">
          <a:xfrm>
            <a:off x="228600" y="3612809"/>
            <a:ext cx="40386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kumimoji="1" lang="en-US" sz="1800" i="1" dirty="0">
                <a:solidFill>
                  <a:srgbClr val="2726A1"/>
                </a:solidFill>
                <a:latin typeface="Times New Roman" charset="0"/>
              </a:rPr>
              <a:t>Static model of diapir </a:t>
            </a:r>
            <a:endParaRPr kumimoji="1" lang="en-US" sz="2000" i="1" dirty="0">
              <a:solidFill>
                <a:srgbClr val="2726A1"/>
              </a:solidFill>
              <a:latin typeface="Times New Roman" charset="0"/>
            </a:endParaRPr>
          </a:p>
        </p:txBody>
      </p:sp>
      <p:sp>
        <p:nvSpPr>
          <p:cNvPr id="14" name="Text Box 6">
            <a:extLst>
              <a:ext uri="{FF2B5EF4-FFF2-40B4-BE49-F238E27FC236}">
                <a16:creationId xmlns:a16="http://schemas.microsoft.com/office/drawing/2014/main" xmlns="" id="{D65E19F7-92AD-1A4F-BF01-4D8CB3D9833F}"/>
              </a:ext>
            </a:extLst>
          </p:cNvPr>
          <p:cNvSpPr txBox="1">
            <a:spLocks noChangeArrowheads="1"/>
          </p:cNvSpPr>
          <p:nvPr/>
        </p:nvSpPr>
        <p:spPr bwMode="auto">
          <a:xfrm>
            <a:off x="-1" y="0"/>
            <a:ext cx="911225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000" dirty="0">
                <a:solidFill>
                  <a:srgbClr val="BD1C0B"/>
                </a:solidFill>
                <a:latin typeface="Times New Roman" charset="0"/>
              </a:rPr>
              <a:t>Static poromechanical models</a:t>
            </a:r>
            <a:endParaRPr lang="en-US" sz="3000" dirty="0"/>
          </a:p>
        </p:txBody>
      </p:sp>
      <p:sp>
        <p:nvSpPr>
          <p:cNvPr id="2" name="Footer Placeholder 1">
            <a:extLst>
              <a:ext uri="{FF2B5EF4-FFF2-40B4-BE49-F238E27FC236}">
                <a16:creationId xmlns:a16="http://schemas.microsoft.com/office/drawing/2014/main" xmlns="" id="{DF9EB0A3-5A2F-CC41-860D-7B66B0023AF1}"/>
              </a:ext>
            </a:extLst>
          </p:cNvPr>
          <p:cNvSpPr>
            <a:spLocks noGrp="1"/>
          </p:cNvSpPr>
          <p:nvPr>
            <p:ph type="ftr" sz="quarter" idx="3"/>
          </p:nvPr>
        </p:nvSpPr>
        <p:spPr/>
        <p:txBody>
          <a:bodyPr/>
          <a:lstStyle/>
          <a:p>
            <a:pPr algn="l"/>
            <a:r>
              <a:rPr lang="en-US"/>
              <a:t>© 2018 UT GeoFluids</a:t>
            </a:r>
            <a:endParaRPr lang="en-US" dirty="0"/>
          </a:p>
        </p:txBody>
      </p:sp>
      <p:pic>
        <p:nvPicPr>
          <p:cNvPr id="10" name="Picture 9">
            <a:extLst>
              <a:ext uri="{FF2B5EF4-FFF2-40B4-BE49-F238E27FC236}">
                <a16:creationId xmlns:a16="http://schemas.microsoft.com/office/drawing/2014/main" xmlns="" id="{DB24B319-B215-C24B-9845-9A9104170F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0000" b="-124"/>
          <a:stretch/>
        </p:blipFill>
        <p:spPr>
          <a:xfrm>
            <a:off x="457200" y="1810695"/>
            <a:ext cx="411480" cy="1536192"/>
          </a:xfrm>
          <a:prstGeom prst="rect">
            <a:avLst/>
          </a:prstGeom>
        </p:spPr>
      </p:pic>
    </p:spTree>
    <p:extLst>
      <p:ext uri="{BB962C8B-B14F-4D97-AF65-F5344CB8AC3E}">
        <p14:creationId xmlns:p14="http://schemas.microsoft.com/office/powerpoint/2010/main" val="783560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BD1C0B"/>
                </a:solidFill>
                <a:latin typeface="Times New Roman" charset="0"/>
              </a:rPr>
              <a:t>Evolutionary poromechanical model</a:t>
            </a:r>
            <a:endParaRPr lang="en-US" dirty="0">
              <a:solidFill>
                <a:srgbClr val="BD1C0B"/>
              </a:solidFill>
            </a:endParaRPr>
          </a:p>
        </p:txBody>
      </p:sp>
      <p:grpSp>
        <p:nvGrpSpPr>
          <p:cNvPr id="4" name="Group 3"/>
          <p:cNvGrpSpPr/>
          <p:nvPr/>
        </p:nvGrpSpPr>
        <p:grpSpPr>
          <a:xfrm>
            <a:off x="8205197" y="112659"/>
            <a:ext cx="818441" cy="573905"/>
            <a:chOff x="408462" y="6162301"/>
            <a:chExt cx="818441" cy="573905"/>
          </a:xfrm>
        </p:grpSpPr>
        <p:grpSp>
          <p:nvGrpSpPr>
            <p:cNvPr id="5" name="Group 4"/>
            <p:cNvGrpSpPr/>
            <p:nvPr/>
          </p:nvGrpSpPr>
          <p:grpSpPr>
            <a:xfrm rot="5400000">
              <a:off x="711764" y="6221067"/>
              <a:ext cx="211837" cy="818441"/>
              <a:chOff x="762686" y="5940017"/>
              <a:chExt cx="211837" cy="818441"/>
            </a:xfrm>
          </p:grpSpPr>
          <p:cxnSp>
            <p:nvCxnSpPr>
              <p:cNvPr id="7" name="Straight Connector 6"/>
              <p:cNvCxnSpPr/>
              <p:nvPr/>
            </p:nvCxnSpPr>
            <p:spPr>
              <a:xfrm rot="10800000" flipV="1">
                <a:off x="864976" y="5940017"/>
                <a:ext cx="0" cy="8184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762686" y="5940017"/>
                <a:ext cx="204573" cy="0"/>
              </a:xfrm>
              <a:prstGeom prst="line">
                <a:avLst/>
              </a:prstGeom>
              <a:ln>
                <a:solidFill>
                  <a:srgbClr val="1737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69950" y="6758458"/>
                <a:ext cx="204573" cy="0"/>
              </a:xfrm>
              <a:prstGeom prst="line">
                <a:avLst/>
              </a:prstGeom>
              <a:ln>
                <a:solidFill>
                  <a:srgbClr val="17375E"/>
                </a:solidFill>
              </a:ln>
              <a:effectLst/>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499673" y="6162301"/>
              <a:ext cx="643175" cy="369332"/>
            </a:xfrm>
            <a:prstGeom prst="rect">
              <a:avLst/>
            </a:prstGeom>
            <a:noFill/>
          </p:spPr>
          <p:txBody>
            <a:bodyPr wrap="none" rtlCol="0">
              <a:spAutoFit/>
            </a:bodyPr>
            <a:lstStyle/>
            <a:p>
              <a:r>
                <a:rPr lang="en-US" dirty="0"/>
                <a:t>3 km</a:t>
              </a:r>
            </a:p>
          </p:txBody>
        </p:sp>
      </p:grpSp>
      <p:sp>
        <p:nvSpPr>
          <p:cNvPr id="11" name="TextBox 10"/>
          <p:cNvSpPr txBox="1"/>
          <p:nvPr/>
        </p:nvSpPr>
        <p:spPr>
          <a:xfrm>
            <a:off x="0" y="4655094"/>
            <a:ext cx="9144000" cy="1383264"/>
          </a:xfrm>
          <a:prstGeom prst="rect">
            <a:avLst/>
          </a:prstGeom>
          <a:noFill/>
        </p:spPr>
        <p:txBody>
          <a:bodyPr wrap="square" rtlCol="0">
            <a:spAutoFit/>
          </a:bodyPr>
          <a:lstStyle/>
          <a:p>
            <a:pPr>
              <a:lnSpc>
                <a:spcPct val="120000"/>
              </a:lnSpc>
            </a:pPr>
            <a:r>
              <a:rPr lang="en-US" sz="2400" dirty="0">
                <a:solidFill>
                  <a:srgbClr val="000090"/>
                </a:solidFill>
                <a:latin typeface="Times New Roman"/>
                <a:cs typeface="Times New Roman"/>
              </a:rPr>
              <a:t>Evolutionary poromechanical models couple salt flow with deposition and porous fluid flow</a:t>
            </a:r>
          </a:p>
          <a:p>
            <a:pPr>
              <a:lnSpc>
                <a:spcPct val="120000"/>
              </a:lnSpc>
            </a:pPr>
            <a:r>
              <a:rPr lang="en-US" sz="2400" dirty="0">
                <a:solidFill>
                  <a:srgbClr val="000090"/>
                </a:solidFill>
                <a:latin typeface="Times New Roman"/>
                <a:cs typeface="Times New Roman"/>
              </a:rPr>
              <a:t>They predict how stress, pressure, strength, porosity evolve with time</a:t>
            </a:r>
          </a:p>
        </p:txBody>
      </p:sp>
      <p:pic>
        <p:nvPicPr>
          <p:cNvPr id="3" name="Picture 2" descr="Label_overpr.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79" y="1059407"/>
            <a:ext cx="1139973" cy="3055393"/>
          </a:xfrm>
          <a:prstGeom prst="rect">
            <a:avLst/>
          </a:prstGeom>
        </p:spPr>
      </p:pic>
      <p:pic>
        <p:nvPicPr>
          <p:cNvPr id="10" name="Overpres_52_ne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45252" y="1143000"/>
            <a:ext cx="7998748" cy="2774566"/>
          </a:xfrm>
          <a:prstGeom prst="rect">
            <a:avLst/>
          </a:prstGeom>
        </p:spPr>
      </p:pic>
      <p:sp>
        <p:nvSpPr>
          <p:cNvPr id="12" name="TextBox 11">
            <a:extLst>
              <a:ext uri="{FF2B5EF4-FFF2-40B4-BE49-F238E27FC236}">
                <a16:creationId xmlns:a16="http://schemas.microsoft.com/office/drawing/2014/main" xmlns="" id="{D2EE2401-52FD-B840-9ED8-1B27E5FB8903}"/>
              </a:ext>
            </a:extLst>
          </p:cNvPr>
          <p:cNvSpPr txBox="1">
            <a:spLocks noChangeArrowheads="1"/>
          </p:cNvSpPr>
          <p:nvPr/>
        </p:nvSpPr>
        <p:spPr bwMode="auto">
          <a:xfrm>
            <a:off x="5715000" y="4179088"/>
            <a:ext cx="34290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kumimoji="1" lang="en-US" sz="2000" i="1" dirty="0" err="1">
                <a:solidFill>
                  <a:srgbClr val="2726A1"/>
                </a:solidFill>
                <a:latin typeface="Times New Roman" charset="0"/>
              </a:rPr>
              <a:t>Nikolinakou</a:t>
            </a:r>
            <a:r>
              <a:rPr kumimoji="1" lang="en-US" sz="2000" i="1" dirty="0">
                <a:solidFill>
                  <a:srgbClr val="2726A1"/>
                </a:solidFill>
                <a:latin typeface="Times New Roman" charset="0"/>
              </a:rPr>
              <a:t> et al, 2018, JMPG</a:t>
            </a:r>
          </a:p>
        </p:txBody>
      </p:sp>
      <p:sp>
        <p:nvSpPr>
          <p:cNvPr id="13" name="Footer Placeholder 12">
            <a:extLst>
              <a:ext uri="{FF2B5EF4-FFF2-40B4-BE49-F238E27FC236}">
                <a16:creationId xmlns:a16="http://schemas.microsoft.com/office/drawing/2014/main" xmlns="" id="{4D985C4E-FFC1-3B42-801E-BB889981D164}"/>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148897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6879" y="914400"/>
            <a:ext cx="8830241" cy="4524315"/>
          </a:xfrm>
          <a:prstGeom prst="rect">
            <a:avLst/>
          </a:prstGeom>
          <a:noFill/>
        </p:spPr>
        <p:txBody>
          <a:bodyPr wrap="square" rtlCol="0">
            <a:spAutoFit/>
          </a:bodyPr>
          <a:lstStyle/>
          <a:p>
            <a:pPr marL="342900" indent="-342900" algn="just">
              <a:lnSpc>
                <a:spcPct val="120000"/>
              </a:lnSpc>
              <a:buFont typeface="Arial"/>
              <a:buChar char="•"/>
            </a:pPr>
            <a:r>
              <a:rPr lang="en-US" sz="2000" b="1" dirty="0"/>
              <a:t>Pore pressure prediction has been largely empirical and reliant on ‘uniaxial’ approach.  However, the discipline is on the edge of a more holistic approach. </a:t>
            </a:r>
          </a:p>
          <a:p>
            <a:pPr marL="342900" indent="-342900" algn="just">
              <a:lnSpc>
                <a:spcPct val="120000"/>
              </a:lnSpc>
              <a:buFont typeface="Arial"/>
              <a:buChar char="•"/>
            </a:pPr>
            <a:endParaRPr lang="en-US" sz="2000" b="1" dirty="0"/>
          </a:p>
          <a:p>
            <a:pPr marL="342900" indent="-342900" algn="just">
              <a:lnSpc>
                <a:spcPct val="120000"/>
              </a:lnSpc>
              <a:buFont typeface="Arial"/>
              <a:buChar char="•"/>
            </a:pPr>
            <a:r>
              <a:rPr lang="en-US" sz="2000" b="1" dirty="0"/>
              <a:t>We the full stress tensor to complex soil behavior to predict stress and pressure. We incorporate this approach in workflows and apply it to field studies.</a:t>
            </a:r>
          </a:p>
          <a:p>
            <a:pPr marL="342900" indent="-342900" algn="just">
              <a:lnSpc>
                <a:spcPct val="120000"/>
              </a:lnSpc>
              <a:buFont typeface="Arial"/>
              <a:buChar char="•"/>
            </a:pPr>
            <a:endParaRPr lang="en-US" sz="2000" b="1" dirty="0"/>
          </a:p>
          <a:p>
            <a:pPr marL="342900" indent="-342900" algn="just">
              <a:lnSpc>
                <a:spcPct val="120000"/>
              </a:lnSpc>
              <a:buFont typeface="Arial"/>
              <a:buChar char="•"/>
            </a:pPr>
            <a:r>
              <a:rPr lang="en-US" sz="2000" b="1" dirty="0"/>
              <a:t>We are developing a unified approach that incorporates stress dependency, creep, and loading path to predict pressure and stress.</a:t>
            </a:r>
          </a:p>
          <a:p>
            <a:pPr marL="342900" indent="-342900" algn="just">
              <a:lnSpc>
                <a:spcPct val="120000"/>
              </a:lnSpc>
              <a:buFont typeface="Arial"/>
              <a:buChar char="•"/>
            </a:pPr>
            <a:endParaRPr lang="en-US" sz="2000" b="1" dirty="0"/>
          </a:p>
          <a:p>
            <a:pPr marL="342900" indent="-342900" algn="just">
              <a:lnSpc>
                <a:spcPct val="120000"/>
              </a:lnSpc>
              <a:buFont typeface="Arial"/>
              <a:buChar char="•"/>
            </a:pPr>
            <a:r>
              <a:rPr lang="en-US" sz="2000" b="1" dirty="0"/>
              <a:t>We already see evidence that this unified approach improves well design and provide insight into geological processes. These advances will expand. </a:t>
            </a:r>
          </a:p>
        </p:txBody>
      </p:sp>
      <p:sp>
        <p:nvSpPr>
          <p:cNvPr id="3" name="TextBox 2"/>
          <p:cNvSpPr txBox="1"/>
          <p:nvPr/>
        </p:nvSpPr>
        <p:spPr>
          <a:xfrm>
            <a:off x="0" y="-20245"/>
            <a:ext cx="2926442" cy="584775"/>
          </a:xfrm>
          <a:prstGeom prst="rect">
            <a:avLst/>
          </a:prstGeom>
          <a:noFill/>
        </p:spPr>
        <p:txBody>
          <a:bodyPr wrap="none" rtlCol="0">
            <a:spAutoFit/>
          </a:bodyPr>
          <a:lstStyle/>
          <a:p>
            <a:r>
              <a:rPr lang="en-US" sz="3200" dirty="0"/>
              <a:t>What do we do?</a:t>
            </a:r>
            <a:endParaRPr lang="en-US" dirty="0"/>
          </a:p>
        </p:txBody>
      </p:sp>
      <p:sp>
        <p:nvSpPr>
          <p:cNvPr id="4" name="Footer Placeholder 3">
            <a:extLst>
              <a:ext uri="{FF2B5EF4-FFF2-40B4-BE49-F238E27FC236}">
                <a16:creationId xmlns:a16="http://schemas.microsoft.com/office/drawing/2014/main" xmlns="" id="{061C796C-122C-EC41-8C54-CC359167D97F}"/>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223769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xmlns="" id="{31BDFCE9-B296-FC43-8B56-E18E4AC335B3}"/>
              </a:ext>
            </a:extLst>
          </p:cNvPr>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BD1C0B"/>
                </a:solidFill>
                <a:latin typeface="Times New Roman" charset="0"/>
              </a:rPr>
              <a:t>Evolutionary vs. static poromechanical models</a:t>
            </a:r>
            <a:endParaRPr lang="en-US" dirty="0">
              <a:solidFill>
                <a:srgbClr val="BD1C0B"/>
              </a:solidFill>
            </a:endParaRPr>
          </a:p>
        </p:txBody>
      </p:sp>
      <p:sp>
        <p:nvSpPr>
          <p:cNvPr id="8" name="TextBox 7">
            <a:extLst>
              <a:ext uri="{FF2B5EF4-FFF2-40B4-BE49-F238E27FC236}">
                <a16:creationId xmlns:a16="http://schemas.microsoft.com/office/drawing/2014/main" xmlns="" id="{B96721A4-3C88-3D4E-898B-61148F7BB4BB}"/>
              </a:ext>
            </a:extLst>
          </p:cNvPr>
          <p:cNvSpPr txBox="1"/>
          <p:nvPr/>
        </p:nvSpPr>
        <p:spPr>
          <a:xfrm>
            <a:off x="0" y="5334000"/>
            <a:ext cx="9144000" cy="940066"/>
          </a:xfrm>
          <a:prstGeom prst="rect">
            <a:avLst/>
          </a:prstGeom>
          <a:noFill/>
        </p:spPr>
        <p:txBody>
          <a:bodyPr wrap="square" rtlCol="0">
            <a:spAutoFit/>
          </a:bodyPr>
          <a:lstStyle/>
          <a:p>
            <a:pPr>
              <a:lnSpc>
                <a:spcPct val="120000"/>
              </a:lnSpc>
            </a:pPr>
            <a:r>
              <a:rPr lang="en-US" sz="2400" dirty="0">
                <a:solidFill>
                  <a:srgbClr val="000090"/>
                </a:solidFill>
                <a:latin typeface="Times New Roman"/>
                <a:cs typeface="Times New Roman"/>
              </a:rPr>
              <a:t>Evolutionary models can incorporate stress and strain changes associated with the geologic history (</a:t>
            </a:r>
            <a:r>
              <a:rPr kumimoji="1" lang="en-US" sz="2400" i="1" dirty="0" err="1">
                <a:solidFill>
                  <a:srgbClr val="2726A1"/>
                </a:solidFill>
                <a:latin typeface="Times New Roman" charset="0"/>
              </a:rPr>
              <a:t>Nikolinakou</a:t>
            </a:r>
            <a:r>
              <a:rPr kumimoji="1" lang="en-US" sz="2400" i="1" dirty="0">
                <a:solidFill>
                  <a:srgbClr val="2726A1"/>
                </a:solidFill>
                <a:latin typeface="Times New Roman" charset="0"/>
              </a:rPr>
              <a:t> et al, 2014b, JMPG</a:t>
            </a:r>
            <a:r>
              <a:rPr kumimoji="1" lang="en-US" sz="2400" i="1" dirty="0">
                <a:solidFill>
                  <a:srgbClr val="000090"/>
                </a:solidFill>
                <a:latin typeface="Times New Roman"/>
                <a:cs typeface="Times New Roman"/>
              </a:rPr>
              <a:t>)</a:t>
            </a:r>
            <a:endParaRPr kumimoji="1" lang="en-US" sz="2800" i="1" dirty="0">
              <a:solidFill>
                <a:srgbClr val="2726A1"/>
              </a:solidFill>
              <a:latin typeface="Times New Roman" charset="0"/>
            </a:endParaRPr>
          </a:p>
        </p:txBody>
      </p:sp>
      <p:pic>
        <p:nvPicPr>
          <p:cNvPr id="6" name="Picture 5">
            <a:extLst>
              <a:ext uri="{FF2B5EF4-FFF2-40B4-BE49-F238E27FC236}">
                <a16:creationId xmlns:a16="http://schemas.microsoft.com/office/drawing/2014/main" xmlns="" id="{7A5AE2FF-B7A8-3446-8F1E-15EC8E250A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478" y="1219200"/>
            <a:ext cx="8683044" cy="3352800"/>
          </a:xfrm>
          <a:prstGeom prst="rect">
            <a:avLst/>
          </a:prstGeom>
        </p:spPr>
      </p:pic>
      <p:sp>
        <p:nvSpPr>
          <p:cNvPr id="4" name="Footer Placeholder 3">
            <a:extLst>
              <a:ext uri="{FF2B5EF4-FFF2-40B4-BE49-F238E27FC236}">
                <a16:creationId xmlns:a16="http://schemas.microsoft.com/office/drawing/2014/main" xmlns="" id="{D3B16F99-E819-D14C-9077-A6D5F6695097}"/>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785206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xmlns="" id="{8A767A9D-196C-CC40-B952-5C9179E4C386}"/>
              </a:ext>
            </a:extLst>
          </p:cNvPr>
          <p:cNvSpPr txBox="1">
            <a:spLocks noChangeArrowheads="1"/>
          </p:cNvSpPr>
          <p:nvPr/>
        </p:nvSpPr>
        <p:spPr bwMode="auto">
          <a:xfrm>
            <a:off x="0" y="7049"/>
            <a:ext cx="9144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BD1C0B"/>
                </a:solidFill>
                <a:latin typeface="Times New Roman" charset="0"/>
              </a:rPr>
              <a:t>Evolutionary vs. static poromechanical models</a:t>
            </a:r>
            <a:endParaRPr lang="en-US" dirty="0">
              <a:solidFill>
                <a:srgbClr val="BD1C0B"/>
              </a:solidFill>
            </a:endParaRPr>
          </a:p>
        </p:txBody>
      </p:sp>
      <p:sp>
        <p:nvSpPr>
          <p:cNvPr id="11" name="TextBox 10">
            <a:extLst>
              <a:ext uri="{FF2B5EF4-FFF2-40B4-BE49-F238E27FC236}">
                <a16:creationId xmlns:a16="http://schemas.microsoft.com/office/drawing/2014/main" xmlns="" id="{2BF52531-8EED-B948-92C6-729E6E87AAC7}"/>
              </a:ext>
            </a:extLst>
          </p:cNvPr>
          <p:cNvSpPr txBox="1"/>
          <p:nvPr/>
        </p:nvSpPr>
        <p:spPr>
          <a:xfrm>
            <a:off x="0" y="5334000"/>
            <a:ext cx="9144000" cy="892552"/>
          </a:xfrm>
          <a:prstGeom prst="rect">
            <a:avLst/>
          </a:prstGeom>
          <a:noFill/>
        </p:spPr>
        <p:txBody>
          <a:bodyPr wrap="square" rtlCol="0">
            <a:spAutoFit/>
          </a:bodyPr>
          <a:lstStyle/>
          <a:p>
            <a:r>
              <a:rPr lang="en-US" sz="2400" dirty="0">
                <a:solidFill>
                  <a:srgbClr val="000090"/>
                </a:solidFill>
                <a:latin typeface="Times New Roman"/>
                <a:cs typeface="Times New Roman"/>
              </a:rPr>
              <a:t>Static models may not be able to identify hazardous drilling zones (</a:t>
            </a:r>
            <a:r>
              <a:rPr kumimoji="1" lang="en-US" sz="2400" i="1" dirty="0" err="1">
                <a:solidFill>
                  <a:srgbClr val="2726A1"/>
                </a:solidFill>
                <a:latin typeface="Times New Roman" charset="0"/>
              </a:rPr>
              <a:t>Nikolinakou</a:t>
            </a:r>
            <a:r>
              <a:rPr kumimoji="1" lang="en-US" sz="2400" i="1" dirty="0">
                <a:solidFill>
                  <a:srgbClr val="2726A1"/>
                </a:solidFill>
                <a:latin typeface="Times New Roman" charset="0"/>
              </a:rPr>
              <a:t> et al</a:t>
            </a:r>
            <a:r>
              <a:rPr kumimoji="1" lang="en-US" sz="2400" i="1">
                <a:solidFill>
                  <a:srgbClr val="2726A1"/>
                </a:solidFill>
                <a:latin typeface="Times New Roman" charset="0"/>
              </a:rPr>
              <a:t>, 2014b, </a:t>
            </a:r>
            <a:r>
              <a:rPr kumimoji="1" lang="en-US" sz="2400" i="1" dirty="0">
                <a:solidFill>
                  <a:srgbClr val="2726A1"/>
                </a:solidFill>
                <a:latin typeface="Times New Roman" charset="0"/>
              </a:rPr>
              <a:t>JMPG</a:t>
            </a:r>
            <a:r>
              <a:rPr kumimoji="1" lang="en-US" sz="2800" i="1" dirty="0">
                <a:solidFill>
                  <a:srgbClr val="2726A1"/>
                </a:solidFill>
                <a:latin typeface="Times New Roman" charset="0"/>
              </a:rPr>
              <a:t>)</a:t>
            </a:r>
            <a:r>
              <a:rPr lang="en-US" sz="2400" dirty="0">
                <a:solidFill>
                  <a:srgbClr val="000090"/>
                </a:solidFill>
                <a:latin typeface="Times New Roman"/>
                <a:cs typeface="Times New Roman"/>
              </a:rPr>
              <a:t> </a:t>
            </a:r>
          </a:p>
        </p:txBody>
      </p:sp>
      <p:pic>
        <p:nvPicPr>
          <p:cNvPr id="12" name="Picture 11">
            <a:extLst>
              <a:ext uri="{FF2B5EF4-FFF2-40B4-BE49-F238E27FC236}">
                <a16:creationId xmlns:a16="http://schemas.microsoft.com/office/drawing/2014/main" xmlns="" id="{988CB22E-1B25-FE49-A7EB-5D8975A06952}"/>
              </a:ext>
            </a:extLst>
          </p:cNvPr>
          <p:cNvPicPr>
            <a:picLocks noChangeAspect="1"/>
          </p:cNvPicPr>
          <p:nvPr/>
        </p:nvPicPr>
        <p:blipFill>
          <a:blip r:embed="rId2"/>
          <a:stretch>
            <a:fillRect/>
          </a:stretch>
        </p:blipFill>
        <p:spPr>
          <a:xfrm>
            <a:off x="4592320" y="904240"/>
            <a:ext cx="4399280" cy="4429760"/>
          </a:xfrm>
          <a:prstGeom prst="rect">
            <a:avLst/>
          </a:prstGeom>
        </p:spPr>
      </p:pic>
      <p:pic>
        <p:nvPicPr>
          <p:cNvPr id="13" name="Picture 12">
            <a:extLst>
              <a:ext uri="{FF2B5EF4-FFF2-40B4-BE49-F238E27FC236}">
                <a16:creationId xmlns:a16="http://schemas.microsoft.com/office/drawing/2014/main" xmlns="" id="{24A400B9-3223-204B-A45D-6756E512C2D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 y="904240"/>
            <a:ext cx="4399280" cy="442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xmlns="" id="{8BB1C3FB-3236-2240-A149-D525D1FC5D04}"/>
              </a:ext>
            </a:extLst>
          </p:cNvPr>
          <p:cNvSpPr txBox="1"/>
          <p:nvPr/>
        </p:nvSpPr>
        <p:spPr>
          <a:xfrm>
            <a:off x="4953000" y="535906"/>
            <a:ext cx="1387303"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B) STATIC</a:t>
            </a:r>
          </a:p>
        </p:txBody>
      </p:sp>
      <p:sp>
        <p:nvSpPr>
          <p:cNvPr id="17" name="TextBox 16">
            <a:extLst>
              <a:ext uri="{FF2B5EF4-FFF2-40B4-BE49-F238E27FC236}">
                <a16:creationId xmlns:a16="http://schemas.microsoft.com/office/drawing/2014/main" xmlns="" id="{1E4C5F6C-6791-734C-A330-178BFED3C998}"/>
              </a:ext>
            </a:extLst>
          </p:cNvPr>
          <p:cNvSpPr txBox="1"/>
          <p:nvPr/>
        </p:nvSpPr>
        <p:spPr>
          <a:xfrm>
            <a:off x="271470" y="535906"/>
            <a:ext cx="251883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A) EVOLUTIONARY</a:t>
            </a:r>
          </a:p>
        </p:txBody>
      </p:sp>
      <p:sp>
        <p:nvSpPr>
          <p:cNvPr id="4" name="Footer Placeholder 3">
            <a:extLst>
              <a:ext uri="{FF2B5EF4-FFF2-40B4-BE49-F238E27FC236}">
                <a16:creationId xmlns:a16="http://schemas.microsoft.com/office/drawing/2014/main" xmlns="" id="{179EF607-8035-D543-9E96-64E488445600}"/>
              </a:ext>
            </a:extLst>
          </p:cNvPr>
          <p:cNvSpPr>
            <a:spLocks noGrp="1"/>
          </p:cNvSpPr>
          <p:nvPr>
            <p:ph type="ftr" sz="quarter" idx="3"/>
          </p:nvPr>
        </p:nvSpPr>
        <p:spPr/>
        <p:txBody>
          <a:bodyPr/>
          <a:lstStyle/>
          <a:p>
            <a:pPr algn="l"/>
            <a:r>
              <a:rPr lang="en-US"/>
              <a:t>© 2018 UT GeoFluids</a:t>
            </a:r>
            <a:endParaRPr lang="en-US" dirty="0"/>
          </a:p>
        </p:txBody>
      </p:sp>
      <p:pic>
        <p:nvPicPr>
          <p:cNvPr id="9" name="Picture 8">
            <a:extLst>
              <a:ext uri="{FF2B5EF4-FFF2-40B4-BE49-F238E27FC236}">
                <a16:creationId xmlns:a16="http://schemas.microsoft.com/office/drawing/2014/main" xmlns="" id="{37306C32-4101-3B4C-864D-093BB38117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 y="3200400"/>
            <a:ext cx="1458594" cy="1122590"/>
          </a:xfrm>
          <a:prstGeom prst="rect">
            <a:avLst/>
          </a:prstGeom>
        </p:spPr>
      </p:pic>
    </p:spTree>
    <p:extLst>
      <p:ext uri="{BB962C8B-B14F-4D97-AF65-F5344CB8AC3E}">
        <p14:creationId xmlns:p14="http://schemas.microsoft.com/office/powerpoint/2010/main" val="60324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a:cs typeface="Times New Roman"/>
              </a:rPr>
              <a:t>Evolutionary models: deformation patterns</a:t>
            </a:r>
          </a:p>
        </p:txBody>
      </p:sp>
      <p:pic>
        <p:nvPicPr>
          <p:cNvPr id="3" name="Picture 2" descr="1b_kinematics-0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75" y="3485504"/>
            <a:ext cx="5178425" cy="2776607"/>
          </a:xfrm>
          <a:prstGeom prst="rect">
            <a:avLst/>
          </a:prstGeom>
        </p:spPr>
      </p:pic>
      <p:pic>
        <p:nvPicPr>
          <p:cNvPr id="4" name="Picture 3" descr="kinematics_73a_all-0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525590"/>
            <a:ext cx="5331374" cy="2959914"/>
          </a:xfrm>
          <a:prstGeom prst="rect">
            <a:avLst/>
          </a:prstGeom>
        </p:spPr>
      </p:pic>
      <p:sp>
        <p:nvSpPr>
          <p:cNvPr id="5" name="Text Box 3"/>
          <p:cNvSpPr txBox="1">
            <a:spLocks noChangeArrowheads="1"/>
          </p:cNvSpPr>
          <p:nvPr/>
        </p:nvSpPr>
        <p:spPr bwMode="auto">
          <a:xfrm>
            <a:off x="5607732" y="525590"/>
            <a:ext cx="3536267" cy="392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spcAft>
                <a:spcPts val="1400"/>
              </a:spcAft>
              <a:defRPr/>
            </a:pPr>
            <a:r>
              <a:rPr lang="en-US" dirty="0">
                <a:solidFill>
                  <a:srgbClr val="2726A1"/>
                </a:solidFill>
                <a:latin typeface="Times New Roman" charset="0"/>
              </a:rPr>
              <a:t>Sedimentation and shortening history affect deformation patterns:</a:t>
            </a:r>
          </a:p>
          <a:p>
            <a:pPr>
              <a:lnSpc>
                <a:spcPct val="150000"/>
              </a:lnSpc>
              <a:spcAft>
                <a:spcPts val="1400"/>
              </a:spcAft>
              <a:defRPr/>
            </a:pPr>
            <a:r>
              <a:rPr lang="en-US" dirty="0">
                <a:solidFill>
                  <a:srgbClr val="2726A1"/>
                </a:solidFill>
                <a:latin typeface="Times New Roman" charset="0"/>
              </a:rPr>
              <a:t>Thrust zones </a:t>
            </a:r>
          </a:p>
          <a:p>
            <a:pPr>
              <a:lnSpc>
                <a:spcPct val="150000"/>
              </a:lnSpc>
              <a:spcAft>
                <a:spcPts val="1400"/>
              </a:spcAft>
              <a:defRPr/>
            </a:pPr>
            <a:r>
              <a:rPr lang="en-US" dirty="0">
                <a:solidFill>
                  <a:srgbClr val="2726A1"/>
                </a:solidFill>
                <a:latin typeface="Times New Roman" charset="0"/>
              </a:rPr>
              <a:t>vs. </a:t>
            </a:r>
          </a:p>
          <a:p>
            <a:pPr>
              <a:lnSpc>
                <a:spcPct val="150000"/>
              </a:lnSpc>
              <a:spcAft>
                <a:spcPts val="1400"/>
              </a:spcAft>
              <a:defRPr/>
            </a:pPr>
            <a:r>
              <a:rPr lang="en-US" dirty="0">
                <a:solidFill>
                  <a:srgbClr val="2726A1"/>
                </a:solidFill>
                <a:latin typeface="Times New Roman" charset="0"/>
              </a:rPr>
              <a:t>Coherent folds </a:t>
            </a:r>
          </a:p>
        </p:txBody>
      </p:sp>
      <p:sp>
        <p:nvSpPr>
          <p:cNvPr id="6" name="TextBox 5">
            <a:extLst>
              <a:ext uri="{FF2B5EF4-FFF2-40B4-BE49-F238E27FC236}">
                <a16:creationId xmlns:a16="http://schemas.microsoft.com/office/drawing/2014/main" xmlns="" id="{7257FD9E-577C-D44D-BFAD-B560703E5750}"/>
              </a:ext>
            </a:extLst>
          </p:cNvPr>
          <p:cNvSpPr txBox="1">
            <a:spLocks noChangeArrowheads="1"/>
          </p:cNvSpPr>
          <p:nvPr/>
        </p:nvSpPr>
        <p:spPr bwMode="auto">
          <a:xfrm>
            <a:off x="5349660" y="5791200"/>
            <a:ext cx="34290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kumimoji="1" lang="en-US" sz="2000" i="1" dirty="0" err="1">
                <a:solidFill>
                  <a:srgbClr val="2726A1"/>
                </a:solidFill>
                <a:latin typeface="Times New Roman" charset="0"/>
              </a:rPr>
              <a:t>Nikolinakou</a:t>
            </a:r>
            <a:r>
              <a:rPr kumimoji="1" lang="en-US" sz="2000" i="1" dirty="0">
                <a:solidFill>
                  <a:srgbClr val="2726A1"/>
                </a:solidFill>
                <a:latin typeface="Times New Roman" charset="0"/>
              </a:rPr>
              <a:t> et al, 2018, ARMA</a:t>
            </a:r>
          </a:p>
        </p:txBody>
      </p:sp>
      <p:sp>
        <p:nvSpPr>
          <p:cNvPr id="8" name="Footer Placeholder 7">
            <a:extLst>
              <a:ext uri="{FF2B5EF4-FFF2-40B4-BE49-F238E27FC236}">
                <a16:creationId xmlns:a16="http://schemas.microsoft.com/office/drawing/2014/main" xmlns="" id="{CE024060-EF52-4E47-8135-A87F40358E49}"/>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576913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xmlns="" id="{08C4A01B-8265-934A-A038-8268E797A426}"/>
              </a:ext>
            </a:extLst>
          </p:cNvPr>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a:cs typeface="Times New Roman"/>
              </a:rPr>
              <a:t>Stress changes related to salt-system evolution</a:t>
            </a:r>
          </a:p>
        </p:txBody>
      </p:sp>
      <p:grpSp>
        <p:nvGrpSpPr>
          <p:cNvPr id="4" name="Group 3">
            <a:extLst>
              <a:ext uri="{FF2B5EF4-FFF2-40B4-BE49-F238E27FC236}">
                <a16:creationId xmlns:a16="http://schemas.microsoft.com/office/drawing/2014/main" xmlns="" id="{9FD828D1-C4E5-B140-ADDA-EE3A9A93BA31}"/>
              </a:ext>
            </a:extLst>
          </p:cNvPr>
          <p:cNvGrpSpPr>
            <a:grpSpLocks noChangeAspect="1"/>
          </p:cNvGrpSpPr>
          <p:nvPr/>
        </p:nvGrpSpPr>
        <p:grpSpPr>
          <a:xfrm>
            <a:off x="164237" y="759205"/>
            <a:ext cx="5028275" cy="3054482"/>
            <a:chOff x="6300262" y="225306"/>
            <a:chExt cx="5314951" cy="3106693"/>
          </a:xfrm>
        </p:grpSpPr>
        <p:pic>
          <p:nvPicPr>
            <p:cNvPr id="5" name="Picture 4">
              <a:extLst>
                <a:ext uri="{FF2B5EF4-FFF2-40B4-BE49-F238E27FC236}">
                  <a16:creationId xmlns:a16="http://schemas.microsoft.com/office/drawing/2014/main" xmlns="" id="{987947C5-0ADD-1741-A20B-C3B5D83D5F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559" t="2639" r="1229" b="6111"/>
            <a:stretch/>
          </p:blipFill>
          <p:spPr>
            <a:xfrm>
              <a:off x="6300262" y="225306"/>
              <a:ext cx="5314951" cy="3106692"/>
            </a:xfrm>
            <a:prstGeom prst="rect">
              <a:avLst/>
            </a:prstGeom>
          </p:spPr>
        </p:pic>
        <p:cxnSp>
          <p:nvCxnSpPr>
            <p:cNvPr id="6" name="Straight Connector 5">
              <a:extLst>
                <a:ext uri="{FF2B5EF4-FFF2-40B4-BE49-F238E27FC236}">
                  <a16:creationId xmlns:a16="http://schemas.microsoft.com/office/drawing/2014/main" xmlns="" id="{20EE3092-67E3-834E-B9C4-55F49053C3FE}"/>
                </a:ext>
              </a:extLst>
            </p:cNvPr>
            <p:cNvCxnSpPr/>
            <p:nvPr/>
          </p:nvCxnSpPr>
          <p:spPr>
            <a:xfrm flipV="1">
              <a:off x="8632543" y="304800"/>
              <a:ext cx="0" cy="3027199"/>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aphicFrame>
        <p:nvGraphicFramePr>
          <p:cNvPr id="7" name="Object 6">
            <a:extLst>
              <a:ext uri="{FF2B5EF4-FFF2-40B4-BE49-F238E27FC236}">
                <a16:creationId xmlns:a16="http://schemas.microsoft.com/office/drawing/2014/main" xmlns="" id="{FD9187A2-BD0A-3846-AB94-97C052D654BA}"/>
              </a:ext>
            </a:extLst>
          </p:cNvPr>
          <p:cNvGraphicFramePr>
            <a:graphicFrameLocks noChangeAspect="1"/>
          </p:cNvGraphicFramePr>
          <p:nvPr>
            <p:extLst>
              <p:ext uri="{D42A27DB-BD31-4B8C-83A1-F6EECF244321}">
                <p14:modId xmlns:p14="http://schemas.microsoft.com/office/powerpoint/2010/main" val="4197124683"/>
              </p:ext>
            </p:extLst>
          </p:nvPr>
        </p:nvGraphicFramePr>
        <p:xfrm>
          <a:off x="5638800" y="718970"/>
          <a:ext cx="3048000" cy="3352800"/>
        </p:xfrm>
        <a:graphic>
          <a:graphicData uri="http://schemas.openxmlformats.org/presentationml/2006/ole">
            <mc:AlternateContent xmlns:mc="http://schemas.openxmlformats.org/markup-compatibility/2006">
              <mc:Choice xmlns:v="urn:schemas-microsoft-com:vml" Requires="v">
                <p:oleObj spid="_x0000_s1026" name="KGPlot" r:id="rId4" imgW="4572000" imgH="5029200" progId="KGraph_Plot">
                  <p:embed/>
                </p:oleObj>
              </mc:Choice>
              <mc:Fallback>
                <p:oleObj name="KGPlot" r:id="rId4" imgW="4572000" imgH="5029200" progId="KGraph_Plot">
                  <p:embed/>
                  <p:pic>
                    <p:nvPicPr>
                      <p:cNvPr id="7" name="Object 6">
                        <a:extLst>
                          <a:ext uri="{FF2B5EF4-FFF2-40B4-BE49-F238E27FC236}">
                            <a16:creationId xmlns:a16="http://schemas.microsoft.com/office/drawing/2014/main" xmlns="" id="{FD9187A2-BD0A-3846-AB94-97C052D654BA}"/>
                          </a:ext>
                        </a:extLst>
                      </p:cNvPr>
                      <p:cNvPicPr/>
                      <p:nvPr/>
                    </p:nvPicPr>
                    <p:blipFill>
                      <a:blip r:embed="rId5"/>
                      <a:stretch>
                        <a:fillRect/>
                      </a:stretch>
                    </p:blipFill>
                    <p:spPr>
                      <a:xfrm>
                        <a:off x="5638800" y="718970"/>
                        <a:ext cx="3048000" cy="3352800"/>
                      </a:xfrm>
                      <a:prstGeom prst="rect">
                        <a:avLst/>
                      </a:prstGeom>
                    </p:spPr>
                  </p:pic>
                </p:oleObj>
              </mc:Fallback>
            </mc:AlternateContent>
          </a:graphicData>
        </a:graphic>
      </p:graphicFrame>
      <p:grpSp>
        <p:nvGrpSpPr>
          <p:cNvPr id="10" name="Group 9">
            <a:extLst>
              <a:ext uri="{FF2B5EF4-FFF2-40B4-BE49-F238E27FC236}">
                <a16:creationId xmlns:a16="http://schemas.microsoft.com/office/drawing/2014/main" xmlns="" id="{43937F43-7F58-E542-A915-6CE7A651E41E}"/>
              </a:ext>
            </a:extLst>
          </p:cNvPr>
          <p:cNvGrpSpPr/>
          <p:nvPr/>
        </p:nvGrpSpPr>
        <p:grpSpPr>
          <a:xfrm>
            <a:off x="4267200" y="1524000"/>
            <a:ext cx="816094" cy="2123142"/>
            <a:chOff x="7207942" y="3474975"/>
            <a:chExt cx="1088125" cy="2830854"/>
          </a:xfrm>
        </p:grpSpPr>
        <p:sp>
          <p:nvSpPr>
            <p:cNvPr id="11" name="TextBox 10">
              <a:extLst>
                <a:ext uri="{FF2B5EF4-FFF2-40B4-BE49-F238E27FC236}">
                  <a16:creationId xmlns:a16="http://schemas.microsoft.com/office/drawing/2014/main" xmlns="" id="{C559C688-812A-AB4A-B598-C15DF9AB9C76}"/>
                </a:ext>
              </a:extLst>
            </p:cNvPr>
            <p:cNvSpPr txBox="1"/>
            <p:nvPr/>
          </p:nvSpPr>
          <p:spPr>
            <a:xfrm>
              <a:off x="7207942" y="3594392"/>
              <a:ext cx="1088125" cy="2711436"/>
            </a:xfrm>
            <a:prstGeom prst="rect">
              <a:avLst/>
            </a:prstGeom>
            <a:solidFill>
              <a:schemeClr val="bg1"/>
            </a:solidFill>
          </p:spPr>
          <p:txBody>
            <a:bodyPr wrap="square" rtlCol="0">
              <a:noAutofit/>
            </a:bodyPr>
            <a:lstStyle/>
            <a:p>
              <a:pPr algn="ctr"/>
              <a:endParaRPr lang="en-US" sz="1350" dirty="0"/>
            </a:p>
          </p:txBody>
        </p:sp>
        <p:pic>
          <p:nvPicPr>
            <p:cNvPr id="12" name="Picture 11">
              <a:extLst>
                <a:ext uri="{FF2B5EF4-FFF2-40B4-BE49-F238E27FC236}">
                  <a16:creationId xmlns:a16="http://schemas.microsoft.com/office/drawing/2014/main" xmlns="" id="{DC1A86C9-EAAF-514F-8EB9-E7470153A2D6}"/>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352967" y="4277390"/>
              <a:ext cx="320431" cy="1812995"/>
            </a:xfrm>
            <a:prstGeom prst="rect">
              <a:avLst/>
            </a:prstGeom>
          </p:spPr>
        </p:pic>
        <p:sp>
          <p:nvSpPr>
            <p:cNvPr id="13" name="TextBox 12">
              <a:extLst>
                <a:ext uri="{FF2B5EF4-FFF2-40B4-BE49-F238E27FC236}">
                  <a16:creationId xmlns:a16="http://schemas.microsoft.com/office/drawing/2014/main" xmlns="" id="{816C2A5E-0A7B-1148-81C3-7E0CC8D28CD2}"/>
                </a:ext>
              </a:extLst>
            </p:cNvPr>
            <p:cNvSpPr txBox="1"/>
            <p:nvPr/>
          </p:nvSpPr>
          <p:spPr>
            <a:xfrm>
              <a:off x="7207942" y="3474975"/>
              <a:ext cx="1088125" cy="677108"/>
            </a:xfrm>
            <a:prstGeom prst="rect">
              <a:avLst/>
            </a:prstGeom>
            <a:solidFill>
              <a:schemeClr val="bg1"/>
            </a:solidFill>
          </p:spPr>
          <p:txBody>
            <a:bodyPr wrap="square" rtlCol="0">
              <a:noAutofit/>
            </a:bodyPr>
            <a:lstStyle/>
            <a:p>
              <a:pPr algn="ctr"/>
              <a:r>
                <a:rPr lang="en-US" sz="1350" dirty="0"/>
                <a:t>mean</a:t>
              </a:r>
            </a:p>
            <a:p>
              <a:pPr algn="ctr"/>
              <a:r>
                <a:rPr lang="en-US" sz="1350" dirty="0"/>
                <a:t>stress</a:t>
              </a:r>
            </a:p>
          </p:txBody>
        </p:sp>
        <p:sp>
          <p:nvSpPr>
            <p:cNvPr id="14" name="TextBox 13">
              <a:extLst>
                <a:ext uri="{FF2B5EF4-FFF2-40B4-BE49-F238E27FC236}">
                  <a16:creationId xmlns:a16="http://schemas.microsoft.com/office/drawing/2014/main" xmlns="" id="{4A2AA6EA-155A-D240-BB0D-0FB07CF802A7}"/>
                </a:ext>
              </a:extLst>
            </p:cNvPr>
            <p:cNvSpPr txBox="1"/>
            <p:nvPr/>
          </p:nvSpPr>
          <p:spPr>
            <a:xfrm>
              <a:off x="7532744" y="4100808"/>
              <a:ext cx="661728" cy="400109"/>
            </a:xfrm>
            <a:prstGeom prst="rect">
              <a:avLst/>
            </a:prstGeom>
            <a:noFill/>
          </p:spPr>
          <p:txBody>
            <a:bodyPr wrap="square" rtlCol="0">
              <a:spAutoFit/>
            </a:bodyPr>
            <a:lstStyle/>
            <a:p>
              <a:pPr algn="ctr"/>
              <a:r>
                <a:rPr lang="en-US" sz="1350" dirty="0"/>
                <a:t>350</a:t>
              </a:r>
            </a:p>
          </p:txBody>
        </p:sp>
        <p:sp>
          <p:nvSpPr>
            <p:cNvPr id="15" name="TextBox 14">
              <a:extLst>
                <a:ext uri="{FF2B5EF4-FFF2-40B4-BE49-F238E27FC236}">
                  <a16:creationId xmlns:a16="http://schemas.microsoft.com/office/drawing/2014/main" xmlns="" id="{CEC513F3-666D-C64B-A586-5709C201628D}"/>
                </a:ext>
              </a:extLst>
            </p:cNvPr>
            <p:cNvSpPr txBox="1"/>
            <p:nvPr/>
          </p:nvSpPr>
          <p:spPr>
            <a:xfrm>
              <a:off x="7570978" y="4969524"/>
              <a:ext cx="593433" cy="400109"/>
            </a:xfrm>
            <a:prstGeom prst="rect">
              <a:avLst/>
            </a:prstGeom>
            <a:noFill/>
          </p:spPr>
          <p:txBody>
            <a:bodyPr wrap="square" rtlCol="0">
              <a:spAutoFit/>
            </a:bodyPr>
            <a:lstStyle/>
            <a:p>
              <a:pPr algn="ctr"/>
              <a:r>
                <a:rPr lang="en-US" sz="1350" dirty="0"/>
                <a:t>175</a:t>
              </a:r>
            </a:p>
          </p:txBody>
        </p:sp>
        <p:sp>
          <p:nvSpPr>
            <p:cNvPr id="16" name="TextBox 15">
              <a:extLst>
                <a:ext uri="{FF2B5EF4-FFF2-40B4-BE49-F238E27FC236}">
                  <a16:creationId xmlns:a16="http://schemas.microsoft.com/office/drawing/2014/main" xmlns="" id="{CF87C834-88CE-8C49-93DC-4253FFECC384}"/>
                </a:ext>
              </a:extLst>
            </p:cNvPr>
            <p:cNvSpPr txBox="1"/>
            <p:nvPr/>
          </p:nvSpPr>
          <p:spPr>
            <a:xfrm>
              <a:off x="7634339" y="5905720"/>
              <a:ext cx="473050" cy="400109"/>
            </a:xfrm>
            <a:prstGeom prst="rect">
              <a:avLst/>
            </a:prstGeom>
            <a:noFill/>
          </p:spPr>
          <p:txBody>
            <a:bodyPr wrap="square" rtlCol="0">
              <a:spAutoFit/>
            </a:bodyPr>
            <a:lstStyle/>
            <a:p>
              <a:pPr algn="ctr"/>
              <a:r>
                <a:rPr lang="en-US" sz="1350" dirty="0"/>
                <a:t>0</a:t>
              </a:r>
            </a:p>
          </p:txBody>
        </p:sp>
      </p:grpSp>
      <p:sp>
        <p:nvSpPr>
          <p:cNvPr id="17" name="TextBox 16">
            <a:extLst>
              <a:ext uri="{FF2B5EF4-FFF2-40B4-BE49-F238E27FC236}">
                <a16:creationId xmlns:a16="http://schemas.microsoft.com/office/drawing/2014/main" xmlns="" id="{03533AC6-B610-1140-B8AA-EFAA314C2C55}"/>
              </a:ext>
            </a:extLst>
          </p:cNvPr>
          <p:cNvSpPr txBox="1"/>
          <p:nvPr/>
        </p:nvSpPr>
        <p:spPr>
          <a:xfrm>
            <a:off x="14998" y="4888309"/>
            <a:ext cx="9144000" cy="940066"/>
          </a:xfrm>
          <a:prstGeom prst="rect">
            <a:avLst/>
          </a:prstGeom>
          <a:noFill/>
        </p:spPr>
        <p:txBody>
          <a:bodyPr wrap="square" rtlCol="0">
            <a:spAutoFit/>
          </a:bodyPr>
          <a:lstStyle/>
          <a:p>
            <a:pPr>
              <a:lnSpc>
                <a:spcPct val="120000"/>
              </a:lnSpc>
            </a:pPr>
            <a:r>
              <a:rPr lang="en-US" sz="2400" dirty="0">
                <a:solidFill>
                  <a:srgbClr val="000090"/>
                </a:solidFill>
                <a:latin typeface="Times New Roman"/>
                <a:cs typeface="Times New Roman"/>
              </a:rPr>
              <a:t>Local increase in mean stress and decrease in porosity near a source-layer weld</a:t>
            </a:r>
          </a:p>
        </p:txBody>
      </p:sp>
      <p:sp>
        <p:nvSpPr>
          <p:cNvPr id="18" name="TextBox 17">
            <a:extLst>
              <a:ext uri="{FF2B5EF4-FFF2-40B4-BE49-F238E27FC236}">
                <a16:creationId xmlns:a16="http://schemas.microsoft.com/office/drawing/2014/main" xmlns="" id="{E3F52021-5F7D-C74D-8869-11B34D91EB85}"/>
              </a:ext>
            </a:extLst>
          </p:cNvPr>
          <p:cNvSpPr txBox="1">
            <a:spLocks noChangeArrowheads="1"/>
          </p:cNvSpPr>
          <p:nvPr/>
        </p:nvSpPr>
        <p:spPr bwMode="auto">
          <a:xfrm>
            <a:off x="1447800" y="3923873"/>
            <a:ext cx="396785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kumimoji="1" lang="en-US" sz="2000" i="1" dirty="0" err="1">
                <a:solidFill>
                  <a:srgbClr val="2726A1"/>
                </a:solidFill>
                <a:latin typeface="Times New Roman" charset="0"/>
              </a:rPr>
              <a:t>Heidari</a:t>
            </a:r>
            <a:r>
              <a:rPr kumimoji="1" lang="en-US" sz="2000" i="1" dirty="0">
                <a:solidFill>
                  <a:srgbClr val="2726A1"/>
                </a:solidFill>
                <a:latin typeface="Times New Roman" charset="0"/>
              </a:rPr>
              <a:t> et al, 2016, Tectonophysics</a:t>
            </a:r>
          </a:p>
        </p:txBody>
      </p:sp>
      <p:sp>
        <p:nvSpPr>
          <p:cNvPr id="8" name="Footer Placeholder 7">
            <a:extLst>
              <a:ext uri="{FF2B5EF4-FFF2-40B4-BE49-F238E27FC236}">
                <a16:creationId xmlns:a16="http://schemas.microsoft.com/office/drawing/2014/main" xmlns="" id="{8D84B0FA-BB43-CB46-9CCA-8AC55E0F13F0}"/>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701517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amda5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3732"/>
            <a:ext cx="9144000" cy="4592035"/>
          </a:xfrm>
          <a:prstGeom prst="rect">
            <a:avLst/>
          </a:prstGeom>
        </p:spPr>
      </p:pic>
      <p:sp>
        <p:nvSpPr>
          <p:cNvPr id="6" name="Rectangle 5"/>
          <p:cNvSpPr/>
          <p:nvPr/>
        </p:nvSpPr>
        <p:spPr>
          <a:xfrm>
            <a:off x="5181600" y="2074669"/>
            <a:ext cx="3962400" cy="42375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Box 2"/>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BD1C0B"/>
                </a:solidFill>
                <a:latin typeface="Times New Roman" charset="0"/>
              </a:rPr>
              <a:t>Practical </a:t>
            </a:r>
            <a:r>
              <a:rPr lang="en-US" sz="3000" dirty="0">
                <a:solidFill>
                  <a:srgbClr val="BD1C0B"/>
                </a:solidFill>
                <a:latin typeface="Times New Roman" charset="0"/>
              </a:rPr>
              <a:t>implications</a:t>
            </a:r>
            <a:r>
              <a:rPr lang="en-US" sz="2800" dirty="0">
                <a:solidFill>
                  <a:srgbClr val="BD1C0B"/>
                </a:solidFill>
                <a:latin typeface="Times New Roman" charset="0"/>
              </a:rPr>
              <a:t>: Drilling window</a:t>
            </a:r>
            <a:endParaRPr lang="en-US" dirty="0">
              <a:solidFill>
                <a:srgbClr val="BD1C0B"/>
              </a:solidFill>
            </a:endParaRPr>
          </a:p>
        </p:txBody>
      </p:sp>
      <p:cxnSp>
        <p:nvCxnSpPr>
          <p:cNvPr id="5" name="Straight Connector 4"/>
          <p:cNvCxnSpPr/>
          <p:nvPr/>
        </p:nvCxnSpPr>
        <p:spPr>
          <a:xfrm flipV="1">
            <a:off x="4355662" y="695492"/>
            <a:ext cx="0" cy="25271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0" y="5012410"/>
            <a:ext cx="9144000" cy="1299843"/>
          </a:xfrm>
          <a:prstGeom prst="rect">
            <a:avLst/>
          </a:prstGeom>
          <a:noFill/>
        </p:spPr>
        <p:txBody>
          <a:bodyPr wrap="square" rtlCol="0">
            <a:spAutoFit/>
          </a:bodyPr>
          <a:lstStyle/>
          <a:p>
            <a:pPr>
              <a:lnSpc>
                <a:spcPct val="120000"/>
              </a:lnSpc>
            </a:pPr>
            <a:r>
              <a:rPr lang="en-US" sz="2200" dirty="0">
                <a:solidFill>
                  <a:srgbClr val="000090"/>
                </a:solidFill>
                <a:latin typeface="Times New Roman"/>
                <a:cs typeface="Times New Roman"/>
              </a:rPr>
              <a:t>High pore pressure </a:t>
            </a:r>
          </a:p>
          <a:p>
            <a:pPr>
              <a:lnSpc>
                <a:spcPct val="120000"/>
              </a:lnSpc>
            </a:pPr>
            <a:r>
              <a:rPr lang="en-US" sz="2200" dirty="0">
                <a:solidFill>
                  <a:srgbClr val="000090"/>
                </a:solidFill>
                <a:latin typeface="Times New Roman"/>
                <a:cs typeface="Times New Roman"/>
              </a:rPr>
              <a:t>Low minimum principal</a:t>
            </a:r>
          </a:p>
          <a:p>
            <a:pPr>
              <a:lnSpc>
                <a:spcPct val="120000"/>
              </a:lnSpc>
            </a:pPr>
            <a:r>
              <a:rPr lang="en-US" sz="2200" dirty="0">
                <a:solidFill>
                  <a:srgbClr val="000090"/>
                </a:solidFill>
                <a:latin typeface="Times New Roman"/>
                <a:cs typeface="Times New Roman"/>
              </a:rPr>
              <a:t>Minimal drilling window subsalt</a:t>
            </a:r>
          </a:p>
        </p:txBody>
      </p:sp>
      <p:sp>
        <p:nvSpPr>
          <p:cNvPr id="11" name="TextBox 10"/>
          <p:cNvSpPr txBox="1"/>
          <p:nvPr/>
        </p:nvSpPr>
        <p:spPr>
          <a:xfrm>
            <a:off x="1689510" y="695492"/>
            <a:ext cx="3695290" cy="747897"/>
          </a:xfrm>
          <a:prstGeom prst="rect">
            <a:avLst/>
          </a:prstGeom>
          <a:noFill/>
        </p:spPr>
        <p:txBody>
          <a:bodyPr wrap="square" rtlCol="0">
            <a:spAutoFit/>
          </a:bodyPr>
          <a:lstStyle/>
          <a:p>
            <a:pPr>
              <a:lnSpc>
                <a:spcPct val="120000"/>
              </a:lnSpc>
            </a:pPr>
            <a:r>
              <a:rPr lang="en-US" i="1" dirty="0">
                <a:solidFill>
                  <a:srgbClr val="000000"/>
                </a:solidFill>
                <a:latin typeface="Symbol" charset="2"/>
                <a:cs typeface="Symbol" charset="2"/>
              </a:rPr>
              <a:t>l</a:t>
            </a:r>
            <a:r>
              <a:rPr lang="en-US" i="1" dirty="0">
                <a:solidFill>
                  <a:srgbClr val="000000"/>
                </a:solidFill>
                <a:latin typeface="Times New Roman"/>
                <a:cs typeface="Times New Roman"/>
              </a:rPr>
              <a:t>* = 1: Pore pressure on </a:t>
            </a:r>
            <a:r>
              <a:rPr lang="en-US" i="1" dirty="0" err="1">
                <a:solidFill>
                  <a:srgbClr val="000000"/>
                </a:solidFill>
                <a:latin typeface="Times New Roman"/>
                <a:cs typeface="Times New Roman"/>
              </a:rPr>
              <a:t>lithostat</a:t>
            </a:r>
            <a:endParaRPr lang="en-US" i="1" dirty="0">
              <a:solidFill>
                <a:srgbClr val="000000"/>
              </a:solidFill>
              <a:latin typeface="Times New Roman"/>
              <a:cs typeface="Times New Roman"/>
            </a:endParaRPr>
          </a:p>
          <a:p>
            <a:pPr>
              <a:lnSpc>
                <a:spcPct val="120000"/>
              </a:lnSpc>
            </a:pPr>
            <a:r>
              <a:rPr lang="en-US" i="1" dirty="0">
                <a:solidFill>
                  <a:srgbClr val="000000"/>
                </a:solidFill>
                <a:latin typeface="Symbol" charset="2"/>
                <a:cs typeface="Symbol" charset="2"/>
              </a:rPr>
              <a:t>l</a:t>
            </a:r>
            <a:r>
              <a:rPr lang="en-US" i="1" dirty="0">
                <a:solidFill>
                  <a:srgbClr val="000000"/>
                </a:solidFill>
                <a:latin typeface="Times New Roman"/>
                <a:cs typeface="Times New Roman"/>
              </a:rPr>
              <a:t>* = 0: Pore pressure on hydrostat</a:t>
            </a:r>
          </a:p>
        </p:txBody>
      </p:sp>
      <p:sp>
        <p:nvSpPr>
          <p:cNvPr id="13" name="TextBox 12"/>
          <p:cNvSpPr txBox="1"/>
          <p:nvPr/>
        </p:nvSpPr>
        <p:spPr>
          <a:xfrm>
            <a:off x="2840398" y="5012410"/>
            <a:ext cx="398817" cy="861774"/>
          </a:xfrm>
          <a:prstGeom prst="rect">
            <a:avLst/>
          </a:prstGeom>
          <a:noFill/>
        </p:spPr>
        <p:txBody>
          <a:bodyPr wrap="none" rtlCol="0">
            <a:spAutoFit/>
          </a:bodyPr>
          <a:lstStyle/>
          <a:p>
            <a:r>
              <a:rPr lang="en-US" sz="5000" dirty="0">
                <a:solidFill>
                  <a:srgbClr val="333399"/>
                </a:solidFill>
                <a:latin typeface="Arial"/>
                <a:cs typeface="Arial"/>
              </a:rPr>
              <a:t>}</a:t>
            </a:r>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57800" y="2057120"/>
            <a:ext cx="3822700" cy="4255133"/>
          </a:xfrm>
          <a:prstGeom prst="rect">
            <a:avLst/>
          </a:prstGeom>
        </p:spPr>
      </p:pic>
      <p:sp>
        <p:nvSpPr>
          <p:cNvPr id="3" name="Freeform 2"/>
          <p:cNvSpPr/>
          <p:nvPr/>
        </p:nvSpPr>
        <p:spPr>
          <a:xfrm>
            <a:off x="6983604" y="3185327"/>
            <a:ext cx="505190" cy="2566454"/>
          </a:xfrm>
          <a:custGeom>
            <a:avLst/>
            <a:gdLst>
              <a:gd name="connsiteX0" fmla="*/ 622709 w 975032"/>
              <a:gd name="connsiteY0" fmla="*/ 0 h 2843161"/>
              <a:gd name="connsiteX1" fmla="*/ 475225 w 975032"/>
              <a:gd name="connsiteY1" fmla="*/ 8193 h 2843161"/>
              <a:gd name="connsiteX2" fmla="*/ 319548 w 975032"/>
              <a:gd name="connsiteY2" fmla="*/ 270387 h 2843161"/>
              <a:gd name="connsiteX3" fmla="*/ 180258 w 975032"/>
              <a:gd name="connsiteY3" fmla="*/ 614516 h 2843161"/>
              <a:gd name="connsiteX4" fmla="*/ 139290 w 975032"/>
              <a:gd name="connsiteY4" fmla="*/ 721032 h 2843161"/>
              <a:gd name="connsiteX5" fmla="*/ 65548 w 975032"/>
              <a:gd name="connsiteY5" fmla="*/ 1065161 h 2843161"/>
              <a:gd name="connsiteX6" fmla="*/ 24580 w 975032"/>
              <a:gd name="connsiteY6" fmla="*/ 1376516 h 2843161"/>
              <a:gd name="connsiteX7" fmla="*/ 0 w 975032"/>
              <a:gd name="connsiteY7" fmla="*/ 1630516 h 2843161"/>
              <a:gd name="connsiteX8" fmla="*/ 40967 w 975032"/>
              <a:gd name="connsiteY8" fmla="*/ 1892709 h 2843161"/>
              <a:gd name="connsiteX9" fmla="*/ 16387 w 975032"/>
              <a:gd name="connsiteY9" fmla="*/ 2097548 h 2843161"/>
              <a:gd name="connsiteX10" fmla="*/ 65548 w 975032"/>
              <a:gd name="connsiteY10" fmla="*/ 2515419 h 2843161"/>
              <a:gd name="connsiteX11" fmla="*/ 114709 w 975032"/>
              <a:gd name="connsiteY11" fmla="*/ 2761226 h 2843161"/>
              <a:gd name="connsiteX12" fmla="*/ 114709 w 975032"/>
              <a:gd name="connsiteY12" fmla="*/ 2761226 h 2843161"/>
              <a:gd name="connsiteX13" fmla="*/ 122903 w 975032"/>
              <a:gd name="connsiteY13" fmla="*/ 2843161 h 2843161"/>
              <a:gd name="connsiteX14" fmla="*/ 975032 w 975032"/>
              <a:gd name="connsiteY14" fmla="*/ 2843161 h 2843161"/>
              <a:gd name="connsiteX15" fmla="*/ 942258 w 975032"/>
              <a:gd name="connsiteY15" fmla="*/ 2720258 h 2843161"/>
              <a:gd name="connsiteX16" fmla="*/ 860322 w 975032"/>
              <a:gd name="connsiteY16" fmla="*/ 2531806 h 2843161"/>
              <a:gd name="connsiteX17" fmla="*/ 762000 w 975032"/>
              <a:gd name="connsiteY17" fmla="*/ 2277806 h 2843161"/>
              <a:gd name="connsiteX18" fmla="*/ 704645 w 975032"/>
              <a:gd name="connsiteY18" fmla="*/ 1999226 h 2843161"/>
              <a:gd name="connsiteX19" fmla="*/ 671871 w 975032"/>
              <a:gd name="connsiteY19" fmla="*/ 1835355 h 2843161"/>
              <a:gd name="connsiteX20" fmla="*/ 614516 w 975032"/>
              <a:gd name="connsiteY20" fmla="*/ 1679677 h 2843161"/>
              <a:gd name="connsiteX21" fmla="*/ 548967 w 975032"/>
              <a:gd name="connsiteY21" fmla="*/ 1417484 h 2843161"/>
              <a:gd name="connsiteX22" fmla="*/ 524387 w 975032"/>
              <a:gd name="connsiteY22" fmla="*/ 1114322 h 2843161"/>
              <a:gd name="connsiteX23" fmla="*/ 516193 w 975032"/>
              <a:gd name="connsiteY23" fmla="*/ 811161 h 2843161"/>
              <a:gd name="connsiteX24" fmla="*/ 540774 w 975032"/>
              <a:gd name="connsiteY24" fmla="*/ 499806 h 2843161"/>
              <a:gd name="connsiteX25" fmla="*/ 565355 w 975032"/>
              <a:gd name="connsiteY25" fmla="*/ 254000 h 2843161"/>
              <a:gd name="connsiteX26" fmla="*/ 622709 w 975032"/>
              <a:gd name="connsiteY26" fmla="*/ 0 h 2843161"/>
              <a:gd name="connsiteX0" fmla="*/ 704079 w 975032"/>
              <a:gd name="connsiteY0" fmla="*/ 0 h 2837835"/>
              <a:gd name="connsiteX1" fmla="*/ 475225 w 975032"/>
              <a:gd name="connsiteY1" fmla="*/ 2867 h 2837835"/>
              <a:gd name="connsiteX2" fmla="*/ 319548 w 975032"/>
              <a:gd name="connsiteY2" fmla="*/ 265061 h 2837835"/>
              <a:gd name="connsiteX3" fmla="*/ 180258 w 975032"/>
              <a:gd name="connsiteY3" fmla="*/ 609190 h 2837835"/>
              <a:gd name="connsiteX4" fmla="*/ 139290 w 975032"/>
              <a:gd name="connsiteY4" fmla="*/ 715706 h 2837835"/>
              <a:gd name="connsiteX5" fmla="*/ 65548 w 975032"/>
              <a:gd name="connsiteY5" fmla="*/ 1059835 h 2837835"/>
              <a:gd name="connsiteX6" fmla="*/ 24580 w 975032"/>
              <a:gd name="connsiteY6" fmla="*/ 1371190 h 2837835"/>
              <a:gd name="connsiteX7" fmla="*/ 0 w 975032"/>
              <a:gd name="connsiteY7" fmla="*/ 1625190 h 2837835"/>
              <a:gd name="connsiteX8" fmla="*/ 40967 w 975032"/>
              <a:gd name="connsiteY8" fmla="*/ 1887383 h 2837835"/>
              <a:gd name="connsiteX9" fmla="*/ 16387 w 975032"/>
              <a:gd name="connsiteY9" fmla="*/ 2092222 h 2837835"/>
              <a:gd name="connsiteX10" fmla="*/ 65548 w 975032"/>
              <a:gd name="connsiteY10" fmla="*/ 2510093 h 2837835"/>
              <a:gd name="connsiteX11" fmla="*/ 114709 w 975032"/>
              <a:gd name="connsiteY11" fmla="*/ 2755900 h 2837835"/>
              <a:gd name="connsiteX12" fmla="*/ 114709 w 975032"/>
              <a:gd name="connsiteY12" fmla="*/ 2755900 h 2837835"/>
              <a:gd name="connsiteX13" fmla="*/ 122903 w 975032"/>
              <a:gd name="connsiteY13" fmla="*/ 2837835 h 2837835"/>
              <a:gd name="connsiteX14" fmla="*/ 975032 w 975032"/>
              <a:gd name="connsiteY14" fmla="*/ 2837835 h 2837835"/>
              <a:gd name="connsiteX15" fmla="*/ 942258 w 975032"/>
              <a:gd name="connsiteY15" fmla="*/ 2714932 h 2837835"/>
              <a:gd name="connsiteX16" fmla="*/ 860322 w 975032"/>
              <a:gd name="connsiteY16" fmla="*/ 2526480 h 2837835"/>
              <a:gd name="connsiteX17" fmla="*/ 762000 w 975032"/>
              <a:gd name="connsiteY17" fmla="*/ 2272480 h 2837835"/>
              <a:gd name="connsiteX18" fmla="*/ 704645 w 975032"/>
              <a:gd name="connsiteY18" fmla="*/ 1993900 h 2837835"/>
              <a:gd name="connsiteX19" fmla="*/ 671871 w 975032"/>
              <a:gd name="connsiteY19" fmla="*/ 1830029 h 2837835"/>
              <a:gd name="connsiteX20" fmla="*/ 614516 w 975032"/>
              <a:gd name="connsiteY20" fmla="*/ 1674351 h 2837835"/>
              <a:gd name="connsiteX21" fmla="*/ 548967 w 975032"/>
              <a:gd name="connsiteY21" fmla="*/ 1412158 h 2837835"/>
              <a:gd name="connsiteX22" fmla="*/ 524387 w 975032"/>
              <a:gd name="connsiteY22" fmla="*/ 1108996 h 2837835"/>
              <a:gd name="connsiteX23" fmla="*/ 516193 w 975032"/>
              <a:gd name="connsiteY23" fmla="*/ 805835 h 2837835"/>
              <a:gd name="connsiteX24" fmla="*/ 540774 w 975032"/>
              <a:gd name="connsiteY24" fmla="*/ 494480 h 2837835"/>
              <a:gd name="connsiteX25" fmla="*/ 565355 w 975032"/>
              <a:gd name="connsiteY25" fmla="*/ 248674 h 2837835"/>
              <a:gd name="connsiteX26" fmla="*/ 704079 w 975032"/>
              <a:gd name="connsiteY26" fmla="*/ 0 h 2837835"/>
              <a:gd name="connsiteX0" fmla="*/ 704079 w 975032"/>
              <a:gd name="connsiteY0" fmla="*/ 0 h 2837835"/>
              <a:gd name="connsiteX1" fmla="*/ 605417 w 975032"/>
              <a:gd name="connsiteY1" fmla="*/ 2867 h 2837835"/>
              <a:gd name="connsiteX2" fmla="*/ 319548 w 975032"/>
              <a:gd name="connsiteY2" fmla="*/ 265061 h 2837835"/>
              <a:gd name="connsiteX3" fmla="*/ 180258 w 975032"/>
              <a:gd name="connsiteY3" fmla="*/ 609190 h 2837835"/>
              <a:gd name="connsiteX4" fmla="*/ 139290 w 975032"/>
              <a:gd name="connsiteY4" fmla="*/ 715706 h 2837835"/>
              <a:gd name="connsiteX5" fmla="*/ 65548 w 975032"/>
              <a:gd name="connsiteY5" fmla="*/ 1059835 h 2837835"/>
              <a:gd name="connsiteX6" fmla="*/ 24580 w 975032"/>
              <a:gd name="connsiteY6" fmla="*/ 1371190 h 2837835"/>
              <a:gd name="connsiteX7" fmla="*/ 0 w 975032"/>
              <a:gd name="connsiteY7" fmla="*/ 1625190 h 2837835"/>
              <a:gd name="connsiteX8" fmla="*/ 40967 w 975032"/>
              <a:gd name="connsiteY8" fmla="*/ 1887383 h 2837835"/>
              <a:gd name="connsiteX9" fmla="*/ 16387 w 975032"/>
              <a:gd name="connsiteY9" fmla="*/ 2092222 h 2837835"/>
              <a:gd name="connsiteX10" fmla="*/ 65548 w 975032"/>
              <a:gd name="connsiteY10" fmla="*/ 2510093 h 2837835"/>
              <a:gd name="connsiteX11" fmla="*/ 114709 w 975032"/>
              <a:gd name="connsiteY11" fmla="*/ 2755900 h 2837835"/>
              <a:gd name="connsiteX12" fmla="*/ 114709 w 975032"/>
              <a:gd name="connsiteY12" fmla="*/ 2755900 h 2837835"/>
              <a:gd name="connsiteX13" fmla="*/ 122903 w 975032"/>
              <a:gd name="connsiteY13" fmla="*/ 2837835 h 2837835"/>
              <a:gd name="connsiteX14" fmla="*/ 975032 w 975032"/>
              <a:gd name="connsiteY14" fmla="*/ 2837835 h 2837835"/>
              <a:gd name="connsiteX15" fmla="*/ 942258 w 975032"/>
              <a:gd name="connsiteY15" fmla="*/ 2714932 h 2837835"/>
              <a:gd name="connsiteX16" fmla="*/ 860322 w 975032"/>
              <a:gd name="connsiteY16" fmla="*/ 2526480 h 2837835"/>
              <a:gd name="connsiteX17" fmla="*/ 762000 w 975032"/>
              <a:gd name="connsiteY17" fmla="*/ 2272480 h 2837835"/>
              <a:gd name="connsiteX18" fmla="*/ 704645 w 975032"/>
              <a:gd name="connsiteY18" fmla="*/ 1993900 h 2837835"/>
              <a:gd name="connsiteX19" fmla="*/ 671871 w 975032"/>
              <a:gd name="connsiteY19" fmla="*/ 1830029 h 2837835"/>
              <a:gd name="connsiteX20" fmla="*/ 614516 w 975032"/>
              <a:gd name="connsiteY20" fmla="*/ 1674351 h 2837835"/>
              <a:gd name="connsiteX21" fmla="*/ 548967 w 975032"/>
              <a:gd name="connsiteY21" fmla="*/ 1412158 h 2837835"/>
              <a:gd name="connsiteX22" fmla="*/ 524387 w 975032"/>
              <a:gd name="connsiteY22" fmla="*/ 1108996 h 2837835"/>
              <a:gd name="connsiteX23" fmla="*/ 516193 w 975032"/>
              <a:gd name="connsiteY23" fmla="*/ 805835 h 2837835"/>
              <a:gd name="connsiteX24" fmla="*/ 540774 w 975032"/>
              <a:gd name="connsiteY24" fmla="*/ 494480 h 2837835"/>
              <a:gd name="connsiteX25" fmla="*/ 565355 w 975032"/>
              <a:gd name="connsiteY25" fmla="*/ 248674 h 2837835"/>
              <a:gd name="connsiteX26" fmla="*/ 704079 w 975032"/>
              <a:gd name="connsiteY26" fmla="*/ 0 h 2837835"/>
              <a:gd name="connsiteX0" fmla="*/ 704079 w 975032"/>
              <a:gd name="connsiteY0" fmla="*/ 0 h 2837835"/>
              <a:gd name="connsiteX1" fmla="*/ 605417 w 975032"/>
              <a:gd name="connsiteY1" fmla="*/ 2867 h 2837835"/>
              <a:gd name="connsiteX2" fmla="*/ 409054 w 975032"/>
              <a:gd name="connsiteY2" fmla="*/ 291693 h 2837835"/>
              <a:gd name="connsiteX3" fmla="*/ 180258 w 975032"/>
              <a:gd name="connsiteY3" fmla="*/ 609190 h 2837835"/>
              <a:gd name="connsiteX4" fmla="*/ 139290 w 975032"/>
              <a:gd name="connsiteY4" fmla="*/ 715706 h 2837835"/>
              <a:gd name="connsiteX5" fmla="*/ 65548 w 975032"/>
              <a:gd name="connsiteY5" fmla="*/ 1059835 h 2837835"/>
              <a:gd name="connsiteX6" fmla="*/ 24580 w 975032"/>
              <a:gd name="connsiteY6" fmla="*/ 1371190 h 2837835"/>
              <a:gd name="connsiteX7" fmla="*/ 0 w 975032"/>
              <a:gd name="connsiteY7" fmla="*/ 1625190 h 2837835"/>
              <a:gd name="connsiteX8" fmla="*/ 40967 w 975032"/>
              <a:gd name="connsiteY8" fmla="*/ 1887383 h 2837835"/>
              <a:gd name="connsiteX9" fmla="*/ 16387 w 975032"/>
              <a:gd name="connsiteY9" fmla="*/ 2092222 h 2837835"/>
              <a:gd name="connsiteX10" fmla="*/ 65548 w 975032"/>
              <a:gd name="connsiteY10" fmla="*/ 2510093 h 2837835"/>
              <a:gd name="connsiteX11" fmla="*/ 114709 w 975032"/>
              <a:gd name="connsiteY11" fmla="*/ 2755900 h 2837835"/>
              <a:gd name="connsiteX12" fmla="*/ 114709 w 975032"/>
              <a:gd name="connsiteY12" fmla="*/ 2755900 h 2837835"/>
              <a:gd name="connsiteX13" fmla="*/ 122903 w 975032"/>
              <a:gd name="connsiteY13" fmla="*/ 2837835 h 2837835"/>
              <a:gd name="connsiteX14" fmla="*/ 975032 w 975032"/>
              <a:gd name="connsiteY14" fmla="*/ 2837835 h 2837835"/>
              <a:gd name="connsiteX15" fmla="*/ 942258 w 975032"/>
              <a:gd name="connsiteY15" fmla="*/ 2714932 h 2837835"/>
              <a:gd name="connsiteX16" fmla="*/ 860322 w 975032"/>
              <a:gd name="connsiteY16" fmla="*/ 2526480 h 2837835"/>
              <a:gd name="connsiteX17" fmla="*/ 762000 w 975032"/>
              <a:gd name="connsiteY17" fmla="*/ 2272480 h 2837835"/>
              <a:gd name="connsiteX18" fmla="*/ 704645 w 975032"/>
              <a:gd name="connsiteY18" fmla="*/ 1993900 h 2837835"/>
              <a:gd name="connsiteX19" fmla="*/ 671871 w 975032"/>
              <a:gd name="connsiteY19" fmla="*/ 1830029 h 2837835"/>
              <a:gd name="connsiteX20" fmla="*/ 614516 w 975032"/>
              <a:gd name="connsiteY20" fmla="*/ 1674351 h 2837835"/>
              <a:gd name="connsiteX21" fmla="*/ 548967 w 975032"/>
              <a:gd name="connsiteY21" fmla="*/ 1412158 h 2837835"/>
              <a:gd name="connsiteX22" fmla="*/ 524387 w 975032"/>
              <a:gd name="connsiteY22" fmla="*/ 1108996 h 2837835"/>
              <a:gd name="connsiteX23" fmla="*/ 516193 w 975032"/>
              <a:gd name="connsiteY23" fmla="*/ 805835 h 2837835"/>
              <a:gd name="connsiteX24" fmla="*/ 540774 w 975032"/>
              <a:gd name="connsiteY24" fmla="*/ 494480 h 2837835"/>
              <a:gd name="connsiteX25" fmla="*/ 565355 w 975032"/>
              <a:gd name="connsiteY25" fmla="*/ 248674 h 2837835"/>
              <a:gd name="connsiteX26" fmla="*/ 704079 w 975032"/>
              <a:gd name="connsiteY26" fmla="*/ 0 h 2837835"/>
              <a:gd name="connsiteX0" fmla="*/ 704079 w 975032"/>
              <a:gd name="connsiteY0" fmla="*/ 0 h 2837835"/>
              <a:gd name="connsiteX1" fmla="*/ 605417 w 975032"/>
              <a:gd name="connsiteY1" fmla="*/ 2867 h 2837835"/>
              <a:gd name="connsiteX2" fmla="*/ 409054 w 975032"/>
              <a:gd name="connsiteY2" fmla="*/ 291693 h 2837835"/>
              <a:gd name="connsiteX3" fmla="*/ 180258 w 975032"/>
              <a:gd name="connsiteY3" fmla="*/ 609190 h 2837835"/>
              <a:gd name="connsiteX4" fmla="*/ 139290 w 975032"/>
              <a:gd name="connsiteY4" fmla="*/ 715706 h 2837835"/>
              <a:gd name="connsiteX5" fmla="*/ 65548 w 975032"/>
              <a:gd name="connsiteY5" fmla="*/ 1059835 h 2837835"/>
              <a:gd name="connsiteX6" fmla="*/ 24580 w 975032"/>
              <a:gd name="connsiteY6" fmla="*/ 1371190 h 2837835"/>
              <a:gd name="connsiteX7" fmla="*/ 0 w 975032"/>
              <a:gd name="connsiteY7" fmla="*/ 1625190 h 2837835"/>
              <a:gd name="connsiteX8" fmla="*/ 40967 w 975032"/>
              <a:gd name="connsiteY8" fmla="*/ 1887383 h 2837835"/>
              <a:gd name="connsiteX9" fmla="*/ 16387 w 975032"/>
              <a:gd name="connsiteY9" fmla="*/ 2092222 h 2837835"/>
              <a:gd name="connsiteX10" fmla="*/ 65548 w 975032"/>
              <a:gd name="connsiteY10" fmla="*/ 2510093 h 2837835"/>
              <a:gd name="connsiteX11" fmla="*/ 114709 w 975032"/>
              <a:gd name="connsiteY11" fmla="*/ 2755900 h 2837835"/>
              <a:gd name="connsiteX12" fmla="*/ 114709 w 975032"/>
              <a:gd name="connsiteY12" fmla="*/ 2755900 h 2837835"/>
              <a:gd name="connsiteX13" fmla="*/ 122903 w 975032"/>
              <a:gd name="connsiteY13" fmla="*/ 2837835 h 2837835"/>
              <a:gd name="connsiteX14" fmla="*/ 975032 w 975032"/>
              <a:gd name="connsiteY14" fmla="*/ 2837835 h 2837835"/>
              <a:gd name="connsiteX15" fmla="*/ 942258 w 975032"/>
              <a:gd name="connsiteY15" fmla="*/ 2714932 h 2837835"/>
              <a:gd name="connsiteX16" fmla="*/ 860322 w 975032"/>
              <a:gd name="connsiteY16" fmla="*/ 2526480 h 2837835"/>
              <a:gd name="connsiteX17" fmla="*/ 762000 w 975032"/>
              <a:gd name="connsiteY17" fmla="*/ 2272480 h 2837835"/>
              <a:gd name="connsiteX18" fmla="*/ 704645 w 975032"/>
              <a:gd name="connsiteY18" fmla="*/ 1993900 h 2837835"/>
              <a:gd name="connsiteX19" fmla="*/ 671871 w 975032"/>
              <a:gd name="connsiteY19" fmla="*/ 1830029 h 2837835"/>
              <a:gd name="connsiteX20" fmla="*/ 614516 w 975032"/>
              <a:gd name="connsiteY20" fmla="*/ 1674351 h 2837835"/>
              <a:gd name="connsiteX21" fmla="*/ 548967 w 975032"/>
              <a:gd name="connsiteY21" fmla="*/ 1412158 h 2837835"/>
              <a:gd name="connsiteX22" fmla="*/ 524387 w 975032"/>
              <a:gd name="connsiteY22" fmla="*/ 1108996 h 2837835"/>
              <a:gd name="connsiteX23" fmla="*/ 516193 w 975032"/>
              <a:gd name="connsiteY23" fmla="*/ 805835 h 2837835"/>
              <a:gd name="connsiteX24" fmla="*/ 540774 w 975032"/>
              <a:gd name="connsiteY24" fmla="*/ 494480 h 2837835"/>
              <a:gd name="connsiteX25" fmla="*/ 663000 w 975032"/>
              <a:gd name="connsiteY25" fmla="*/ 254001 h 2837835"/>
              <a:gd name="connsiteX26" fmla="*/ 704079 w 975032"/>
              <a:gd name="connsiteY26" fmla="*/ 0 h 2837835"/>
              <a:gd name="connsiteX0" fmla="*/ 704079 w 975032"/>
              <a:gd name="connsiteY0" fmla="*/ 0 h 2837835"/>
              <a:gd name="connsiteX1" fmla="*/ 605417 w 975032"/>
              <a:gd name="connsiteY1" fmla="*/ 2867 h 2837835"/>
              <a:gd name="connsiteX2" fmla="*/ 409054 w 975032"/>
              <a:gd name="connsiteY2" fmla="*/ 291693 h 2837835"/>
              <a:gd name="connsiteX3" fmla="*/ 180258 w 975032"/>
              <a:gd name="connsiteY3" fmla="*/ 609190 h 2837835"/>
              <a:gd name="connsiteX4" fmla="*/ 139290 w 975032"/>
              <a:gd name="connsiteY4" fmla="*/ 715706 h 2837835"/>
              <a:gd name="connsiteX5" fmla="*/ 65548 w 975032"/>
              <a:gd name="connsiteY5" fmla="*/ 1059835 h 2837835"/>
              <a:gd name="connsiteX6" fmla="*/ 24580 w 975032"/>
              <a:gd name="connsiteY6" fmla="*/ 1371190 h 2837835"/>
              <a:gd name="connsiteX7" fmla="*/ 0 w 975032"/>
              <a:gd name="connsiteY7" fmla="*/ 1625190 h 2837835"/>
              <a:gd name="connsiteX8" fmla="*/ 40967 w 975032"/>
              <a:gd name="connsiteY8" fmla="*/ 1887383 h 2837835"/>
              <a:gd name="connsiteX9" fmla="*/ 16387 w 975032"/>
              <a:gd name="connsiteY9" fmla="*/ 2092222 h 2837835"/>
              <a:gd name="connsiteX10" fmla="*/ 65548 w 975032"/>
              <a:gd name="connsiteY10" fmla="*/ 2510093 h 2837835"/>
              <a:gd name="connsiteX11" fmla="*/ 114709 w 975032"/>
              <a:gd name="connsiteY11" fmla="*/ 2755900 h 2837835"/>
              <a:gd name="connsiteX12" fmla="*/ 114709 w 975032"/>
              <a:gd name="connsiteY12" fmla="*/ 2755900 h 2837835"/>
              <a:gd name="connsiteX13" fmla="*/ 122903 w 975032"/>
              <a:gd name="connsiteY13" fmla="*/ 2837835 h 2837835"/>
              <a:gd name="connsiteX14" fmla="*/ 975032 w 975032"/>
              <a:gd name="connsiteY14" fmla="*/ 2837835 h 2837835"/>
              <a:gd name="connsiteX15" fmla="*/ 942258 w 975032"/>
              <a:gd name="connsiteY15" fmla="*/ 2714932 h 2837835"/>
              <a:gd name="connsiteX16" fmla="*/ 860322 w 975032"/>
              <a:gd name="connsiteY16" fmla="*/ 2526480 h 2837835"/>
              <a:gd name="connsiteX17" fmla="*/ 762000 w 975032"/>
              <a:gd name="connsiteY17" fmla="*/ 2272480 h 2837835"/>
              <a:gd name="connsiteX18" fmla="*/ 704645 w 975032"/>
              <a:gd name="connsiteY18" fmla="*/ 1993900 h 2837835"/>
              <a:gd name="connsiteX19" fmla="*/ 671871 w 975032"/>
              <a:gd name="connsiteY19" fmla="*/ 1830029 h 2837835"/>
              <a:gd name="connsiteX20" fmla="*/ 614516 w 975032"/>
              <a:gd name="connsiteY20" fmla="*/ 1674351 h 2837835"/>
              <a:gd name="connsiteX21" fmla="*/ 548967 w 975032"/>
              <a:gd name="connsiteY21" fmla="*/ 1412158 h 2837835"/>
              <a:gd name="connsiteX22" fmla="*/ 524387 w 975032"/>
              <a:gd name="connsiteY22" fmla="*/ 1108996 h 2837835"/>
              <a:gd name="connsiteX23" fmla="*/ 516193 w 975032"/>
              <a:gd name="connsiteY23" fmla="*/ 805835 h 2837835"/>
              <a:gd name="connsiteX24" fmla="*/ 573321 w 975032"/>
              <a:gd name="connsiteY24" fmla="*/ 494480 h 2837835"/>
              <a:gd name="connsiteX25" fmla="*/ 663000 w 975032"/>
              <a:gd name="connsiteY25" fmla="*/ 254001 h 2837835"/>
              <a:gd name="connsiteX26" fmla="*/ 704079 w 975032"/>
              <a:gd name="connsiteY26" fmla="*/ 0 h 2837835"/>
              <a:gd name="connsiteX0" fmla="*/ 704079 w 975032"/>
              <a:gd name="connsiteY0" fmla="*/ 0 h 2837835"/>
              <a:gd name="connsiteX1" fmla="*/ 605417 w 975032"/>
              <a:gd name="connsiteY1" fmla="*/ 2867 h 2837835"/>
              <a:gd name="connsiteX2" fmla="*/ 409054 w 975032"/>
              <a:gd name="connsiteY2" fmla="*/ 291693 h 2837835"/>
              <a:gd name="connsiteX3" fmla="*/ 180258 w 975032"/>
              <a:gd name="connsiteY3" fmla="*/ 609190 h 2837835"/>
              <a:gd name="connsiteX4" fmla="*/ 139290 w 975032"/>
              <a:gd name="connsiteY4" fmla="*/ 715706 h 2837835"/>
              <a:gd name="connsiteX5" fmla="*/ 65548 w 975032"/>
              <a:gd name="connsiteY5" fmla="*/ 1059835 h 2837835"/>
              <a:gd name="connsiteX6" fmla="*/ 24580 w 975032"/>
              <a:gd name="connsiteY6" fmla="*/ 1371190 h 2837835"/>
              <a:gd name="connsiteX7" fmla="*/ 0 w 975032"/>
              <a:gd name="connsiteY7" fmla="*/ 1625190 h 2837835"/>
              <a:gd name="connsiteX8" fmla="*/ 40967 w 975032"/>
              <a:gd name="connsiteY8" fmla="*/ 1887383 h 2837835"/>
              <a:gd name="connsiteX9" fmla="*/ 16387 w 975032"/>
              <a:gd name="connsiteY9" fmla="*/ 2092222 h 2837835"/>
              <a:gd name="connsiteX10" fmla="*/ 65548 w 975032"/>
              <a:gd name="connsiteY10" fmla="*/ 2510093 h 2837835"/>
              <a:gd name="connsiteX11" fmla="*/ 114709 w 975032"/>
              <a:gd name="connsiteY11" fmla="*/ 2755900 h 2837835"/>
              <a:gd name="connsiteX12" fmla="*/ 114709 w 975032"/>
              <a:gd name="connsiteY12" fmla="*/ 2755900 h 2837835"/>
              <a:gd name="connsiteX13" fmla="*/ 122903 w 975032"/>
              <a:gd name="connsiteY13" fmla="*/ 2837835 h 2837835"/>
              <a:gd name="connsiteX14" fmla="*/ 975032 w 975032"/>
              <a:gd name="connsiteY14" fmla="*/ 2837835 h 2837835"/>
              <a:gd name="connsiteX15" fmla="*/ 942258 w 975032"/>
              <a:gd name="connsiteY15" fmla="*/ 2714932 h 2837835"/>
              <a:gd name="connsiteX16" fmla="*/ 860322 w 975032"/>
              <a:gd name="connsiteY16" fmla="*/ 2526480 h 2837835"/>
              <a:gd name="connsiteX17" fmla="*/ 762000 w 975032"/>
              <a:gd name="connsiteY17" fmla="*/ 2272480 h 2837835"/>
              <a:gd name="connsiteX18" fmla="*/ 704645 w 975032"/>
              <a:gd name="connsiteY18" fmla="*/ 1993900 h 2837835"/>
              <a:gd name="connsiteX19" fmla="*/ 671871 w 975032"/>
              <a:gd name="connsiteY19" fmla="*/ 1830029 h 2837835"/>
              <a:gd name="connsiteX20" fmla="*/ 614516 w 975032"/>
              <a:gd name="connsiteY20" fmla="*/ 1674351 h 2837835"/>
              <a:gd name="connsiteX21" fmla="*/ 548967 w 975032"/>
              <a:gd name="connsiteY21" fmla="*/ 1412158 h 2837835"/>
              <a:gd name="connsiteX22" fmla="*/ 573208 w 975032"/>
              <a:gd name="connsiteY22" fmla="*/ 1108997 h 2837835"/>
              <a:gd name="connsiteX23" fmla="*/ 516193 w 975032"/>
              <a:gd name="connsiteY23" fmla="*/ 805835 h 2837835"/>
              <a:gd name="connsiteX24" fmla="*/ 573321 w 975032"/>
              <a:gd name="connsiteY24" fmla="*/ 494480 h 2837835"/>
              <a:gd name="connsiteX25" fmla="*/ 663000 w 975032"/>
              <a:gd name="connsiteY25" fmla="*/ 254001 h 2837835"/>
              <a:gd name="connsiteX26" fmla="*/ 704079 w 975032"/>
              <a:gd name="connsiteY26" fmla="*/ 0 h 2837835"/>
              <a:gd name="connsiteX0" fmla="*/ 704079 w 975032"/>
              <a:gd name="connsiteY0" fmla="*/ 0 h 2837835"/>
              <a:gd name="connsiteX1" fmla="*/ 605417 w 975032"/>
              <a:gd name="connsiteY1" fmla="*/ 2867 h 2837835"/>
              <a:gd name="connsiteX2" fmla="*/ 409054 w 975032"/>
              <a:gd name="connsiteY2" fmla="*/ 291693 h 2837835"/>
              <a:gd name="connsiteX3" fmla="*/ 180258 w 975032"/>
              <a:gd name="connsiteY3" fmla="*/ 609190 h 2837835"/>
              <a:gd name="connsiteX4" fmla="*/ 139290 w 975032"/>
              <a:gd name="connsiteY4" fmla="*/ 715706 h 2837835"/>
              <a:gd name="connsiteX5" fmla="*/ 65548 w 975032"/>
              <a:gd name="connsiteY5" fmla="*/ 1059835 h 2837835"/>
              <a:gd name="connsiteX6" fmla="*/ 24580 w 975032"/>
              <a:gd name="connsiteY6" fmla="*/ 1371190 h 2837835"/>
              <a:gd name="connsiteX7" fmla="*/ 0 w 975032"/>
              <a:gd name="connsiteY7" fmla="*/ 1625190 h 2837835"/>
              <a:gd name="connsiteX8" fmla="*/ 40967 w 975032"/>
              <a:gd name="connsiteY8" fmla="*/ 1887383 h 2837835"/>
              <a:gd name="connsiteX9" fmla="*/ 16387 w 975032"/>
              <a:gd name="connsiteY9" fmla="*/ 2092222 h 2837835"/>
              <a:gd name="connsiteX10" fmla="*/ 65548 w 975032"/>
              <a:gd name="connsiteY10" fmla="*/ 2510093 h 2837835"/>
              <a:gd name="connsiteX11" fmla="*/ 114709 w 975032"/>
              <a:gd name="connsiteY11" fmla="*/ 2755900 h 2837835"/>
              <a:gd name="connsiteX12" fmla="*/ 114709 w 975032"/>
              <a:gd name="connsiteY12" fmla="*/ 2755900 h 2837835"/>
              <a:gd name="connsiteX13" fmla="*/ 122903 w 975032"/>
              <a:gd name="connsiteY13" fmla="*/ 2837835 h 2837835"/>
              <a:gd name="connsiteX14" fmla="*/ 975032 w 975032"/>
              <a:gd name="connsiteY14" fmla="*/ 2837835 h 2837835"/>
              <a:gd name="connsiteX15" fmla="*/ 942258 w 975032"/>
              <a:gd name="connsiteY15" fmla="*/ 2714932 h 2837835"/>
              <a:gd name="connsiteX16" fmla="*/ 860322 w 975032"/>
              <a:gd name="connsiteY16" fmla="*/ 2526480 h 2837835"/>
              <a:gd name="connsiteX17" fmla="*/ 762000 w 975032"/>
              <a:gd name="connsiteY17" fmla="*/ 2272480 h 2837835"/>
              <a:gd name="connsiteX18" fmla="*/ 704645 w 975032"/>
              <a:gd name="connsiteY18" fmla="*/ 1993900 h 2837835"/>
              <a:gd name="connsiteX19" fmla="*/ 671871 w 975032"/>
              <a:gd name="connsiteY19" fmla="*/ 1830029 h 2837835"/>
              <a:gd name="connsiteX20" fmla="*/ 614516 w 975032"/>
              <a:gd name="connsiteY20" fmla="*/ 1674351 h 2837835"/>
              <a:gd name="connsiteX21" fmla="*/ 573379 w 975032"/>
              <a:gd name="connsiteY21" fmla="*/ 1412158 h 2837835"/>
              <a:gd name="connsiteX22" fmla="*/ 573208 w 975032"/>
              <a:gd name="connsiteY22" fmla="*/ 1108997 h 2837835"/>
              <a:gd name="connsiteX23" fmla="*/ 516193 w 975032"/>
              <a:gd name="connsiteY23" fmla="*/ 805835 h 2837835"/>
              <a:gd name="connsiteX24" fmla="*/ 573321 w 975032"/>
              <a:gd name="connsiteY24" fmla="*/ 494480 h 2837835"/>
              <a:gd name="connsiteX25" fmla="*/ 663000 w 975032"/>
              <a:gd name="connsiteY25" fmla="*/ 254001 h 2837835"/>
              <a:gd name="connsiteX26" fmla="*/ 704079 w 975032"/>
              <a:gd name="connsiteY26" fmla="*/ 0 h 2837835"/>
              <a:gd name="connsiteX0" fmla="*/ 704079 w 975032"/>
              <a:gd name="connsiteY0" fmla="*/ 0 h 2837835"/>
              <a:gd name="connsiteX1" fmla="*/ 605417 w 975032"/>
              <a:gd name="connsiteY1" fmla="*/ 2867 h 2837835"/>
              <a:gd name="connsiteX2" fmla="*/ 409054 w 975032"/>
              <a:gd name="connsiteY2" fmla="*/ 291693 h 2837835"/>
              <a:gd name="connsiteX3" fmla="*/ 180258 w 975032"/>
              <a:gd name="connsiteY3" fmla="*/ 609190 h 2837835"/>
              <a:gd name="connsiteX4" fmla="*/ 139290 w 975032"/>
              <a:gd name="connsiteY4" fmla="*/ 715706 h 2837835"/>
              <a:gd name="connsiteX5" fmla="*/ 65548 w 975032"/>
              <a:gd name="connsiteY5" fmla="*/ 1059835 h 2837835"/>
              <a:gd name="connsiteX6" fmla="*/ 24580 w 975032"/>
              <a:gd name="connsiteY6" fmla="*/ 1371190 h 2837835"/>
              <a:gd name="connsiteX7" fmla="*/ 0 w 975032"/>
              <a:gd name="connsiteY7" fmla="*/ 1625190 h 2837835"/>
              <a:gd name="connsiteX8" fmla="*/ 40967 w 975032"/>
              <a:gd name="connsiteY8" fmla="*/ 1887383 h 2837835"/>
              <a:gd name="connsiteX9" fmla="*/ 16387 w 975032"/>
              <a:gd name="connsiteY9" fmla="*/ 2092222 h 2837835"/>
              <a:gd name="connsiteX10" fmla="*/ 65548 w 975032"/>
              <a:gd name="connsiteY10" fmla="*/ 2510093 h 2837835"/>
              <a:gd name="connsiteX11" fmla="*/ 114709 w 975032"/>
              <a:gd name="connsiteY11" fmla="*/ 2755900 h 2837835"/>
              <a:gd name="connsiteX12" fmla="*/ 114709 w 975032"/>
              <a:gd name="connsiteY12" fmla="*/ 2755900 h 2837835"/>
              <a:gd name="connsiteX13" fmla="*/ 122903 w 975032"/>
              <a:gd name="connsiteY13" fmla="*/ 2837835 h 2837835"/>
              <a:gd name="connsiteX14" fmla="*/ 975032 w 975032"/>
              <a:gd name="connsiteY14" fmla="*/ 2837835 h 2837835"/>
              <a:gd name="connsiteX15" fmla="*/ 942258 w 975032"/>
              <a:gd name="connsiteY15" fmla="*/ 2714932 h 2837835"/>
              <a:gd name="connsiteX16" fmla="*/ 860322 w 975032"/>
              <a:gd name="connsiteY16" fmla="*/ 2526480 h 2837835"/>
              <a:gd name="connsiteX17" fmla="*/ 762000 w 975032"/>
              <a:gd name="connsiteY17" fmla="*/ 2272480 h 2837835"/>
              <a:gd name="connsiteX18" fmla="*/ 704645 w 975032"/>
              <a:gd name="connsiteY18" fmla="*/ 1993900 h 2837835"/>
              <a:gd name="connsiteX19" fmla="*/ 631186 w 975032"/>
              <a:gd name="connsiteY19" fmla="*/ 1840682 h 2837835"/>
              <a:gd name="connsiteX20" fmla="*/ 614516 w 975032"/>
              <a:gd name="connsiteY20" fmla="*/ 1674351 h 2837835"/>
              <a:gd name="connsiteX21" fmla="*/ 573379 w 975032"/>
              <a:gd name="connsiteY21" fmla="*/ 1412158 h 2837835"/>
              <a:gd name="connsiteX22" fmla="*/ 573208 w 975032"/>
              <a:gd name="connsiteY22" fmla="*/ 1108997 h 2837835"/>
              <a:gd name="connsiteX23" fmla="*/ 516193 w 975032"/>
              <a:gd name="connsiteY23" fmla="*/ 805835 h 2837835"/>
              <a:gd name="connsiteX24" fmla="*/ 573321 w 975032"/>
              <a:gd name="connsiteY24" fmla="*/ 494480 h 2837835"/>
              <a:gd name="connsiteX25" fmla="*/ 663000 w 975032"/>
              <a:gd name="connsiteY25" fmla="*/ 254001 h 2837835"/>
              <a:gd name="connsiteX26" fmla="*/ 704079 w 975032"/>
              <a:gd name="connsiteY26" fmla="*/ 0 h 2837835"/>
              <a:gd name="connsiteX0" fmla="*/ 704079 w 975032"/>
              <a:gd name="connsiteY0" fmla="*/ 0 h 2837835"/>
              <a:gd name="connsiteX1" fmla="*/ 605417 w 975032"/>
              <a:gd name="connsiteY1" fmla="*/ 2867 h 2837835"/>
              <a:gd name="connsiteX2" fmla="*/ 409054 w 975032"/>
              <a:gd name="connsiteY2" fmla="*/ 291693 h 2837835"/>
              <a:gd name="connsiteX3" fmla="*/ 180258 w 975032"/>
              <a:gd name="connsiteY3" fmla="*/ 609190 h 2837835"/>
              <a:gd name="connsiteX4" fmla="*/ 139290 w 975032"/>
              <a:gd name="connsiteY4" fmla="*/ 715706 h 2837835"/>
              <a:gd name="connsiteX5" fmla="*/ 65548 w 975032"/>
              <a:gd name="connsiteY5" fmla="*/ 1059835 h 2837835"/>
              <a:gd name="connsiteX6" fmla="*/ 24580 w 975032"/>
              <a:gd name="connsiteY6" fmla="*/ 1371190 h 2837835"/>
              <a:gd name="connsiteX7" fmla="*/ 0 w 975032"/>
              <a:gd name="connsiteY7" fmla="*/ 1625190 h 2837835"/>
              <a:gd name="connsiteX8" fmla="*/ 40967 w 975032"/>
              <a:gd name="connsiteY8" fmla="*/ 1887383 h 2837835"/>
              <a:gd name="connsiteX9" fmla="*/ 16387 w 975032"/>
              <a:gd name="connsiteY9" fmla="*/ 2092222 h 2837835"/>
              <a:gd name="connsiteX10" fmla="*/ 65548 w 975032"/>
              <a:gd name="connsiteY10" fmla="*/ 2510093 h 2837835"/>
              <a:gd name="connsiteX11" fmla="*/ 114709 w 975032"/>
              <a:gd name="connsiteY11" fmla="*/ 2755900 h 2837835"/>
              <a:gd name="connsiteX12" fmla="*/ 114709 w 975032"/>
              <a:gd name="connsiteY12" fmla="*/ 2755900 h 2837835"/>
              <a:gd name="connsiteX13" fmla="*/ 122903 w 975032"/>
              <a:gd name="connsiteY13" fmla="*/ 2837835 h 2837835"/>
              <a:gd name="connsiteX14" fmla="*/ 975032 w 975032"/>
              <a:gd name="connsiteY14" fmla="*/ 2837835 h 2837835"/>
              <a:gd name="connsiteX15" fmla="*/ 942258 w 975032"/>
              <a:gd name="connsiteY15" fmla="*/ 2714932 h 2837835"/>
              <a:gd name="connsiteX16" fmla="*/ 860322 w 975032"/>
              <a:gd name="connsiteY16" fmla="*/ 2526480 h 2837835"/>
              <a:gd name="connsiteX17" fmla="*/ 762000 w 975032"/>
              <a:gd name="connsiteY17" fmla="*/ 2272480 h 2837835"/>
              <a:gd name="connsiteX18" fmla="*/ 680234 w 975032"/>
              <a:gd name="connsiteY18" fmla="*/ 2041836 h 2837835"/>
              <a:gd name="connsiteX19" fmla="*/ 631186 w 975032"/>
              <a:gd name="connsiteY19" fmla="*/ 1840682 h 2837835"/>
              <a:gd name="connsiteX20" fmla="*/ 614516 w 975032"/>
              <a:gd name="connsiteY20" fmla="*/ 1674351 h 2837835"/>
              <a:gd name="connsiteX21" fmla="*/ 573379 w 975032"/>
              <a:gd name="connsiteY21" fmla="*/ 1412158 h 2837835"/>
              <a:gd name="connsiteX22" fmla="*/ 573208 w 975032"/>
              <a:gd name="connsiteY22" fmla="*/ 1108997 h 2837835"/>
              <a:gd name="connsiteX23" fmla="*/ 516193 w 975032"/>
              <a:gd name="connsiteY23" fmla="*/ 805835 h 2837835"/>
              <a:gd name="connsiteX24" fmla="*/ 573321 w 975032"/>
              <a:gd name="connsiteY24" fmla="*/ 494480 h 2837835"/>
              <a:gd name="connsiteX25" fmla="*/ 663000 w 975032"/>
              <a:gd name="connsiteY25" fmla="*/ 254001 h 2837835"/>
              <a:gd name="connsiteX26" fmla="*/ 704079 w 975032"/>
              <a:gd name="connsiteY26" fmla="*/ 0 h 2837835"/>
              <a:gd name="connsiteX0" fmla="*/ 704079 w 975032"/>
              <a:gd name="connsiteY0" fmla="*/ 0 h 2837835"/>
              <a:gd name="connsiteX1" fmla="*/ 605417 w 975032"/>
              <a:gd name="connsiteY1" fmla="*/ 2867 h 2837835"/>
              <a:gd name="connsiteX2" fmla="*/ 409054 w 975032"/>
              <a:gd name="connsiteY2" fmla="*/ 291693 h 2837835"/>
              <a:gd name="connsiteX3" fmla="*/ 180258 w 975032"/>
              <a:gd name="connsiteY3" fmla="*/ 609190 h 2837835"/>
              <a:gd name="connsiteX4" fmla="*/ 139290 w 975032"/>
              <a:gd name="connsiteY4" fmla="*/ 715706 h 2837835"/>
              <a:gd name="connsiteX5" fmla="*/ 65548 w 975032"/>
              <a:gd name="connsiteY5" fmla="*/ 1059835 h 2837835"/>
              <a:gd name="connsiteX6" fmla="*/ 24580 w 975032"/>
              <a:gd name="connsiteY6" fmla="*/ 1371190 h 2837835"/>
              <a:gd name="connsiteX7" fmla="*/ 0 w 975032"/>
              <a:gd name="connsiteY7" fmla="*/ 1625190 h 2837835"/>
              <a:gd name="connsiteX8" fmla="*/ 40967 w 975032"/>
              <a:gd name="connsiteY8" fmla="*/ 1887383 h 2837835"/>
              <a:gd name="connsiteX9" fmla="*/ 16387 w 975032"/>
              <a:gd name="connsiteY9" fmla="*/ 2092222 h 2837835"/>
              <a:gd name="connsiteX10" fmla="*/ 65548 w 975032"/>
              <a:gd name="connsiteY10" fmla="*/ 2510093 h 2837835"/>
              <a:gd name="connsiteX11" fmla="*/ 114709 w 975032"/>
              <a:gd name="connsiteY11" fmla="*/ 2755900 h 2837835"/>
              <a:gd name="connsiteX12" fmla="*/ 114709 w 975032"/>
              <a:gd name="connsiteY12" fmla="*/ 2755900 h 2837835"/>
              <a:gd name="connsiteX13" fmla="*/ 122903 w 975032"/>
              <a:gd name="connsiteY13" fmla="*/ 2837835 h 2837835"/>
              <a:gd name="connsiteX14" fmla="*/ 975032 w 975032"/>
              <a:gd name="connsiteY14" fmla="*/ 2837835 h 2837835"/>
              <a:gd name="connsiteX15" fmla="*/ 942258 w 975032"/>
              <a:gd name="connsiteY15" fmla="*/ 2714932 h 2837835"/>
              <a:gd name="connsiteX16" fmla="*/ 860322 w 975032"/>
              <a:gd name="connsiteY16" fmla="*/ 2526480 h 2837835"/>
              <a:gd name="connsiteX17" fmla="*/ 696903 w 975032"/>
              <a:gd name="connsiteY17" fmla="*/ 2309764 h 2837835"/>
              <a:gd name="connsiteX18" fmla="*/ 680234 w 975032"/>
              <a:gd name="connsiteY18" fmla="*/ 2041836 h 2837835"/>
              <a:gd name="connsiteX19" fmla="*/ 631186 w 975032"/>
              <a:gd name="connsiteY19" fmla="*/ 1840682 h 2837835"/>
              <a:gd name="connsiteX20" fmla="*/ 614516 w 975032"/>
              <a:gd name="connsiteY20" fmla="*/ 1674351 h 2837835"/>
              <a:gd name="connsiteX21" fmla="*/ 573379 w 975032"/>
              <a:gd name="connsiteY21" fmla="*/ 1412158 h 2837835"/>
              <a:gd name="connsiteX22" fmla="*/ 573208 w 975032"/>
              <a:gd name="connsiteY22" fmla="*/ 1108997 h 2837835"/>
              <a:gd name="connsiteX23" fmla="*/ 516193 w 975032"/>
              <a:gd name="connsiteY23" fmla="*/ 805835 h 2837835"/>
              <a:gd name="connsiteX24" fmla="*/ 573321 w 975032"/>
              <a:gd name="connsiteY24" fmla="*/ 494480 h 2837835"/>
              <a:gd name="connsiteX25" fmla="*/ 663000 w 975032"/>
              <a:gd name="connsiteY25" fmla="*/ 254001 h 2837835"/>
              <a:gd name="connsiteX26" fmla="*/ 704079 w 975032"/>
              <a:gd name="connsiteY26" fmla="*/ 0 h 2837835"/>
              <a:gd name="connsiteX0" fmla="*/ 704079 w 975032"/>
              <a:gd name="connsiteY0" fmla="*/ 0 h 2837835"/>
              <a:gd name="connsiteX1" fmla="*/ 605417 w 975032"/>
              <a:gd name="connsiteY1" fmla="*/ 2867 h 2837835"/>
              <a:gd name="connsiteX2" fmla="*/ 409054 w 975032"/>
              <a:gd name="connsiteY2" fmla="*/ 291693 h 2837835"/>
              <a:gd name="connsiteX3" fmla="*/ 180258 w 975032"/>
              <a:gd name="connsiteY3" fmla="*/ 609190 h 2837835"/>
              <a:gd name="connsiteX4" fmla="*/ 139290 w 975032"/>
              <a:gd name="connsiteY4" fmla="*/ 715706 h 2837835"/>
              <a:gd name="connsiteX5" fmla="*/ 65548 w 975032"/>
              <a:gd name="connsiteY5" fmla="*/ 1059835 h 2837835"/>
              <a:gd name="connsiteX6" fmla="*/ 24580 w 975032"/>
              <a:gd name="connsiteY6" fmla="*/ 1371190 h 2837835"/>
              <a:gd name="connsiteX7" fmla="*/ 0 w 975032"/>
              <a:gd name="connsiteY7" fmla="*/ 1625190 h 2837835"/>
              <a:gd name="connsiteX8" fmla="*/ 40967 w 975032"/>
              <a:gd name="connsiteY8" fmla="*/ 1887383 h 2837835"/>
              <a:gd name="connsiteX9" fmla="*/ 16387 w 975032"/>
              <a:gd name="connsiteY9" fmla="*/ 2092222 h 2837835"/>
              <a:gd name="connsiteX10" fmla="*/ 65548 w 975032"/>
              <a:gd name="connsiteY10" fmla="*/ 2510093 h 2837835"/>
              <a:gd name="connsiteX11" fmla="*/ 114709 w 975032"/>
              <a:gd name="connsiteY11" fmla="*/ 2755900 h 2837835"/>
              <a:gd name="connsiteX12" fmla="*/ 114709 w 975032"/>
              <a:gd name="connsiteY12" fmla="*/ 2755900 h 2837835"/>
              <a:gd name="connsiteX13" fmla="*/ 122903 w 975032"/>
              <a:gd name="connsiteY13" fmla="*/ 2837835 h 2837835"/>
              <a:gd name="connsiteX14" fmla="*/ 975032 w 975032"/>
              <a:gd name="connsiteY14" fmla="*/ 2837835 h 2837835"/>
              <a:gd name="connsiteX15" fmla="*/ 942258 w 975032"/>
              <a:gd name="connsiteY15" fmla="*/ 2714932 h 2837835"/>
              <a:gd name="connsiteX16" fmla="*/ 754542 w 975032"/>
              <a:gd name="connsiteY16" fmla="*/ 2558438 h 2837835"/>
              <a:gd name="connsiteX17" fmla="*/ 696903 w 975032"/>
              <a:gd name="connsiteY17" fmla="*/ 2309764 h 2837835"/>
              <a:gd name="connsiteX18" fmla="*/ 680234 w 975032"/>
              <a:gd name="connsiteY18" fmla="*/ 2041836 h 2837835"/>
              <a:gd name="connsiteX19" fmla="*/ 631186 w 975032"/>
              <a:gd name="connsiteY19" fmla="*/ 1840682 h 2837835"/>
              <a:gd name="connsiteX20" fmla="*/ 614516 w 975032"/>
              <a:gd name="connsiteY20" fmla="*/ 1674351 h 2837835"/>
              <a:gd name="connsiteX21" fmla="*/ 573379 w 975032"/>
              <a:gd name="connsiteY21" fmla="*/ 1412158 h 2837835"/>
              <a:gd name="connsiteX22" fmla="*/ 573208 w 975032"/>
              <a:gd name="connsiteY22" fmla="*/ 1108997 h 2837835"/>
              <a:gd name="connsiteX23" fmla="*/ 516193 w 975032"/>
              <a:gd name="connsiteY23" fmla="*/ 805835 h 2837835"/>
              <a:gd name="connsiteX24" fmla="*/ 573321 w 975032"/>
              <a:gd name="connsiteY24" fmla="*/ 494480 h 2837835"/>
              <a:gd name="connsiteX25" fmla="*/ 663000 w 975032"/>
              <a:gd name="connsiteY25" fmla="*/ 254001 h 2837835"/>
              <a:gd name="connsiteX26" fmla="*/ 704079 w 975032"/>
              <a:gd name="connsiteY26" fmla="*/ 0 h 2837835"/>
              <a:gd name="connsiteX0" fmla="*/ 704079 w 975032"/>
              <a:gd name="connsiteY0" fmla="*/ 0 h 2837835"/>
              <a:gd name="connsiteX1" fmla="*/ 605417 w 975032"/>
              <a:gd name="connsiteY1" fmla="*/ 2867 h 2837835"/>
              <a:gd name="connsiteX2" fmla="*/ 409054 w 975032"/>
              <a:gd name="connsiteY2" fmla="*/ 291693 h 2837835"/>
              <a:gd name="connsiteX3" fmla="*/ 180258 w 975032"/>
              <a:gd name="connsiteY3" fmla="*/ 609190 h 2837835"/>
              <a:gd name="connsiteX4" fmla="*/ 139290 w 975032"/>
              <a:gd name="connsiteY4" fmla="*/ 715706 h 2837835"/>
              <a:gd name="connsiteX5" fmla="*/ 65548 w 975032"/>
              <a:gd name="connsiteY5" fmla="*/ 1059835 h 2837835"/>
              <a:gd name="connsiteX6" fmla="*/ 24580 w 975032"/>
              <a:gd name="connsiteY6" fmla="*/ 1371190 h 2837835"/>
              <a:gd name="connsiteX7" fmla="*/ 0 w 975032"/>
              <a:gd name="connsiteY7" fmla="*/ 1625190 h 2837835"/>
              <a:gd name="connsiteX8" fmla="*/ 40967 w 975032"/>
              <a:gd name="connsiteY8" fmla="*/ 1887383 h 2837835"/>
              <a:gd name="connsiteX9" fmla="*/ 16387 w 975032"/>
              <a:gd name="connsiteY9" fmla="*/ 2092222 h 2837835"/>
              <a:gd name="connsiteX10" fmla="*/ 65548 w 975032"/>
              <a:gd name="connsiteY10" fmla="*/ 2510093 h 2837835"/>
              <a:gd name="connsiteX11" fmla="*/ 114709 w 975032"/>
              <a:gd name="connsiteY11" fmla="*/ 2755900 h 2837835"/>
              <a:gd name="connsiteX12" fmla="*/ 114709 w 975032"/>
              <a:gd name="connsiteY12" fmla="*/ 2755900 h 2837835"/>
              <a:gd name="connsiteX13" fmla="*/ 122903 w 975032"/>
              <a:gd name="connsiteY13" fmla="*/ 2837835 h 2837835"/>
              <a:gd name="connsiteX14" fmla="*/ 975032 w 975032"/>
              <a:gd name="connsiteY14" fmla="*/ 2837835 h 2837835"/>
              <a:gd name="connsiteX15" fmla="*/ 795793 w 975032"/>
              <a:gd name="connsiteY15" fmla="*/ 2720258 h 2837835"/>
              <a:gd name="connsiteX16" fmla="*/ 754542 w 975032"/>
              <a:gd name="connsiteY16" fmla="*/ 2558438 h 2837835"/>
              <a:gd name="connsiteX17" fmla="*/ 696903 w 975032"/>
              <a:gd name="connsiteY17" fmla="*/ 2309764 h 2837835"/>
              <a:gd name="connsiteX18" fmla="*/ 680234 w 975032"/>
              <a:gd name="connsiteY18" fmla="*/ 2041836 h 2837835"/>
              <a:gd name="connsiteX19" fmla="*/ 631186 w 975032"/>
              <a:gd name="connsiteY19" fmla="*/ 1840682 h 2837835"/>
              <a:gd name="connsiteX20" fmla="*/ 614516 w 975032"/>
              <a:gd name="connsiteY20" fmla="*/ 1674351 h 2837835"/>
              <a:gd name="connsiteX21" fmla="*/ 573379 w 975032"/>
              <a:gd name="connsiteY21" fmla="*/ 1412158 h 2837835"/>
              <a:gd name="connsiteX22" fmla="*/ 573208 w 975032"/>
              <a:gd name="connsiteY22" fmla="*/ 1108997 h 2837835"/>
              <a:gd name="connsiteX23" fmla="*/ 516193 w 975032"/>
              <a:gd name="connsiteY23" fmla="*/ 805835 h 2837835"/>
              <a:gd name="connsiteX24" fmla="*/ 573321 w 975032"/>
              <a:gd name="connsiteY24" fmla="*/ 494480 h 2837835"/>
              <a:gd name="connsiteX25" fmla="*/ 663000 w 975032"/>
              <a:gd name="connsiteY25" fmla="*/ 254001 h 2837835"/>
              <a:gd name="connsiteX26" fmla="*/ 704079 w 975032"/>
              <a:gd name="connsiteY26" fmla="*/ 0 h 2837835"/>
              <a:gd name="connsiteX0" fmla="*/ 704079 w 844841"/>
              <a:gd name="connsiteY0" fmla="*/ 0 h 2837835"/>
              <a:gd name="connsiteX1" fmla="*/ 605417 w 844841"/>
              <a:gd name="connsiteY1" fmla="*/ 2867 h 2837835"/>
              <a:gd name="connsiteX2" fmla="*/ 409054 w 844841"/>
              <a:gd name="connsiteY2" fmla="*/ 291693 h 2837835"/>
              <a:gd name="connsiteX3" fmla="*/ 180258 w 844841"/>
              <a:gd name="connsiteY3" fmla="*/ 609190 h 2837835"/>
              <a:gd name="connsiteX4" fmla="*/ 139290 w 844841"/>
              <a:gd name="connsiteY4" fmla="*/ 715706 h 2837835"/>
              <a:gd name="connsiteX5" fmla="*/ 65548 w 844841"/>
              <a:gd name="connsiteY5" fmla="*/ 1059835 h 2837835"/>
              <a:gd name="connsiteX6" fmla="*/ 24580 w 844841"/>
              <a:gd name="connsiteY6" fmla="*/ 1371190 h 2837835"/>
              <a:gd name="connsiteX7" fmla="*/ 0 w 844841"/>
              <a:gd name="connsiteY7" fmla="*/ 1625190 h 2837835"/>
              <a:gd name="connsiteX8" fmla="*/ 40967 w 844841"/>
              <a:gd name="connsiteY8" fmla="*/ 1887383 h 2837835"/>
              <a:gd name="connsiteX9" fmla="*/ 16387 w 844841"/>
              <a:gd name="connsiteY9" fmla="*/ 2092222 h 2837835"/>
              <a:gd name="connsiteX10" fmla="*/ 65548 w 844841"/>
              <a:gd name="connsiteY10" fmla="*/ 2510093 h 2837835"/>
              <a:gd name="connsiteX11" fmla="*/ 114709 w 844841"/>
              <a:gd name="connsiteY11" fmla="*/ 2755900 h 2837835"/>
              <a:gd name="connsiteX12" fmla="*/ 114709 w 844841"/>
              <a:gd name="connsiteY12" fmla="*/ 2755900 h 2837835"/>
              <a:gd name="connsiteX13" fmla="*/ 122903 w 844841"/>
              <a:gd name="connsiteY13" fmla="*/ 2837835 h 2837835"/>
              <a:gd name="connsiteX14" fmla="*/ 844841 w 844841"/>
              <a:gd name="connsiteY14" fmla="*/ 2827183 h 2837835"/>
              <a:gd name="connsiteX15" fmla="*/ 795793 w 844841"/>
              <a:gd name="connsiteY15" fmla="*/ 2720258 h 2837835"/>
              <a:gd name="connsiteX16" fmla="*/ 754542 w 844841"/>
              <a:gd name="connsiteY16" fmla="*/ 2558438 h 2837835"/>
              <a:gd name="connsiteX17" fmla="*/ 696903 w 844841"/>
              <a:gd name="connsiteY17" fmla="*/ 2309764 h 2837835"/>
              <a:gd name="connsiteX18" fmla="*/ 680234 w 844841"/>
              <a:gd name="connsiteY18" fmla="*/ 2041836 h 2837835"/>
              <a:gd name="connsiteX19" fmla="*/ 631186 w 844841"/>
              <a:gd name="connsiteY19" fmla="*/ 1840682 h 2837835"/>
              <a:gd name="connsiteX20" fmla="*/ 614516 w 844841"/>
              <a:gd name="connsiteY20" fmla="*/ 1674351 h 2837835"/>
              <a:gd name="connsiteX21" fmla="*/ 573379 w 844841"/>
              <a:gd name="connsiteY21" fmla="*/ 1412158 h 2837835"/>
              <a:gd name="connsiteX22" fmla="*/ 573208 w 844841"/>
              <a:gd name="connsiteY22" fmla="*/ 1108997 h 2837835"/>
              <a:gd name="connsiteX23" fmla="*/ 516193 w 844841"/>
              <a:gd name="connsiteY23" fmla="*/ 805835 h 2837835"/>
              <a:gd name="connsiteX24" fmla="*/ 573321 w 844841"/>
              <a:gd name="connsiteY24" fmla="*/ 494480 h 2837835"/>
              <a:gd name="connsiteX25" fmla="*/ 663000 w 844841"/>
              <a:gd name="connsiteY25" fmla="*/ 254001 h 2837835"/>
              <a:gd name="connsiteX26" fmla="*/ 704079 w 844841"/>
              <a:gd name="connsiteY26" fmla="*/ 0 h 2837835"/>
              <a:gd name="connsiteX0" fmla="*/ 704079 w 844841"/>
              <a:gd name="connsiteY0" fmla="*/ 0 h 2832509"/>
              <a:gd name="connsiteX1" fmla="*/ 605417 w 844841"/>
              <a:gd name="connsiteY1" fmla="*/ 2867 h 2832509"/>
              <a:gd name="connsiteX2" fmla="*/ 409054 w 844841"/>
              <a:gd name="connsiteY2" fmla="*/ 291693 h 2832509"/>
              <a:gd name="connsiteX3" fmla="*/ 180258 w 844841"/>
              <a:gd name="connsiteY3" fmla="*/ 609190 h 2832509"/>
              <a:gd name="connsiteX4" fmla="*/ 139290 w 844841"/>
              <a:gd name="connsiteY4" fmla="*/ 715706 h 2832509"/>
              <a:gd name="connsiteX5" fmla="*/ 65548 w 844841"/>
              <a:gd name="connsiteY5" fmla="*/ 1059835 h 2832509"/>
              <a:gd name="connsiteX6" fmla="*/ 24580 w 844841"/>
              <a:gd name="connsiteY6" fmla="*/ 1371190 h 2832509"/>
              <a:gd name="connsiteX7" fmla="*/ 0 w 844841"/>
              <a:gd name="connsiteY7" fmla="*/ 1625190 h 2832509"/>
              <a:gd name="connsiteX8" fmla="*/ 40967 w 844841"/>
              <a:gd name="connsiteY8" fmla="*/ 1887383 h 2832509"/>
              <a:gd name="connsiteX9" fmla="*/ 16387 w 844841"/>
              <a:gd name="connsiteY9" fmla="*/ 2092222 h 2832509"/>
              <a:gd name="connsiteX10" fmla="*/ 65548 w 844841"/>
              <a:gd name="connsiteY10" fmla="*/ 2510093 h 2832509"/>
              <a:gd name="connsiteX11" fmla="*/ 114709 w 844841"/>
              <a:gd name="connsiteY11" fmla="*/ 2755900 h 2832509"/>
              <a:gd name="connsiteX12" fmla="*/ 114709 w 844841"/>
              <a:gd name="connsiteY12" fmla="*/ 2755900 h 2832509"/>
              <a:gd name="connsiteX13" fmla="*/ 171724 w 844841"/>
              <a:gd name="connsiteY13" fmla="*/ 2832509 h 2832509"/>
              <a:gd name="connsiteX14" fmla="*/ 844841 w 844841"/>
              <a:gd name="connsiteY14" fmla="*/ 2827183 h 2832509"/>
              <a:gd name="connsiteX15" fmla="*/ 795793 w 844841"/>
              <a:gd name="connsiteY15" fmla="*/ 2720258 h 2832509"/>
              <a:gd name="connsiteX16" fmla="*/ 754542 w 844841"/>
              <a:gd name="connsiteY16" fmla="*/ 2558438 h 2832509"/>
              <a:gd name="connsiteX17" fmla="*/ 696903 w 844841"/>
              <a:gd name="connsiteY17" fmla="*/ 2309764 h 2832509"/>
              <a:gd name="connsiteX18" fmla="*/ 680234 w 844841"/>
              <a:gd name="connsiteY18" fmla="*/ 2041836 h 2832509"/>
              <a:gd name="connsiteX19" fmla="*/ 631186 w 844841"/>
              <a:gd name="connsiteY19" fmla="*/ 1840682 h 2832509"/>
              <a:gd name="connsiteX20" fmla="*/ 614516 w 844841"/>
              <a:gd name="connsiteY20" fmla="*/ 1674351 h 2832509"/>
              <a:gd name="connsiteX21" fmla="*/ 573379 w 844841"/>
              <a:gd name="connsiteY21" fmla="*/ 1412158 h 2832509"/>
              <a:gd name="connsiteX22" fmla="*/ 573208 w 844841"/>
              <a:gd name="connsiteY22" fmla="*/ 1108997 h 2832509"/>
              <a:gd name="connsiteX23" fmla="*/ 516193 w 844841"/>
              <a:gd name="connsiteY23" fmla="*/ 805835 h 2832509"/>
              <a:gd name="connsiteX24" fmla="*/ 573321 w 844841"/>
              <a:gd name="connsiteY24" fmla="*/ 494480 h 2832509"/>
              <a:gd name="connsiteX25" fmla="*/ 663000 w 844841"/>
              <a:gd name="connsiteY25" fmla="*/ 254001 h 2832509"/>
              <a:gd name="connsiteX26" fmla="*/ 704079 w 844841"/>
              <a:gd name="connsiteY26" fmla="*/ 0 h 2832509"/>
              <a:gd name="connsiteX0" fmla="*/ 704079 w 844841"/>
              <a:gd name="connsiteY0" fmla="*/ 0 h 2832509"/>
              <a:gd name="connsiteX1" fmla="*/ 605417 w 844841"/>
              <a:gd name="connsiteY1" fmla="*/ 2867 h 2832509"/>
              <a:gd name="connsiteX2" fmla="*/ 409054 w 844841"/>
              <a:gd name="connsiteY2" fmla="*/ 291693 h 2832509"/>
              <a:gd name="connsiteX3" fmla="*/ 180258 w 844841"/>
              <a:gd name="connsiteY3" fmla="*/ 609190 h 2832509"/>
              <a:gd name="connsiteX4" fmla="*/ 139290 w 844841"/>
              <a:gd name="connsiteY4" fmla="*/ 715706 h 2832509"/>
              <a:gd name="connsiteX5" fmla="*/ 65548 w 844841"/>
              <a:gd name="connsiteY5" fmla="*/ 1059835 h 2832509"/>
              <a:gd name="connsiteX6" fmla="*/ 24580 w 844841"/>
              <a:gd name="connsiteY6" fmla="*/ 1371190 h 2832509"/>
              <a:gd name="connsiteX7" fmla="*/ 0 w 844841"/>
              <a:gd name="connsiteY7" fmla="*/ 1625190 h 2832509"/>
              <a:gd name="connsiteX8" fmla="*/ 40967 w 844841"/>
              <a:gd name="connsiteY8" fmla="*/ 1887383 h 2832509"/>
              <a:gd name="connsiteX9" fmla="*/ 16387 w 844841"/>
              <a:gd name="connsiteY9" fmla="*/ 2092222 h 2832509"/>
              <a:gd name="connsiteX10" fmla="*/ 65548 w 844841"/>
              <a:gd name="connsiteY10" fmla="*/ 2510093 h 2832509"/>
              <a:gd name="connsiteX11" fmla="*/ 114709 w 844841"/>
              <a:gd name="connsiteY11" fmla="*/ 2755900 h 2832509"/>
              <a:gd name="connsiteX12" fmla="*/ 147256 w 844841"/>
              <a:gd name="connsiteY12" fmla="*/ 2681334 h 2832509"/>
              <a:gd name="connsiteX13" fmla="*/ 171724 w 844841"/>
              <a:gd name="connsiteY13" fmla="*/ 2832509 h 2832509"/>
              <a:gd name="connsiteX14" fmla="*/ 844841 w 844841"/>
              <a:gd name="connsiteY14" fmla="*/ 2827183 h 2832509"/>
              <a:gd name="connsiteX15" fmla="*/ 795793 w 844841"/>
              <a:gd name="connsiteY15" fmla="*/ 2720258 h 2832509"/>
              <a:gd name="connsiteX16" fmla="*/ 754542 w 844841"/>
              <a:gd name="connsiteY16" fmla="*/ 2558438 h 2832509"/>
              <a:gd name="connsiteX17" fmla="*/ 696903 w 844841"/>
              <a:gd name="connsiteY17" fmla="*/ 2309764 h 2832509"/>
              <a:gd name="connsiteX18" fmla="*/ 680234 w 844841"/>
              <a:gd name="connsiteY18" fmla="*/ 2041836 h 2832509"/>
              <a:gd name="connsiteX19" fmla="*/ 631186 w 844841"/>
              <a:gd name="connsiteY19" fmla="*/ 1840682 h 2832509"/>
              <a:gd name="connsiteX20" fmla="*/ 614516 w 844841"/>
              <a:gd name="connsiteY20" fmla="*/ 1674351 h 2832509"/>
              <a:gd name="connsiteX21" fmla="*/ 573379 w 844841"/>
              <a:gd name="connsiteY21" fmla="*/ 1412158 h 2832509"/>
              <a:gd name="connsiteX22" fmla="*/ 573208 w 844841"/>
              <a:gd name="connsiteY22" fmla="*/ 1108997 h 2832509"/>
              <a:gd name="connsiteX23" fmla="*/ 516193 w 844841"/>
              <a:gd name="connsiteY23" fmla="*/ 805835 h 2832509"/>
              <a:gd name="connsiteX24" fmla="*/ 573321 w 844841"/>
              <a:gd name="connsiteY24" fmla="*/ 494480 h 2832509"/>
              <a:gd name="connsiteX25" fmla="*/ 663000 w 844841"/>
              <a:gd name="connsiteY25" fmla="*/ 254001 h 2832509"/>
              <a:gd name="connsiteX26" fmla="*/ 704079 w 844841"/>
              <a:gd name="connsiteY26" fmla="*/ 0 h 2832509"/>
              <a:gd name="connsiteX0" fmla="*/ 704079 w 844841"/>
              <a:gd name="connsiteY0" fmla="*/ 0 h 2832509"/>
              <a:gd name="connsiteX1" fmla="*/ 605417 w 844841"/>
              <a:gd name="connsiteY1" fmla="*/ 2867 h 2832509"/>
              <a:gd name="connsiteX2" fmla="*/ 409054 w 844841"/>
              <a:gd name="connsiteY2" fmla="*/ 291693 h 2832509"/>
              <a:gd name="connsiteX3" fmla="*/ 180258 w 844841"/>
              <a:gd name="connsiteY3" fmla="*/ 609190 h 2832509"/>
              <a:gd name="connsiteX4" fmla="*/ 139290 w 844841"/>
              <a:gd name="connsiteY4" fmla="*/ 715706 h 2832509"/>
              <a:gd name="connsiteX5" fmla="*/ 65548 w 844841"/>
              <a:gd name="connsiteY5" fmla="*/ 1059835 h 2832509"/>
              <a:gd name="connsiteX6" fmla="*/ 24580 w 844841"/>
              <a:gd name="connsiteY6" fmla="*/ 1371190 h 2832509"/>
              <a:gd name="connsiteX7" fmla="*/ 0 w 844841"/>
              <a:gd name="connsiteY7" fmla="*/ 1625190 h 2832509"/>
              <a:gd name="connsiteX8" fmla="*/ 40967 w 844841"/>
              <a:gd name="connsiteY8" fmla="*/ 1887383 h 2832509"/>
              <a:gd name="connsiteX9" fmla="*/ 16387 w 844841"/>
              <a:gd name="connsiteY9" fmla="*/ 2092222 h 2832509"/>
              <a:gd name="connsiteX10" fmla="*/ 65548 w 844841"/>
              <a:gd name="connsiteY10" fmla="*/ 2510093 h 2832509"/>
              <a:gd name="connsiteX11" fmla="*/ 114709 w 844841"/>
              <a:gd name="connsiteY11" fmla="*/ 2755900 h 2832509"/>
              <a:gd name="connsiteX12" fmla="*/ 130983 w 844841"/>
              <a:gd name="connsiteY12" fmla="*/ 2596115 h 2832509"/>
              <a:gd name="connsiteX13" fmla="*/ 171724 w 844841"/>
              <a:gd name="connsiteY13" fmla="*/ 2832509 h 2832509"/>
              <a:gd name="connsiteX14" fmla="*/ 844841 w 844841"/>
              <a:gd name="connsiteY14" fmla="*/ 2827183 h 2832509"/>
              <a:gd name="connsiteX15" fmla="*/ 795793 w 844841"/>
              <a:gd name="connsiteY15" fmla="*/ 2720258 h 2832509"/>
              <a:gd name="connsiteX16" fmla="*/ 754542 w 844841"/>
              <a:gd name="connsiteY16" fmla="*/ 2558438 h 2832509"/>
              <a:gd name="connsiteX17" fmla="*/ 696903 w 844841"/>
              <a:gd name="connsiteY17" fmla="*/ 2309764 h 2832509"/>
              <a:gd name="connsiteX18" fmla="*/ 680234 w 844841"/>
              <a:gd name="connsiteY18" fmla="*/ 2041836 h 2832509"/>
              <a:gd name="connsiteX19" fmla="*/ 631186 w 844841"/>
              <a:gd name="connsiteY19" fmla="*/ 1840682 h 2832509"/>
              <a:gd name="connsiteX20" fmla="*/ 614516 w 844841"/>
              <a:gd name="connsiteY20" fmla="*/ 1674351 h 2832509"/>
              <a:gd name="connsiteX21" fmla="*/ 573379 w 844841"/>
              <a:gd name="connsiteY21" fmla="*/ 1412158 h 2832509"/>
              <a:gd name="connsiteX22" fmla="*/ 573208 w 844841"/>
              <a:gd name="connsiteY22" fmla="*/ 1108997 h 2832509"/>
              <a:gd name="connsiteX23" fmla="*/ 516193 w 844841"/>
              <a:gd name="connsiteY23" fmla="*/ 805835 h 2832509"/>
              <a:gd name="connsiteX24" fmla="*/ 573321 w 844841"/>
              <a:gd name="connsiteY24" fmla="*/ 494480 h 2832509"/>
              <a:gd name="connsiteX25" fmla="*/ 663000 w 844841"/>
              <a:gd name="connsiteY25" fmla="*/ 254001 h 2832509"/>
              <a:gd name="connsiteX26" fmla="*/ 704079 w 844841"/>
              <a:gd name="connsiteY26" fmla="*/ 0 h 2832509"/>
              <a:gd name="connsiteX0" fmla="*/ 704079 w 844841"/>
              <a:gd name="connsiteY0" fmla="*/ 0 h 2832509"/>
              <a:gd name="connsiteX1" fmla="*/ 605417 w 844841"/>
              <a:gd name="connsiteY1" fmla="*/ 2867 h 2832509"/>
              <a:gd name="connsiteX2" fmla="*/ 409054 w 844841"/>
              <a:gd name="connsiteY2" fmla="*/ 291693 h 2832509"/>
              <a:gd name="connsiteX3" fmla="*/ 180258 w 844841"/>
              <a:gd name="connsiteY3" fmla="*/ 609190 h 2832509"/>
              <a:gd name="connsiteX4" fmla="*/ 139290 w 844841"/>
              <a:gd name="connsiteY4" fmla="*/ 715706 h 2832509"/>
              <a:gd name="connsiteX5" fmla="*/ 65548 w 844841"/>
              <a:gd name="connsiteY5" fmla="*/ 1059835 h 2832509"/>
              <a:gd name="connsiteX6" fmla="*/ 24580 w 844841"/>
              <a:gd name="connsiteY6" fmla="*/ 1371190 h 2832509"/>
              <a:gd name="connsiteX7" fmla="*/ 0 w 844841"/>
              <a:gd name="connsiteY7" fmla="*/ 1625190 h 2832509"/>
              <a:gd name="connsiteX8" fmla="*/ 40967 w 844841"/>
              <a:gd name="connsiteY8" fmla="*/ 1887383 h 2832509"/>
              <a:gd name="connsiteX9" fmla="*/ 16387 w 844841"/>
              <a:gd name="connsiteY9" fmla="*/ 2092222 h 2832509"/>
              <a:gd name="connsiteX10" fmla="*/ 65548 w 844841"/>
              <a:gd name="connsiteY10" fmla="*/ 2510093 h 2832509"/>
              <a:gd name="connsiteX11" fmla="*/ 171668 w 844841"/>
              <a:gd name="connsiteY11" fmla="*/ 2755900 h 2832509"/>
              <a:gd name="connsiteX12" fmla="*/ 130983 w 844841"/>
              <a:gd name="connsiteY12" fmla="*/ 2596115 h 2832509"/>
              <a:gd name="connsiteX13" fmla="*/ 171724 w 844841"/>
              <a:gd name="connsiteY13" fmla="*/ 2832509 h 2832509"/>
              <a:gd name="connsiteX14" fmla="*/ 844841 w 844841"/>
              <a:gd name="connsiteY14" fmla="*/ 2827183 h 2832509"/>
              <a:gd name="connsiteX15" fmla="*/ 795793 w 844841"/>
              <a:gd name="connsiteY15" fmla="*/ 2720258 h 2832509"/>
              <a:gd name="connsiteX16" fmla="*/ 754542 w 844841"/>
              <a:gd name="connsiteY16" fmla="*/ 2558438 h 2832509"/>
              <a:gd name="connsiteX17" fmla="*/ 696903 w 844841"/>
              <a:gd name="connsiteY17" fmla="*/ 2309764 h 2832509"/>
              <a:gd name="connsiteX18" fmla="*/ 680234 w 844841"/>
              <a:gd name="connsiteY18" fmla="*/ 2041836 h 2832509"/>
              <a:gd name="connsiteX19" fmla="*/ 631186 w 844841"/>
              <a:gd name="connsiteY19" fmla="*/ 1840682 h 2832509"/>
              <a:gd name="connsiteX20" fmla="*/ 614516 w 844841"/>
              <a:gd name="connsiteY20" fmla="*/ 1674351 h 2832509"/>
              <a:gd name="connsiteX21" fmla="*/ 573379 w 844841"/>
              <a:gd name="connsiteY21" fmla="*/ 1412158 h 2832509"/>
              <a:gd name="connsiteX22" fmla="*/ 573208 w 844841"/>
              <a:gd name="connsiteY22" fmla="*/ 1108997 h 2832509"/>
              <a:gd name="connsiteX23" fmla="*/ 516193 w 844841"/>
              <a:gd name="connsiteY23" fmla="*/ 805835 h 2832509"/>
              <a:gd name="connsiteX24" fmla="*/ 573321 w 844841"/>
              <a:gd name="connsiteY24" fmla="*/ 494480 h 2832509"/>
              <a:gd name="connsiteX25" fmla="*/ 663000 w 844841"/>
              <a:gd name="connsiteY25" fmla="*/ 254001 h 2832509"/>
              <a:gd name="connsiteX26" fmla="*/ 704079 w 844841"/>
              <a:gd name="connsiteY26" fmla="*/ 0 h 2832509"/>
              <a:gd name="connsiteX0" fmla="*/ 704079 w 844841"/>
              <a:gd name="connsiteY0" fmla="*/ 0 h 2832509"/>
              <a:gd name="connsiteX1" fmla="*/ 605417 w 844841"/>
              <a:gd name="connsiteY1" fmla="*/ 2867 h 2832509"/>
              <a:gd name="connsiteX2" fmla="*/ 409054 w 844841"/>
              <a:gd name="connsiteY2" fmla="*/ 291693 h 2832509"/>
              <a:gd name="connsiteX3" fmla="*/ 180258 w 844841"/>
              <a:gd name="connsiteY3" fmla="*/ 609190 h 2832509"/>
              <a:gd name="connsiteX4" fmla="*/ 139290 w 844841"/>
              <a:gd name="connsiteY4" fmla="*/ 715706 h 2832509"/>
              <a:gd name="connsiteX5" fmla="*/ 65548 w 844841"/>
              <a:gd name="connsiteY5" fmla="*/ 1059835 h 2832509"/>
              <a:gd name="connsiteX6" fmla="*/ 24580 w 844841"/>
              <a:gd name="connsiteY6" fmla="*/ 1371190 h 2832509"/>
              <a:gd name="connsiteX7" fmla="*/ 0 w 844841"/>
              <a:gd name="connsiteY7" fmla="*/ 1625190 h 2832509"/>
              <a:gd name="connsiteX8" fmla="*/ 40967 w 844841"/>
              <a:gd name="connsiteY8" fmla="*/ 1887383 h 2832509"/>
              <a:gd name="connsiteX9" fmla="*/ 16387 w 844841"/>
              <a:gd name="connsiteY9" fmla="*/ 2092222 h 2832509"/>
              <a:gd name="connsiteX10" fmla="*/ 114369 w 844841"/>
              <a:gd name="connsiteY10" fmla="*/ 2440852 h 2832509"/>
              <a:gd name="connsiteX11" fmla="*/ 171668 w 844841"/>
              <a:gd name="connsiteY11" fmla="*/ 2755900 h 2832509"/>
              <a:gd name="connsiteX12" fmla="*/ 130983 w 844841"/>
              <a:gd name="connsiteY12" fmla="*/ 2596115 h 2832509"/>
              <a:gd name="connsiteX13" fmla="*/ 171724 w 844841"/>
              <a:gd name="connsiteY13" fmla="*/ 2832509 h 2832509"/>
              <a:gd name="connsiteX14" fmla="*/ 844841 w 844841"/>
              <a:gd name="connsiteY14" fmla="*/ 2827183 h 2832509"/>
              <a:gd name="connsiteX15" fmla="*/ 795793 w 844841"/>
              <a:gd name="connsiteY15" fmla="*/ 2720258 h 2832509"/>
              <a:gd name="connsiteX16" fmla="*/ 754542 w 844841"/>
              <a:gd name="connsiteY16" fmla="*/ 2558438 h 2832509"/>
              <a:gd name="connsiteX17" fmla="*/ 696903 w 844841"/>
              <a:gd name="connsiteY17" fmla="*/ 2309764 h 2832509"/>
              <a:gd name="connsiteX18" fmla="*/ 680234 w 844841"/>
              <a:gd name="connsiteY18" fmla="*/ 2041836 h 2832509"/>
              <a:gd name="connsiteX19" fmla="*/ 631186 w 844841"/>
              <a:gd name="connsiteY19" fmla="*/ 1840682 h 2832509"/>
              <a:gd name="connsiteX20" fmla="*/ 614516 w 844841"/>
              <a:gd name="connsiteY20" fmla="*/ 1674351 h 2832509"/>
              <a:gd name="connsiteX21" fmla="*/ 573379 w 844841"/>
              <a:gd name="connsiteY21" fmla="*/ 1412158 h 2832509"/>
              <a:gd name="connsiteX22" fmla="*/ 573208 w 844841"/>
              <a:gd name="connsiteY22" fmla="*/ 1108997 h 2832509"/>
              <a:gd name="connsiteX23" fmla="*/ 516193 w 844841"/>
              <a:gd name="connsiteY23" fmla="*/ 805835 h 2832509"/>
              <a:gd name="connsiteX24" fmla="*/ 573321 w 844841"/>
              <a:gd name="connsiteY24" fmla="*/ 494480 h 2832509"/>
              <a:gd name="connsiteX25" fmla="*/ 663000 w 844841"/>
              <a:gd name="connsiteY25" fmla="*/ 254001 h 2832509"/>
              <a:gd name="connsiteX26" fmla="*/ 704079 w 844841"/>
              <a:gd name="connsiteY26" fmla="*/ 0 h 2832509"/>
              <a:gd name="connsiteX0" fmla="*/ 704079 w 844841"/>
              <a:gd name="connsiteY0" fmla="*/ 0 h 2832509"/>
              <a:gd name="connsiteX1" fmla="*/ 605417 w 844841"/>
              <a:gd name="connsiteY1" fmla="*/ 2867 h 2832509"/>
              <a:gd name="connsiteX2" fmla="*/ 409054 w 844841"/>
              <a:gd name="connsiteY2" fmla="*/ 291693 h 2832509"/>
              <a:gd name="connsiteX3" fmla="*/ 180258 w 844841"/>
              <a:gd name="connsiteY3" fmla="*/ 609190 h 2832509"/>
              <a:gd name="connsiteX4" fmla="*/ 139290 w 844841"/>
              <a:gd name="connsiteY4" fmla="*/ 715706 h 2832509"/>
              <a:gd name="connsiteX5" fmla="*/ 65548 w 844841"/>
              <a:gd name="connsiteY5" fmla="*/ 1059835 h 2832509"/>
              <a:gd name="connsiteX6" fmla="*/ 24580 w 844841"/>
              <a:gd name="connsiteY6" fmla="*/ 1371190 h 2832509"/>
              <a:gd name="connsiteX7" fmla="*/ 0 w 844841"/>
              <a:gd name="connsiteY7" fmla="*/ 1625190 h 2832509"/>
              <a:gd name="connsiteX8" fmla="*/ 40967 w 844841"/>
              <a:gd name="connsiteY8" fmla="*/ 1887383 h 2832509"/>
              <a:gd name="connsiteX9" fmla="*/ 57071 w 844841"/>
              <a:gd name="connsiteY9" fmla="*/ 2092222 h 2832509"/>
              <a:gd name="connsiteX10" fmla="*/ 114369 w 844841"/>
              <a:gd name="connsiteY10" fmla="*/ 2440852 h 2832509"/>
              <a:gd name="connsiteX11" fmla="*/ 171668 w 844841"/>
              <a:gd name="connsiteY11" fmla="*/ 2755900 h 2832509"/>
              <a:gd name="connsiteX12" fmla="*/ 130983 w 844841"/>
              <a:gd name="connsiteY12" fmla="*/ 2596115 h 2832509"/>
              <a:gd name="connsiteX13" fmla="*/ 171724 w 844841"/>
              <a:gd name="connsiteY13" fmla="*/ 2832509 h 2832509"/>
              <a:gd name="connsiteX14" fmla="*/ 844841 w 844841"/>
              <a:gd name="connsiteY14" fmla="*/ 2827183 h 2832509"/>
              <a:gd name="connsiteX15" fmla="*/ 795793 w 844841"/>
              <a:gd name="connsiteY15" fmla="*/ 2720258 h 2832509"/>
              <a:gd name="connsiteX16" fmla="*/ 754542 w 844841"/>
              <a:gd name="connsiteY16" fmla="*/ 2558438 h 2832509"/>
              <a:gd name="connsiteX17" fmla="*/ 696903 w 844841"/>
              <a:gd name="connsiteY17" fmla="*/ 2309764 h 2832509"/>
              <a:gd name="connsiteX18" fmla="*/ 680234 w 844841"/>
              <a:gd name="connsiteY18" fmla="*/ 2041836 h 2832509"/>
              <a:gd name="connsiteX19" fmla="*/ 631186 w 844841"/>
              <a:gd name="connsiteY19" fmla="*/ 1840682 h 2832509"/>
              <a:gd name="connsiteX20" fmla="*/ 614516 w 844841"/>
              <a:gd name="connsiteY20" fmla="*/ 1674351 h 2832509"/>
              <a:gd name="connsiteX21" fmla="*/ 573379 w 844841"/>
              <a:gd name="connsiteY21" fmla="*/ 1412158 h 2832509"/>
              <a:gd name="connsiteX22" fmla="*/ 573208 w 844841"/>
              <a:gd name="connsiteY22" fmla="*/ 1108997 h 2832509"/>
              <a:gd name="connsiteX23" fmla="*/ 516193 w 844841"/>
              <a:gd name="connsiteY23" fmla="*/ 805835 h 2832509"/>
              <a:gd name="connsiteX24" fmla="*/ 573321 w 844841"/>
              <a:gd name="connsiteY24" fmla="*/ 494480 h 2832509"/>
              <a:gd name="connsiteX25" fmla="*/ 663000 w 844841"/>
              <a:gd name="connsiteY25" fmla="*/ 254001 h 2832509"/>
              <a:gd name="connsiteX26" fmla="*/ 704079 w 844841"/>
              <a:gd name="connsiteY26" fmla="*/ 0 h 2832509"/>
              <a:gd name="connsiteX0" fmla="*/ 704079 w 844841"/>
              <a:gd name="connsiteY0" fmla="*/ 0 h 2832509"/>
              <a:gd name="connsiteX1" fmla="*/ 605417 w 844841"/>
              <a:gd name="connsiteY1" fmla="*/ 2867 h 2832509"/>
              <a:gd name="connsiteX2" fmla="*/ 409054 w 844841"/>
              <a:gd name="connsiteY2" fmla="*/ 291693 h 2832509"/>
              <a:gd name="connsiteX3" fmla="*/ 180258 w 844841"/>
              <a:gd name="connsiteY3" fmla="*/ 609190 h 2832509"/>
              <a:gd name="connsiteX4" fmla="*/ 82331 w 844841"/>
              <a:gd name="connsiteY4" fmla="*/ 832884 h 2832509"/>
              <a:gd name="connsiteX5" fmla="*/ 65548 w 844841"/>
              <a:gd name="connsiteY5" fmla="*/ 1059835 h 2832509"/>
              <a:gd name="connsiteX6" fmla="*/ 24580 w 844841"/>
              <a:gd name="connsiteY6" fmla="*/ 1371190 h 2832509"/>
              <a:gd name="connsiteX7" fmla="*/ 0 w 844841"/>
              <a:gd name="connsiteY7" fmla="*/ 1625190 h 2832509"/>
              <a:gd name="connsiteX8" fmla="*/ 40967 w 844841"/>
              <a:gd name="connsiteY8" fmla="*/ 1887383 h 2832509"/>
              <a:gd name="connsiteX9" fmla="*/ 57071 w 844841"/>
              <a:gd name="connsiteY9" fmla="*/ 2092222 h 2832509"/>
              <a:gd name="connsiteX10" fmla="*/ 114369 w 844841"/>
              <a:gd name="connsiteY10" fmla="*/ 2440852 h 2832509"/>
              <a:gd name="connsiteX11" fmla="*/ 171668 w 844841"/>
              <a:gd name="connsiteY11" fmla="*/ 2755900 h 2832509"/>
              <a:gd name="connsiteX12" fmla="*/ 130983 w 844841"/>
              <a:gd name="connsiteY12" fmla="*/ 2596115 h 2832509"/>
              <a:gd name="connsiteX13" fmla="*/ 171724 w 844841"/>
              <a:gd name="connsiteY13" fmla="*/ 2832509 h 2832509"/>
              <a:gd name="connsiteX14" fmla="*/ 844841 w 844841"/>
              <a:gd name="connsiteY14" fmla="*/ 2827183 h 2832509"/>
              <a:gd name="connsiteX15" fmla="*/ 795793 w 844841"/>
              <a:gd name="connsiteY15" fmla="*/ 2720258 h 2832509"/>
              <a:gd name="connsiteX16" fmla="*/ 754542 w 844841"/>
              <a:gd name="connsiteY16" fmla="*/ 2558438 h 2832509"/>
              <a:gd name="connsiteX17" fmla="*/ 696903 w 844841"/>
              <a:gd name="connsiteY17" fmla="*/ 2309764 h 2832509"/>
              <a:gd name="connsiteX18" fmla="*/ 680234 w 844841"/>
              <a:gd name="connsiteY18" fmla="*/ 2041836 h 2832509"/>
              <a:gd name="connsiteX19" fmla="*/ 631186 w 844841"/>
              <a:gd name="connsiteY19" fmla="*/ 1840682 h 2832509"/>
              <a:gd name="connsiteX20" fmla="*/ 614516 w 844841"/>
              <a:gd name="connsiteY20" fmla="*/ 1674351 h 2832509"/>
              <a:gd name="connsiteX21" fmla="*/ 573379 w 844841"/>
              <a:gd name="connsiteY21" fmla="*/ 1412158 h 2832509"/>
              <a:gd name="connsiteX22" fmla="*/ 573208 w 844841"/>
              <a:gd name="connsiteY22" fmla="*/ 1108997 h 2832509"/>
              <a:gd name="connsiteX23" fmla="*/ 516193 w 844841"/>
              <a:gd name="connsiteY23" fmla="*/ 805835 h 2832509"/>
              <a:gd name="connsiteX24" fmla="*/ 573321 w 844841"/>
              <a:gd name="connsiteY24" fmla="*/ 494480 h 2832509"/>
              <a:gd name="connsiteX25" fmla="*/ 663000 w 844841"/>
              <a:gd name="connsiteY25" fmla="*/ 254001 h 2832509"/>
              <a:gd name="connsiteX26" fmla="*/ 704079 w 844841"/>
              <a:gd name="connsiteY26" fmla="*/ 0 h 2832509"/>
              <a:gd name="connsiteX0" fmla="*/ 704079 w 844841"/>
              <a:gd name="connsiteY0" fmla="*/ 29234 h 2861743"/>
              <a:gd name="connsiteX1" fmla="*/ 597281 w 844841"/>
              <a:gd name="connsiteY1" fmla="*/ 0 h 2861743"/>
              <a:gd name="connsiteX2" fmla="*/ 409054 w 844841"/>
              <a:gd name="connsiteY2" fmla="*/ 320927 h 2861743"/>
              <a:gd name="connsiteX3" fmla="*/ 180258 w 844841"/>
              <a:gd name="connsiteY3" fmla="*/ 638424 h 2861743"/>
              <a:gd name="connsiteX4" fmla="*/ 82331 w 844841"/>
              <a:gd name="connsiteY4" fmla="*/ 862118 h 2861743"/>
              <a:gd name="connsiteX5" fmla="*/ 65548 w 844841"/>
              <a:gd name="connsiteY5" fmla="*/ 1089069 h 2861743"/>
              <a:gd name="connsiteX6" fmla="*/ 24580 w 844841"/>
              <a:gd name="connsiteY6" fmla="*/ 1400424 h 2861743"/>
              <a:gd name="connsiteX7" fmla="*/ 0 w 844841"/>
              <a:gd name="connsiteY7" fmla="*/ 1654424 h 2861743"/>
              <a:gd name="connsiteX8" fmla="*/ 40967 w 844841"/>
              <a:gd name="connsiteY8" fmla="*/ 1916617 h 2861743"/>
              <a:gd name="connsiteX9" fmla="*/ 57071 w 844841"/>
              <a:gd name="connsiteY9" fmla="*/ 2121456 h 2861743"/>
              <a:gd name="connsiteX10" fmla="*/ 114369 w 844841"/>
              <a:gd name="connsiteY10" fmla="*/ 2470086 h 2861743"/>
              <a:gd name="connsiteX11" fmla="*/ 171668 w 844841"/>
              <a:gd name="connsiteY11" fmla="*/ 2785134 h 2861743"/>
              <a:gd name="connsiteX12" fmla="*/ 130983 w 844841"/>
              <a:gd name="connsiteY12" fmla="*/ 2625349 h 2861743"/>
              <a:gd name="connsiteX13" fmla="*/ 171724 w 844841"/>
              <a:gd name="connsiteY13" fmla="*/ 2861743 h 2861743"/>
              <a:gd name="connsiteX14" fmla="*/ 844841 w 844841"/>
              <a:gd name="connsiteY14" fmla="*/ 2856417 h 2861743"/>
              <a:gd name="connsiteX15" fmla="*/ 795793 w 844841"/>
              <a:gd name="connsiteY15" fmla="*/ 2749492 h 2861743"/>
              <a:gd name="connsiteX16" fmla="*/ 754542 w 844841"/>
              <a:gd name="connsiteY16" fmla="*/ 2587672 h 2861743"/>
              <a:gd name="connsiteX17" fmla="*/ 696903 w 844841"/>
              <a:gd name="connsiteY17" fmla="*/ 2338998 h 2861743"/>
              <a:gd name="connsiteX18" fmla="*/ 680234 w 844841"/>
              <a:gd name="connsiteY18" fmla="*/ 2071070 h 2861743"/>
              <a:gd name="connsiteX19" fmla="*/ 631186 w 844841"/>
              <a:gd name="connsiteY19" fmla="*/ 1869916 h 2861743"/>
              <a:gd name="connsiteX20" fmla="*/ 614516 w 844841"/>
              <a:gd name="connsiteY20" fmla="*/ 1703585 h 2861743"/>
              <a:gd name="connsiteX21" fmla="*/ 573379 w 844841"/>
              <a:gd name="connsiteY21" fmla="*/ 1441392 h 2861743"/>
              <a:gd name="connsiteX22" fmla="*/ 573208 w 844841"/>
              <a:gd name="connsiteY22" fmla="*/ 1138231 h 2861743"/>
              <a:gd name="connsiteX23" fmla="*/ 516193 w 844841"/>
              <a:gd name="connsiteY23" fmla="*/ 835069 h 2861743"/>
              <a:gd name="connsiteX24" fmla="*/ 573321 w 844841"/>
              <a:gd name="connsiteY24" fmla="*/ 523714 h 2861743"/>
              <a:gd name="connsiteX25" fmla="*/ 663000 w 844841"/>
              <a:gd name="connsiteY25" fmla="*/ 283235 h 2861743"/>
              <a:gd name="connsiteX26" fmla="*/ 704079 w 844841"/>
              <a:gd name="connsiteY26" fmla="*/ 29234 h 2861743"/>
              <a:gd name="connsiteX0" fmla="*/ 704079 w 844841"/>
              <a:gd name="connsiteY0" fmla="*/ 2483 h 2861743"/>
              <a:gd name="connsiteX1" fmla="*/ 597281 w 844841"/>
              <a:gd name="connsiteY1" fmla="*/ 0 h 2861743"/>
              <a:gd name="connsiteX2" fmla="*/ 409054 w 844841"/>
              <a:gd name="connsiteY2" fmla="*/ 320927 h 2861743"/>
              <a:gd name="connsiteX3" fmla="*/ 180258 w 844841"/>
              <a:gd name="connsiteY3" fmla="*/ 638424 h 2861743"/>
              <a:gd name="connsiteX4" fmla="*/ 82331 w 844841"/>
              <a:gd name="connsiteY4" fmla="*/ 862118 h 2861743"/>
              <a:gd name="connsiteX5" fmla="*/ 65548 w 844841"/>
              <a:gd name="connsiteY5" fmla="*/ 1089069 h 2861743"/>
              <a:gd name="connsiteX6" fmla="*/ 24580 w 844841"/>
              <a:gd name="connsiteY6" fmla="*/ 1400424 h 2861743"/>
              <a:gd name="connsiteX7" fmla="*/ 0 w 844841"/>
              <a:gd name="connsiteY7" fmla="*/ 1654424 h 2861743"/>
              <a:gd name="connsiteX8" fmla="*/ 40967 w 844841"/>
              <a:gd name="connsiteY8" fmla="*/ 1916617 h 2861743"/>
              <a:gd name="connsiteX9" fmla="*/ 57071 w 844841"/>
              <a:gd name="connsiteY9" fmla="*/ 2121456 h 2861743"/>
              <a:gd name="connsiteX10" fmla="*/ 114369 w 844841"/>
              <a:gd name="connsiteY10" fmla="*/ 2470086 h 2861743"/>
              <a:gd name="connsiteX11" fmla="*/ 171668 w 844841"/>
              <a:gd name="connsiteY11" fmla="*/ 2785134 h 2861743"/>
              <a:gd name="connsiteX12" fmla="*/ 130983 w 844841"/>
              <a:gd name="connsiteY12" fmla="*/ 2625349 h 2861743"/>
              <a:gd name="connsiteX13" fmla="*/ 171724 w 844841"/>
              <a:gd name="connsiteY13" fmla="*/ 2861743 h 2861743"/>
              <a:gd name="connsiteX14" fmla="*/ 844841 w 844841"/>
              <a:gd name="connsiteY14" fmla="*/ 2856417 h 2861743"/>
              <a:gd name="connsiteX15" fmla="*/ 795793 w 844841"/>
              <a:gd name="connsiteY15" fmla="*/ 2749492 h 2861743"/>
              <a:gd name="connsiteX16" fmla="*/ 754542 w 844841"/>
              <a:gd name="connsiteY16" fmla="*/ 2587672 h 2861743"/>
              <a:gd name="connsiteX17" fmla="*/ 696903 w 844841"/>
              <a:gd name="connsiteY17" fmla="*/ 2338998 h 2861743"/>
              <a:gd name="connsiteX18" fmla="*/ 680234 w 844841"/>
              <a:gd name="connsiteY18" fmla="*/ 2071070 h 2861743"/>
              <a:gd name="connsiteX19" fmla="*/ 631186 w 844841"/>
              <a:gd name="connsiteY19" fmla="*/ 1869916 h 2861743"/>
              <a:gd name="connsiteX20" fmla="*/ 614516 w 844841"/>
              <a:gd name="connsiteY20" fmla="*/ 1703585 h 2861743"/>
              <a:gd name="connsiteX21" fmla="*/ 573379 w 844841"/>
              <a:gd name="connsiteY21" fmla="*/ 1441392 h 2861743"/>
              <a:gd name="connsiteX22" fmla="*/ 573208 w 844841"/>
              <a:gd name="connsiteY22" fmla="*/ 1138231 h 2861743"/>
              <a:gd name="connsiteX23" fmla="*/ 516193 w 844841"/>
              <a:gd name="connsiteY23" fmla="*/ 835069 h 2861743"/>
              <a:gd name="connsiteX24" fmla="*/ 573321 w 844841"/>
              <a:gd name="connsiteY24" fmla="*/ 523714 h 2861743"/>
              <a:gd name="connsiteX25" fmla="*/ 663000 w 844841"/>
              <a:gd name="connsiteY25" fmla="*/ 283235 h 2861743"/>
              <a:gd name="connsiteX26" fmla="*/ 704079 w 844841"/>
              <a:gd name="connsiteY26" fmla="*/ 2483 h 2861743"/>
              <a:gd name="connsiteX0" fmla="*/ 704079 w 844841"/>
              <a:gd name="connsiteY0" fmla="*/ 2483 h 2861743"/>
              <a:gd name="connsiteX1" fmla="*/ 597281 w 844841"/>
              <a:gd name="connsiteY1" fmla="*/ 0 h 2861743"/>
              <a:gd name="connsiteX2" fmla="*/ 409054 w 844841"/>
              <a:gd name="connsiteY2" fmla="*/ 320927 h 2861743"/>
              <a:gd name="connsiteX3" fmla="*/ 180258 w 844841"/>
              <a:gd name="connsiteY3" fmla="*/ 638424 h 2861743"/>
              <a:gd name="connsiteX4" fmla="*/ 149549 w 844841"/>
              <a:gd name="connsiteY4" fmla="*/ 862118 h 2861743"/>
              <a:gd name="connsiteX5" fmla="*/ 65548 w 844841"/>
              <a:gd name="connsiteY5" fmla="*/ 1089069 h 2861743"/>
              <a:gd name="connsiteX6" fmla="*/ 24580 w 844841"/>
              <a:gd name="connsiteY6" fmla="*/ 1400424 h 2861743"/>
              <a:gd name="connsiteX7" fmla="*/ 0 w 844841"/>
              <a:gd name="connsiteY7" fmla="*/ 1654424 h 2861743"/>
              <a:gd name="connsiteX8" fmla="*/ 40967 w 844841"/>
              <a:gd name="connsiteY8" fmla="*/ 1916617 h 2861743"/>
              <a:gd name="connsiteX9" fmla="*/ 57071 w 844841"/>
              <a:gd name="connsiteY9" fmla="*/ 2121456 h 2861743"/>
              <a:gd name="connsiteX10" fmla="*/ 114369 w 844841"/>
              <a:gd name="connsiteY10" fmla="*/ 2470086 h 2861743"/>
              <a:gd name="connsiteX11" fmla="*/ 171668 w 844841"/>
              <a:gd name="connsiteY11" fmla="*/ 2785134 h 2861743"/>
              <a:gd name="connsiteX12" fmla="*/ 130983 w 844841"/>
              <a:gd name="connsiteY12" fmla="*/ 2625349 h 2861743"/>
              <a:gd name="connsiteX13" fmla="*/ 171724 w 844841"/>
              <a:gd name="connsiteY13" fmla="*/ 2861743 h 2861743"/>
              <a:gd name="connsiteX14" fmla="*/ 844841 w 844841"/>
              <a:gd name="connsiteY14" fmla="*/ 2856417 h 2861743"/>
              <a:gd name="connsiteX15" fmla="*/ 795793 w 844841"/>
              <a:gd name="connsiteY15" fmla="*/ 2749492 h 2861743"/>
              <a:gd name="connsiteX16" fmla="*/ 754542 w 844841"/>
              <a:gd name="connsiteY16" fmla="*/ 2587672 h 2861743"/>
              <a:gd name="connsiteX17" fmla="*/ 696903 w 844841"/>
              <a:gd name="connsiteY17" fmla="*/ 2338998 h 2861743"/>
              <a:gd name="connsiteX18" fmla="*/ 680234 w 844841"/>
              <a:gd name="connsiteY18" fmla="*/ 2071070 h 2861743"/>
              <a:gd name="connsiteX19" fmla="*/ 631186 w 844841"/>
              <a:gd name="connsiteY19" fmla="*/ 1869916 h 2861743"/>
              <a:gd name="connsiteX20" fmla="*/ 614516 w 844841"/>
              <a:gd name="connsiteY20" fmla="*/ 1703585 h 2861743"/>
              <a:gd name="connsiteX21" fmla="*/ 573379 w 844841"/>
              <a:gd name="connsiteY21" fmla="*/ 1441392 h 2861743"/>
              <a:gd name="connsiteX22" fmla="*/ 573208 w 844841"/>
              <a:gd name="connsiteY22" fmla="*/ 1138231 h 2861743"/>
              <a:gd name="connsiteX23" fmla="*/ 516193 w 844841"/>
              <a:gd name="connsiteY23" fmla="*/ 835069 h 2861743"/>
              <a:gd name="connsiteX24" fmla="*/ 573321 w 844841"/>
              <a:gd name="connsiteY24" fmla="*/ 523714 h 2861743"/>
              <a:gd name="connsiteX25" fmla="*/ 663000 w 844841"/>
              <a:gd name="connsiteY25" fmla="*/ 283235 h 2861743"/>
              <a:gd name="connsiteX26" fmla="*/ 704079 w 844841"/>
              <a:gd name="connsiteY26" fmla="*/ 2483 h 2861743"/>
              <a:gd name="connsiteX0" fmla="*/ 704079 w 844841"/>
              <a:gd name="connsiteY0" fmla="*/ 2483 h 2861743"/>
              <a:gd name="connsiteX1" fmla="*/ 597281 w 844841"/>
              <a:gd name="connsiteY1" fmla="*/ 0 h 2861743"/>
              <a:gd name="connsiteX2" fmla="*/ 409054 w 844841"/>
              <a:gd name="connsiteY2" fmla="*/ 320927 h 2861743"/>
              <a:gd name="connsiteX3" fmla="*/ 180258 w 844841"/>
              <a:gd name="connsiteY3" fmla="*/ 638424 h 2861743"/>
              <a:gd name="connsiteX4" fmla="*/ 149549 w 844841"/>
              <a:gd name="connsiteY4" fmla="*/ 862118 h 2861743"/>
              <a:gd name="connsiteX5" fmla="*/ 65548 w 844841"/>
              <a:gd name="connsiteY5" fmla="*/ 1089069 h 2861743"/>
              <a:gd name="connsiteX6" fmla="*/ 24580 w 844841"/>
              <a:gd name="connsiteY6" fmla="*/ 1400424 h 2861743"/>
              <a:gd name="connsiteX7" fmla="*/ 0 w 844841"/>
              <a:gd name="connsiteY7" fmla="*/ 1654424 h 2861743"/>
              <a:gd name="connsiteX8" fmla="*/ 40967 w 844841"/>
              <a:gd name="connsiteY8" fmla="*/ 1916617 h 2861743"/>
              <a:gd name="connsiteX9" fmla="*/ 57071 w 844841"/>
              <a:gd name="connsiteY9" fmla="*/ 2121456 h 2861743"/>
              <a:gd name="connsiteX10" fmla="*/ 114369 w 844841"/>
              <a:gd name="connsiteY10" fmla="*/ 2470086 h 2861743"/>
              <a:gd name="connsiteX11" fmla="*/ 171668 w 844841"/>
              <a:gd name="connsiteY11" fmla="*/ 2785134 h 2861743"/>
              <a:gd name="connsiteX12" fmla="*/ 130983 w 844841"/>
              <a:gd name="connsiteY12" fmla="*/ 2625349 h 2861743"/>
              <a:gd name="connsiteX13" fmla="*/ 171724 w 844841"/>
              <a:gd name="connsiteY13" fmla="*/ 2861743 h 2861743"/>
              <a:gd name="connsiteX14" fmla="*/ 844841 w 844841"/>
              <a:gd name="connsiteY14" fmla="*/ 2856417 h 2861743"/>
              <a:gd name="connsiteX15" fmla="*/ 795793 w 844841"/>
              <a:gd name="connsiteY15" fmla="*/ 2749492 h 2861743"/>
              <a:gd name="connsiteX16" fmla="*/ 754542 w 844841"/>
              <a:gd name="connsiteY16" fmla="*/ 2587672 h 2861743"/>
              <a:gd name="connsiteX17" fmla="*/ 696903 w 844841"/>
              <a:gd name="connsiteY17" fmla="*/ 2338998 h 2861743"/>
              <a:gd name="connsiteX18" fmla="*/ 680234 w 844841"/>
              <a:gd name="connsiteY18" fmla="*/ 2071070 h 2861743"/>
              <a:gd name="connsiteX19" fmla="*/ 631186 w 844841"/>
              <a:gd name="connsiteY19" fmla="*/ 1869916 h 2861743"/>
              <a:gd name="connsiteX20" fmla="*/ 614516 w 844841"/>
              <a:gd name="connsiteY20" fmla="*/ 1703585 h 2861743"/>
              <a:gd name="connsiteX21" fmla="*/ 573379 w 844841"/>
              <a:gd name="connsiteY21" fmla="*/ 1441392 h 2861743"/>
              <a:gd name="connsiteX22" fmla="*/ 573208 w 844841"/>
              <a:gd name="connsiteY22" fmla="*/ 1138231 h 2861743"/>
              <a:gd name="connsiteX23" fmla="*/ 541400 w 844841"/>
              <a:gd name="connsiteY23" fmla="*/ 835069 h 2861743"/>
              <a:gd name="connsiteX24" fmla="*/ 573321 w 844841"/>
              <a:gd name="connsiteY24" fmla="*/ 523714 h 2861743"/>
              <a:gd name="connsiteX25" fmla="*/ 663000 w 844841"/>
              <a:gd name="connsiteY25" fmla="*/ 283235 h 2861743"/>
              <a:gd name="connsiteX26" fmla="*/ 704079 w 844841"/>
              <a:gd name="connsiteY26" fmla="*/ 2483 h 286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44841" h="2861743">
                <a:moveTo>
                  <a:pt x="704079" y="2483"/>
                </a:moveTo>
                <a:lnTo>
                  <a:pt x="597281" y="0"/>
                </a:lnTo>
                <a:lnTo>
                  <a:pt x="409054" y="320927"/>
                </a:lnTo>
                <a:lnTo>
                  <a:pt x="180258" y="638424"/>
                </a:lnTo>
                <a:lnTo>
                  <a:pt x="149549" y="862118"/>
                </a:lnTo>
                <a:lnTo>
                  <a:pt x="65548" y="1089069"/>
                </a:lnTo>
                <a:lnTo>
                  <a:pt x="24580" y="1400424"/>
                </a:lnTo>
                <a:lnTo>
                  <a:pt x="0" y="1654424"/>
                </a:lnTo>
                <a:lnTo>
                  <a:pt x="40967" y="1916617"/>
                </a:lnTo>
                <a:lnTo>
                  <a:pt x="57071" y="2121456"/>
                </a:lnTo>
                <a:lnTo>
                  <a:pt x="114369" y="2470086"/>
                </a:lnTo>
                <a:lnTo>
                  <a:pt x="171668" y="2785134"/>
                </a:lnTo>
                <a:lnTo>
                  <a:pt x="130983" y="2625349"/>
                </a:lnTo>
                <a:lnTo>
                  <a:pt x="171724" y="2861743"/>
                </a:lnTo>
                <a:lnTo>
                  <a:pt x="844841" y="2856417"/>
                </a:lnTo>
                <a:lnTo>
                  <a:pt x="795793" y="2749492"/>
                </a:lnTo>
                <a:lnTo>
                  <a:pt x="754542" y="2587672"/>
                </a:lnTo>
                <a:lnTo>
                  <a:pt x="696903" y="2338998"/>
                </a:lnTo>
                <a:lnTo>
                  <a:pt x="680234" y="2071070"/>
                </a:lnTo>
                <a:lnTo>
                  <a:pt x="631186" y="1869916"/>
                </a:lnTo>
                <a:lnTo>
                  <a:pt x="614516" y="1703585"/>
                </a:lnTo>
                <a:lnTo>
                  <a:pt x="573379" y="1441392"/>
                </a:lnTo>
                <a:lnTo>
                  <a:pt x="573208" y="1138231"/>
                </a:lnTo>
                <a:lnTo>
                  <a:pt x="541400" y="835069"/>
                </a:lnTo>
                <a:lnTo>
                  <a:pt x="573321" y="523714"/>
                </a:lnTo>
                <a:lnTo>
                  <a:pt x="663000" y="283235"/>
                </a:lnTo>
                <a:lnTo>
                  <a:pt x="704079" y="2483"/>
                </a:lnTo>
                <a:close/>
              </a:path>
            </a:pathLst>
          </a:custGeom>
          <a:solidFill>
            <a:schemeClr val="accent3">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xmlns="" id="{5EDDA814-56D9-044B-9AF7-F50ECF986EA8}"/>
              </a:ext>
            </a:extLst>
          </p:cNvPr>
          <p:cNvSpPr>
            <a:spLocks noGrp="1"/>
          </p:cNvSpPr>
          <p:nvPr>
            <p:ph type="ftr" sz="quarter" idx="3"/>
          </p:nvPr>
        </p:nvSpPr>
        <p:spPr/>
        <p:txBody>
          <a:bodyPr/>
          <a:lstStyle/>
          <a:p>
            <a:pPr algn="l"/>
            <a:r>
              <a:rPr lang="en-US"/>
              <a:t>© 2018 UT GeoFluids</a:t>
            </a:r>
            <a:endParaRPr lang="en-US" dirty="0"/>
          </a:p>
        </p:txBody>
      </p:sp>
      <p:graphicFrame>
        <p:nvGraphicFramePr>
          <p:cNvPr id="12" name="Object 11">
            <a:extLst>
              <a:ext uri="{FF2B5EF4-FFF2-40B4-BE49-F238E27FC236}">
                <a16:creationId xmlns:a16="http://schemas.microsoft.com/office/drawing/2014/main" xmlns="" id="{8A3B581A-DD01-7C48-BCE7-3BB2BE8E3A7F}"/>
              </a:ext>
            </a:extLst>
          </p:cNvPr>
          <p:cNvGraphicFramePr>
            <a:graphicFrameLocks noChangeAspect="1"/>
          </p:cNvGraphicFramePr>
          <p:nvPr>
            <p:extLst>
              <p:ext uri="{D42A27DB-BD31-4B8C-83A1-F6EECF244321}">
                <p14:modId xmlns:p14="http://schemas.microsoft.com/office/powerpoint/2010/main" val="2573299782"/>
              </p:ext>
            </p:extLst>
          </p:nvPr>
        </p:nvGraphicFramePr>
        <p:xfrm>
          <a:off x="7174385" y="0"/>
          <a:ext cx="1753133" cy="961396"/>
        </p:xfrm>
        <a:graphic>
          <a:graphicData uri="http://schemas.openxmlformats.org/presentationml/2006/ole">
            <mc:AlternateContent xmlns:mc="http://schemas.openxmlformats.org/markup-compatibility/2006">
              <mc:Choice xmlns:v="urn:schemas-microsoft-com:vml" Requires="v">
                <p:oleObj spid="_x0000_s2050" name="Equation" r:id="rId6" imgW="787400" imgH="431800" progId="Equation.3">
                  <p:embed/>
                </p:oleObj>
              </mc:Choice>
              <mc:Fallback>
                <p:oleObj name="Equation" r:id="rId6" imgW="787400" imgH="431800" progId="Equation.3">
                  <p:embed/>
                  <p:pic>
                    <p:nvPicPr>
                      <p:cNvPr id="12" name="Object 11">
                        <a:extLst>
                          <a:ext uri="{FF2B5EF4-FFF2-40B4-BE49-F238E27FC236}">
                            <a16:creationId xmlns:a16="http://schemas.microsoft.com/office/drawing/2014/main" xmlns="" id="{8A3B581A-DD01-7C48-BCE7-3BB2BE8E3A7F}"/>
                          </a:ext>
                        </a:extLst>
                      </p:cNvPr>
                      <p:cNvPicPr/>
                      <p:nvPr/>
                    </p:nvPicPr>
                    <p:blipFill>
                      <a:blip r:embed="rId7"/>
                      <a:stretch>
                        <a:fillRect/>
                      </a:stretch>
                    </p:blipFill>
                    <p:spPr>
                      <a:xfrm>
                        <a:off x="7174385" y="0"/>
                        <a:ext cx="1753133" cy="961396"/>
                      </a:xfrm>
                      <a:prstGeom prst="rect">
                        <a:avLst/>
                      </a:prstGeom>
                    </p:spPr>
                  </p:pic>
                </p:oleObj>
              </mc:Fallback>
            </mc:AlternateContent>
          </a:graphicData>
        </a:graphic>
      </p:graphicFrame>
    </p:spTree>
    <p:extLst>
      <p:ext uri="{BB962C8B-B14F-4D97-AF65-F5344CB8AC3E}">
        <p14:creationId xmlns:p14="http://schemas.microsoft.com/office/powerpoint/2010/main" val="21704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l="13719" t="33638" r="2396" b="9251"/>
          <a:stretch/>
        </p:blipFill>
        <p:spPr>
          <a:xfrm flipH="1">
            <a:off x="335606" y="1065255"/>
            <a:ext cx="4290796" cy="1737456"/>
          </a:xfrm>
          <a:prstGeom prst="rect">
            <a:avLst/>
          </a:prstGeom>
        </p:spPr>
      </p:pic>
      <p:sp>
        <p:nvSpPr>
          <p:cNvPr id="5" name="TextBox 4"/>
          <p:cNvSpPr txBox="1"/>
          <p:nvPr/>
        </p:nvSpPr>
        <p:spPr>
          <a:xfrm>
            <a:off x="535829" y="1572661"/>
            <a:ext cx="1449016" cy="350327"/>
          </a:xfrm>
          <a:prstGeom prst="rect">
            <a:avLst/>
          </a:prstGeom>
          <a:solidFill>
            <a:schemeClr val="bg1"/>
          </a:solidFill>
        </p:spPr>
        <p:txBody>
          <a:bodyPr wrap="square" rtlCol="0">
            <a:noAutofit/>
          </a:bodyPr>
          <a:lstStyle/>
          <a:p>
            <a:pPr algn="ctr"/>
            <a:r>
              <a:rPr lang="en-US" dirty="0"/>
              <a:t>No sand layer</a:t>
            </a:r>
          </a:p>
        </p:txBody>
      </p:sp>
      <p:grpSp>
        <p:nvGrpSpPr>
          <p:cNvPr id="27" name="Group 26"/>
          <p:cNvGrpSpPr/>
          <p:nvPr/>
        </p:nvGrpSpPr>
        <p:grpSpPr>
          <a:xfrm>
            <a:off x="4607875" y="1073073"/>
            <a:ext cx="4326860" cy="1734161"/>
            <a:chOff x="4607875" y="1073073"/>
            <a:chExt cx="4326860" cy="1734161"/>
          </a:xfrm>
        </p:grpSpPr>
        <p:grpSp>
          <p:nvGrpSpPr>
            <p:cNvPr id="4" name="Group 3"/>
            <p:cNvGrpSpPr/>
            <p:nvPr/>
          </p:nvGrpSpPr>
          <p:grpSpPr>
            <a:xfrm>
              <a:off x="4607875" y="1073073"/>
              <a:ext cx="4326860" cy="1734161"/>
              <a:chOff x="3443483" y="4445411"/>
              <a:chExt cx="4326860" cy="1734161"/>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14297" t="35028" r="1983" b="8556"/>
              <a:stretch/>
            </p:blipFill>
            <p:spPr>
              <a:xfrm>
                <a:off x="3443483" y="4445411"/>
                <a:ext cx="4326860" cy="1734161"/>
              </a:xfrm>
              <a:prstGeom prst="rect">
                <a:avLst/>
              </a:prstGeom>
            </p:spPr>
          </p:pic>
          <p:sp>
            <p:nvSpPr>
              <p:cNvPr id="8" name="Freeform 7"/>
              <p:cNvSpPr/>
              <p:nvPr/>
            </p:nvSpPr>
            <p:spPr>
              <a:xfrm>
                <a:off x="3987256" y="4944999"/>
                <a:ext cx="3767030" cy="1061089"/>
              </a:xfrm>
              <a:custGeom>
                <a:avLst/>
                <a:gdLst>
                  <a:gd name="connsiteX0" fmla="*/ 4196709 w 4196709"/>
                  <a:gd name="connsiteY0" fmla="*/ 735690 h 735690"/>
                  <a:gd name="connsiteX1" fmla="*/ 4187773 w 4196709"/>
                  <a:gd name="connsiteY1" fmla="*/ 646335 h 735690"/>
                  <a:gd name="connsiteX2" fmla="*/ 3869074 w 4196709"/>
                  <a:gd name="connsiteY2" fmla="*/ 646335 h 735690"/>
                  <a:gd name="connsiteX3" fmla="*/ 3586116 w 4196709"/>
                  <a:gd name="connsiteY3" fmla="*/ 628464 h 735690"/>
                  <a:gd name="connsiteX4" fmla="*/ 3076792 w 4196709"/>
                  <a:gd name="connsiteY4" fmla="*/ 589744 h 735690"/>
                  <a:gd name="connsiteX5" fmla="*/ 2481092 w 4196709"/>
                  <a:gd name="connsiteY5" fmla="*/ 530174 h 735690"/>
                  <a:gd name="connsiteX6" fmla="*/ 1787101 w 4196709"/>
                  <a:gd name="connsiteY6" fmla="*/ 431883 h 735690"/>
                  <a:gd name="connsiteX7" fmla="*/ 1158637 w 4196709"/>
                  <a:gd name="connsiteY7" fmla="*/ 306786 h 735690"/>
                  <a:gd name="connsiteX8" fmla="*/ 649313 w 4196709"/>
                  <a:gd name="connsiteY8" fmla="*/ 169775 h 735690"/>
                  <a:gd name="connsiteX9" fmla="*/ 259130 w 4196709"/>
                  <a:gd name="connsiteY9" fmla="*/ 53613 h 735690"/>
                  <a:gd name="connsiteX10" fmla="*/ 0 w 4196709"/>
                  <a:gd name="connsiteY10" fmla="*/ 0 h 735690"/>
                  <a:gd name="connsiteX11" fmla="*/ 0 w 4196709"/>
                  <a:gd name="connsiteY11" fmla="*/ 14893 h 735690"/>
                  <a:gd name="connsiteX12" fmla="*/ 226366 w 4196709"/>
                  <a:gd name="connsiteY12" fmla="*/ 92334 h 735690"/>
                  <a:gd name="connsiteX13" fmla="*/ 226366 w 4196709"/>
                  <a:gd name="connsiteY13" fmla="*/ 80420 h 735690"/>
                  <a:gd name="connsiteX14" fmla="*/ 327635 w 4196709"/>
                  <a:gd name="connsiteY14" fmla="*/ 104248 h 735690"/>
                  <a:gd name="connsiteX15" fmla="*/ 586765 w 4196709"/>
                  <a:gd name="connsiteY15" fmla="*/ 184667 h 735690"/>
                  <a:gd name="connsiteX16" fmla="*/ 1054390 w 4196709"/>
                  <a:gd name="connsiteY16" fmla="*/ 318700 h 735690"/>
                  <a:gd name="connsiteX17" fmla="*/ 1548821 w 4196709"/>
                  <a:gd name="connsiteY17" fmla="*/ 440819 h 735690"/>
                  <a:gd name="connsiteX18" fmla="*/ 2138564 w 4196709"/>
                  <a:gd name="connsiteY18" fmla="*/ 542088 h 735690"/>
                  <a:gd name="connsiteX19" fmla="*/ 2704480 w 4196709"/>
                  <a:gd name="connsiteY19" fmla="*/ 622507 h 735690"/>
                  <a:gd name="connsiteX20" fmla="*/ 3186997 w 4196709"/>
                  <a:gd name="connsiteY20" fmla="*/ 676120 h 735690"/>
                  <a:gd name="connsiteX21" fmla="*/ 3687385 w 4196709"/>
                  <a:gd name="connsiteY21" fmla="*/ 717819 h 735690"/>
                  <a:gd name="connsiteX22" fmla="*/ 3991192 w 4196709"/>
                  <a:gd name="connsiteY22" fmla="*/ 723776 h 735690"/>
                  <a:gd name="connsiteX23" fmla="*/ 4196709 w 4196709"/>
                  <a:gd name="connsiteY23" fmla="*/ 735690 h 735690"/>
                  <a:gd name="connsiteX0" fmla="*/ 4196709 w 4196709"/>
                  <a:gd name="connsiteY0" fmla="*/ 1084940 h 1084940"/>
                  <a:gd name="connsiteX1" fmla="*/ 4187773 w 4196709"/>
                  <a:gd name="connsiteY1" fmla="*/ 995585 h 1084940"/>
                  <a:gd name="connsiteX2" fmla="*/ 3869074 w 4196709"/>
                  <a:gd name="connsiteY2" fmla="*/ 995585 h 1084940"/>
                  <a:gd name="connsiteX3" fmla="*/ 3586116 w 4196709"/>
                  <a:gd name="connsiteY3" fmla="*/ 977714 h 1084940"/>
                  <a:gd name="connsiteX4" fmla="*/ 3076792 w 4196709"/>
                  <a:gd name="connsiteY4" fmla="*/ 938994 h 1084940"/>
                  <a:gd name="connsiteX5" fmla="*/ 2481092 w 4196709"/>
                  <a:gd name="connsiteY5" fmla="*/ 879424 h 1084940"/>
                  <a:gd name="connsiteX6" fmla="*/ 1787101 w 4196709"/>
                  <a:gd name="connsiteY6" fmla="*/ 781133 h 1084940"/>
                  <a:gd name="connsiteX7" fmla="*/ 1158637 w 4196709"/>
                  <a:gd name="connsiteY7" fmla="*/ 656036 h 1084940"/>
                  <a:gd name="connsiteX8" fmla="*/ 649313 w 4196709"/>
                  <a:gd name="connsiteY8" fmla="*/ 519025 h 1084940"/>
                  <a:gd name="connsiteX9" fmla="*/ 259130 w 4196709"/>
                  <a:gd name="connsiteY9" fmla="*/ 402863 h 1084940"/>
                  <a:gd name="connsiteX10" fmla="*/ 3432 w 4196709"/>
                  <a:gd name="connsiteY10" fmla="*/ 0 h 1084940"/>
                  <a:gd name="connsiteX11" fmla="*/ 0 w 4196709"/>
                  <a:gd name="connsiteY11" fmla="*/ 364143 h 1084940"/>
                  <a:gd name="connsiteX12" fmla="*/ 226366 w 4196709"/>
                  <a:gd name="connsiteY12" fmla="*/ 441584 h 1084940"/>
                  <a:gd name="connsiteX13" fmla="*/ 226366 w 4196709"/>
                  <a:gd name="connsiteY13" fmla="*/ 429670 h 1084940"/>
                  <a:gd name="connsiteX14" fmla="*/ 327635 w 4196709"/>
                  <a:gd name="connsiteY14" fmla="*/ 453498 h 1084940"/>
                  <a:gd name="connsiteX15" fmla="*/ 586765 w 4196709"/>
                  <a:gd name="connsiteY15" fmla="*/ 533917 h 1084940"/>
                  <a:gd name="connsiteX16" fmla="*/ 1054390 w 4196709"/>
                  <a:gd name="connsiteY16" fmla="*/ 667950 h 1084940"/>
                  <a:gd name="connsiteX17" fmla="*/ 1548821 w 4196709"/>
                  <a:gd name="connsiteY17" fmla="*/ 790069 h 1084940"/>
                  <a:gd name="connsiteX18" fmla="*/ 2138564 w 4196709"/>
                  <a:gd name="connsiteY18" fmla="*/ 891338 h 1084940"/>
                  <a:gd name="connsiteX19" fmla="*/ 2704480 w 4196709"/>
                  <a:gd name="connsiteY19" fmla="*/ 971757 h 1084940"/>
                  <a:gd name="connsiteX20" fmla="*/ 3186997 w 4196709"/>
                  <a:gd name="connsiteY20" fmla="*/ 1025370 h 1084940"/>
                  <a:gd name="connsiteX21" fmla="*/ 3687385 w 4196709"/>
                  <a:gd name="connsiteY21" fmla="*/ 1067069 h 1084940"/>
                  <a:gd name="connsiteX22" fmla="*/ 3991192 w 4196709"/>
                  <a:gd name="connsiteY22" fmla="*/ 1073026 h 1084940"/>
                  <a:gd name="connsiteX23" fmla="*/ 4196709 w 4196709"/>
                  <a:gd name="connsiteY23" fmla="*/ 1084940 h 1084940"/>
                  <a:gd name="connsiteX0" fmla="*/ 4196709 w 4196709"/>
                  <a:gd name="connsiteY0" fmla="*/ 1084940 h 1084940"/>
                  <a:gd name="connsiteX1" fmla="*/ 4187773 w 4196709"/>
                  <a:gd name="connsiteY1" fmla="*/ 995585 h 1084940"/>
                  <a:gd name="connsiteX2" fmla="*/ 3858778 w 4196709"/>
                  <a:gd name="connsiteY2" fmla="*/ 1009873 h 1084940"/>
                  <a:gd name="connsiteX3" fmla="*/ 3586116 w 4196709"/>
                  <a:gd name="connsiteY3" fmla="*/ 977714 h 1084940"/>
                  <a:gd name="connsiteX4" fmla="*/ 3076792 w 4196709"/>
                  <a:gd name="connsiteY4" fmla="*/ 938994 h 1084940"/>
                  <a:gd name="connsiteX5" fmla="*/ 2481092 w 4196709"/>
                  <a:gd name="connsiteY5" fmla="*/ 879424 h 1084940"/>
                  <a:gd name="connsiteX6" fmla="*/ 1787101 w 4196709"/>
                  <a:gd name="connsiteY6" fmla="*/ 781133 h 1084940"/>
                  <a:gd name="connsiteX7" fmla="*/ 1158637 w 4196709"/>
                  <a:gd name="connsiteY7" fmla="*/ 656036 h 1084940"/>
                  <a:gd name="connsiteX8" fmla="*/ 649313 w 4196709"/>
                  <a:gd name="connsiteY8" fmla="*/ 519025 h 1084940"/>
                  <a:gd name="connsiteX9" fmla="*/ 259130 w 4196709"/>
                  <a:gd name="connsiteY9" fmla="*/ 402863 h 1084940"/>
                  <a:gd name="connsiteX10" fmla="*/ 3432 w 4196709"/>
                  <a:gd name="connsiteY10" fmla="*/ 0 h 1084940"/>
                  <a:gd name="connsiteX11" fmla="*/ 0 w 4196709"/>
                  <a:gd name="connsiteY11" fmla="*/ 364143 h 1084940"/>
                  <a:gd name="connsiteX12" fmla="*/ 226366 w 4196709"/>
                  <a:gd name="connsiteY12" fmla="*/ 441584 h 1084940"/>
                  <a:gd name="connsiteX13" fmla="*/ 226366 w 4196709"/>
                  <a:gd name="connsiteY13" fmla="*/ 429670 h 1084940"/>
                  <a:gd name="connsiteX14" fmla="*/ 327635 w 4196709"/>
                  <a:gd name="connsiteY14" fmla="*/ 453498 h 1084940"/>
                  <a:gd name="connsiteX15" fmla="*/ 586765 w 4196709"/>
                  <a:gd name="connsiteY15" fmla="*/ 533917 h 1084940"/>
                  <a:gd name="connsiteX16" fmla="*/ 1054390 w 4196709"/>
                  <a:gd name="connsiteY16" fmla="*/ 667950 h 1084940"/>
                  <a:gd name="connsiteX17" fmla="*/ 1548821 w 4196709"/>
                  <a:gd name="connsiteY17" fmla="*/ 790069 h 1084940"/>
                  <a:gd name="connsiteX18" fmla="*/ 2138564 w 4196709"/>
                  <a:gd name="connsiteY18" fmla="*/ 891338 h 1084940"/>
                  <a:gd name="connsiteX19" fmla="*/ 2704480 w 4196709"/>
                  <a:gd name="connsiteY19" fmla="*/ 971757 h 1084940"/>
                  <a:gd name="connsiteX20" fmla="*/ 3186997 w 4196709"/>
                  <a:gd name="connsiteY20" fmla="*/ 1025370 h 1084940"/>
                  <a:gd name="connsiteX21" fmla="*/ 3687385 w 4196709"/>
                  <a:gd name="connsiteY21" fmla="*/ 1067069 h 1084940"/>
                  <a:gd name="connsiteX22" fmla="*/ 3991192 w 4196709"/>
                  <a:gd name="connsiteY22" fmla="*/ 1073026 h 1084940"/>
                  <a:gd name="connsiteX23" fmla="*/ 4196709 w 4196709"/>
                  <a:gd name="connsiteY23" fmla="*/ 1084940 h 1084940"/>
                  <a:gd name="connsiteX0" fmla="*/ 4196709 w 4196709"/>
                  <a:gd name="connsiteY0" fmla="*/ 1084940 h 1084940"/>
                  <a:gd name="connsiteX1" fmla="*/ 4187773 w 4196709"/>
                  <a:gd name="connsiteY1" fmla="*/ 995585 h 1084940"/>
                  <a:gd name="connsiteX2" fmla="*/ 3858778 w 4196709"/>
                  <a:gd name="connsiteY2" fmla="*/ 1009873 h 1084940"/>
                  <a:gd name="connsiteX3" fmla="*/ 3503741 w 4196709"/>
                  <a:gd name="connsiteY3" fmla="*/ 1015814 h 1084940"/>
                  <a:gd name="connsiteX4" fmla="*/ 3076792 w 4196709"/>
                  <a:gd name="connsiteY4" fmla="*/ 938994 h 1084940"/>
                  <a:gd name="connsiteX5" fmla="*/ 2481092 w 4196709"/>
                  <a:gd name="connsiteY5" fmla="*/ 879424 h 1084940"/>
                  <a:gd name="connsiteX6" fmla="*/ 1787101 w 4196709"/>
                  <a:gd name="connsiteY6" fmla="*/ 781133 h 1084940"/>
                  <a:gd name="connsiteX7" fmla="*/ 1158637 w 4196709"/>
                  <a:gd name="connsiteY7" fmla="*/ 656036 h 1084940"/>
                  <a:gd name="connsiteX8" fmla="*/ 649313 w 4196709"/>
                  <a:gd name="connsiteY8" fmla="*/ 519025 h 1084940"/>
                  <a:gd name="connsiteX9" fmla="*/ 259130 w 4196709"/>
                  <a:gd name="connsiteY9" fmla="*/ 402863 h 1084940"/>
                  <a:gd name="connsiteX10" fmla="*/ 3432 w 4196709"/>
                  <a:gd name="connsiteY10" fmla="*/ 0 h 1084940"/>
                  <a:gd name="connsiteX11" fmla="*/ 0 w 4196709"/>
                  <a:gd name="connsiteY11" fmla="*/ 364143 h 1084940"/>
                  <a:gd name="connsiteX12" fmla="*/ 226366 w 4196709"/>
                  <a:gd name="connsiteY12" fmla="*/ 441584 h 1084940"/>
                  <a:gd name="connsiteX13" fmla="*/ 226366 w 4196709"/>
                  <a:gd name="connsiteY13" fmla="*/ 429670 h 1084940"/>
                  <a:gd name="connsiteX14" fmla="*/ 327635 w 4196709"/>
                  <a:gd name="connsiteY14" fmla="*/ 453498 h 1084940"/>
                  <a:gd name="connsiteX15" fmla="*/ 586765 w 4196709"/>
                  <a:gd name="connsiteY15" fmla="*/ 533917 h 1084940"/>
                  <a:gd name="connsiteX16" fmla="*/ 1054390 w 4196709"/>
                  <a:gd name="connsiteY16" fmla="*/ 667950 h 1084940"/>
                  <a:gd name="connsiteX17" fmla="*/ 1548821 w 4196709"/>
                  <a:gd name="connsiteY17" fmla="*/ 790069 h 1084940"/>
                  <a:gd name="connsiteX18" fmla="*/ 2138564 w 4196709"/>
                  <a:gd name="connsiteY18" fmla="*/ 891338 h 1084940"/>
                  <a:gd name="connsiteX19" fmla="*/ 2704480 w 4196709"/>
                  <a:gd name="connsiteY19" fmla="*/ 971757 h 1084940"/>
                  <a:gd name="connsiteX20" fmla="*/ 3186997 w 4196709"/>
                  <a:gd name="connsiteY20" fmla="*/ 1025370 h 1084940"/>
                  <a:gd name="connsiteX21" fmla="*/ 3687385 w 4196709"/>
                  <a:gd name="connsiteY21" fmla="*/ 1067069 h 1084940"/>
                  <a:gd name="connsiteX22" fmla="*/ 3991192 w 4196709"/>
                  <a:gd name="connsiteY22" fmla="*/ 1073026 h 1084940"/>
                  <a:gd name="connsiteX23" fmla="*/ 4196709 w 4196709"/>
                  <a:gd name="connsiteY23" fmla="*/ 1084940 h 1084940"/>
                  <a:gd name="connsiteX0" fmla="*/ 4196709 w 4196709"/>
                  <a:gd name="connsiteY0" fmla="*/ 1084940 h 1084940"/>
                  <a:gd name="connsiteX1" fmla="*/ 4187773 w 4196709"/>
                  <a:gd name="connsiteY1" fmla="*/ 995585 h 1084940"/>
                  <a:gd name="connsiteX2" fmla="*/ 3858778 w 4196709"/>
                  <a:gd name="connsiteY2" fmla="*/ 1009873 h 1084940"/>
                  <a:gd name="connsiteX3" fmla="*/ 3503741 w 4196709"/>
                  <a:gd name="connsiteY3" fmla="*/ 1015814 h 1084940"/>
                  <a:gd name="connsiteX4" fmla="*/ 3079366 w 4196709"/>
                  <a:gd name="connsiteY4" fmla="*/ 1017575 h 1084940"/>
                  <a:gd name="connsiteX5" fmla="*/ 2481092 w 4196709"/>
                  <a:gd name="connsiteY5" fmla="*/ 879424 h 1084940"/>
                  <a:gd name="connsiteX6" fmla="*/ 1787101 w 4196709"/>
                  <a:gd name="connsiteY6" fmla="*/ 781133 h 1084940"/>
                  <a:gd name="connsiteX7" fmla="*/ 1158637 w 4196709"/>
                  <a:gd name="connsiteY7" fmla="*/ 656036 h 1084940"/>
                  <a:gd name="connsiteX8" fmla="*/ 649313 w 4196709"/>
                  <a:gd name="connsiteY8" fmla="*/ 519025 h 1084940"/>
                  <a:gd name="connsiteX9" fmla="*/ 259130 w 4196709"/>
                  <a:gd name="connsiteY9" fmla="*/ 402863 h 1084940"/>
                  <a:gd name="connsiteX10" fmla="*/ 3432 w 4196709"/>
                  <a:gd name="connsiteY10" fmla="*/ 0 h 1084940"/>
                  <a:gd name="connsiteX11" fmla="*/ 0 w 4196709"/>
                  <a:gd name="connsiteY11" fmla="*/ 364143 h 1084940"/>
                  <a:gd name="connsiteX12" fmla="*/ 226366 w 4196709"/>
                  <a:gd name="connsiteY12" fmla="*/ 441584 h 1084940"/>
                  <a:gd name="connsiteX13" fmla="*/ 226366 w 4196709"/>
                  <a:gd name="connsiteY13" fmla="*/ 429670 h 1084940"/>
                  <a:gd name="connsiteX14" fmla="*/ 327635 w 4196709"/>
                  <a:gd name="connsiteY14" fmla="*/ 453498 h 1084940"/>
                  <a:gd name="connsiteX15" fmla="*/ 586765 w 4196709"/>
                  <a:gd name="connsiteY15" fmla="*/ 533917 h 1084940"/>
                  <a:gd name="connsiteX16" fmla="*/ 1054390 w 4196709"/>
                  <a:gd name="connsiteY16" fmla="*/ 667950 h 1084940"/>
                  <a:gd name="connsiteX17" fmla="*/ 1548821 w 4196709"/>
                  <a:gd name="connsiteY17" fmla="*/ 790069 h 1084940"/>
                  <a:gd name="connsiteX18" fmla="*/ 2138564 w 4196709"/>
                  <a:gd name="connsiteY18" fmla="*/ 891338 h 1084940"/>
                  <a:gd name="connsiteX19" fmla="*/ 2704480 w 4196709"/>
                  <a:gd name="connsiteY19" fmla="*/ 971757 h 1084940"/>
                  <a:gd name="connsiteX20" fmla="*/ 3186997 w 4196709"/>
                  <a:gd name="connsiteY20" fmla="*/ 1025370 h 1084940"/>
                  <a:gd name="connsiteX21" fmla="*/ 3687385 w 4196709"/>
                  <a:gd name="connsiteY21" fmla="*/ 1067069 h 1084940"/>
                  <a:gd name="connsiteX22" fmla="*/ 3991192 w 4196709"/>
                  <a:gd name="connsiteY22" fmla="*/ 1073026 h 1084940"/>
                  <a:gd name="connsiteX23" fmla="*/ 4196709 w 4196709"/>
                  <a:gd name="connsiteY23" fmla="*/ 1084940 h 1084940"/>
                  <a:gd name="connsiteX0" fmla="*/ 4196709 w 4196709"/>
                  <a:gd name="connsiteY0" fmla="*/ 1084940 h 1090881"/>
                  <a:gd name="connsiteX1" fmla="*/ 4187773 w 4196709"/>
                  <a:gd name="connsiteY1" fmla="*/ 995585 h 1090881"/>
                  <a:gd name="connsiteX2" fmla="*/ 3858778 w 4196709"/>
                  <a:gd name="connsiteY2" fmla="*/ 1009873 h 1090881"/>
                  <a:gd name="connsiteX3" fmla="*/ 3503741 w 4196709"/>
                  <a:gd name="connsiteY3" fmla="*/ 1015814 h 1090881"/>
                  <a:gd name="connsiteX4" fmla="*/ 3079366 w 4196709"/>
                  <a:gd name="connsiteY4" fmla="*/ 1017575 h 1090881"/>
                  <a:gd name="connsiteX5" fmla="*/ 2481092 w 4196709"/>
                  <a:gd name="connsiteY5" fmla="*/ 879424 h 1090881"/>
                  <a:gd name="connsiteX6" fmla="*/ 1787101 w 4196709"/>
                  <a:gd name="connsiteY6" fmla="*/ 781133 h 1090881"/>
                  <a:gd name="connsiteX7" fmla="*/ 1158637 w 4196709"/>
                  <a:gd name="connsiteY7" fmla="*/ 656036 h 1090881"/>
                  <a:gd name="connsiteX8" fmla="*/ 649313 w 4196709"/>
                  <a:gd name="connsiteY8" fmla="*/ 519025 h 1090881"/>
                  <a:gd name="connsiteX9" fmla="*/ 259130 w 4196709"/>
                  <a:gd name="connsiteY9" fmla="*/ 402863 h 1090881"/>
                  <a:gd name="connsiteX10" fmla="*/ 3432 w 4196709"/>
                  <a:gd name="connsiteY10" fmla="*/ 0 h 1090881"/>
                  <a:gd name="connsiteX11" fmla="*/ 0 w 4196709"/>
                  <a:gd name="connsiteY11" fmla="*/ 364143 h 1090881"/>
                  <a:gd name="connsiteX12" fmla="*/ 226366 w 4196709"/>
                  <a:gd name="connsiteY12" fmla="*/ 441584 h 1090881"/>
                  <a:gd name="connsiteX13" fmla="*/ 226366 w 4196709"/>
                  <a:gd name="connsiteY13" fmla="*/ 429670 h 1090881"/>
                  <a:gd name="connsiteX14" fmla="*/ 327635 w 4196709"/>
                  <a:gd name="connsiteY14" fmla="*/ 453498 h 1090881"/>
                  <a:gd name="connsiteX15" fmla="*/ 586765 w 4196709"/>
                  <a:gd name="connsiteY15" fmla="*/ 533917 h 1090881"/>
                  <a:gd name="connsiteX16" fmla="*/ 1054390 w 4196709"/>
                  <a:gd name="connsiteY16" fmla="*/ 667950 h 1090881"/>
                  <a:gd name="connsiteX17" fmla="*/ 1548821 w 4196709"/>
                  <a:gd name="connsiteY17" fmla="*/ 790069 h 1090881"/>
                  <a:gd name="connsiteX18" fmla="*/ 2138564 w 4196709"/>
                  <a:gd name="connsiteY18" fmla="*/ 891338 h 1090881"/>
                  <a:gd name="connsiteX19" fmla="*/ 2704480 w 4196709"/>
                  <a:gd name="connsiteY19" fmla="*/ 971757 h 1090881"/>
                  <a:gd name="connsiteX20" fmla="*/ 3186997 w 4196709"/>
                  <a:gd name="connsiteY20" fmla="*/ 1025370 h 1090881"/>
                  <a:gd name="connsiteX21" fmla="*/ 3684811 w 4196709"/>
                  <a:gd name="connsiteY21" fmla="*/ 1090881 h 1090881"/>
                  <a:gd name="connsiteX22" fmla="*/ 3991192 w 4196709"/>
                  <a:gd name="connsiteY22" fmla="*/ 1073026 h 1090881"/>
                  <a:gd name="connsiteX23" fmla="*/ 4196709 w 4196709"/>
                  <a:gd name="connsiteY23" fmla="*/ 1084940 h 1090881"/>
                  <a:gd name="connsiteX0" fmla="*/ 4196709 w 4196709"/>
                  <a:gd name="connsiteY0" fmla="*/ 1084940 h 1090881"/>
                  <a:gd name="connsiteX1" fmla="*/ 4187773 w 4196709"/>
                  <a:gd name="connsiteY1" fmla="*/ 995585 h 1090881"/>
                  <a:gd name="connsiteX2" fmla="*/ 3858778 w 4196709"/>
                  <a:gd name="connsiteY2" fmla="*/ 1009873 h 1090881"/>
                  <a:gd name="connsiteX3" fmla="*/ 3503741 w 4196709"/>
                  <a:gd name="connsiteY3" fmla="*/ 1015814 h 1090881"/>
                  <a:gd name="connsiteX4" fmla="*/ 3079366 w 4196709"/>
                  <a:gd name="connsiteY4" fmla="*/ 1017575 h 1090881"/>
                  <a:gd name="connsiteX5" fmla="*/ 2481092 w 4196709"/>
                  <a:gd name="connsiteY5" fmla="*/ 879424 h 1090881"/>
                  <a:gd name="connsiteX6" fmla="*/ 1787101 w 4196709"/>
                  <a:gd name="connsiteY6" fmla="*/ 781133 h 1090881"/>
                  <a:gd name="connsiteX7" fmla="*/ 1158637 w 4196709"/>
                  <a:gd name="connsiteY7" fmla="*/ 656036 h 1090881"/>
                  <a:gd name="connsiteX8" fmla="*/ 649313 w 4196709"/>
                  <a:gd name="connsiteY8" fmla="*/ 519025 h 1090881"/>
                  <a:gd name="connsiteX9" fmla="*/ 259130 w 4196709"/>
                  <a:gd name="connsiteY9" fmla="*/ 402863 h 1090881"/>
                  <a:gd name="connsiteX10" fmla="*/ 3432 w 4196709"/>
                  <a:gd name="connsiteY10" fmla="*/ 0 h 1090881"/>
                  <a:gd name="connsiteX11" fmla="*/ 0 w 4196709"/>
                  <a:gd name="connsiteY11" fmla="*/ 364143 h 1090881"/>
                  <a:gd name="connsiteX12" fmla="*/ 226366 w 4196709"/>
                  <a:gd name="connsiteY12" fmla="*/ 441584 h 1090881"/>
                  <a:gd name="connsiteX13" fmla="*/ 226366 w 4196709"/>
                  <a:gd name="connsiteY13" fmla="*/ 429670 h 1090881"/>
                  <a:gd name="connsiteX14" fmla="*/ 327635 w 4196709"/>
                  <a:gd name="connsiteY14" fmla="*/ 453498 h 1090881"/>
                  <a:gd name="connsiteX15" fmla="*/ 586765 w 4196709"/>
                  <a:gd name="connsiteY15" fmla="*/ 533917 h 1090881"/>
                  <a:gd name="connsiteX16" fmla="*/ 1054390 w 4196709"/>
                  <a:gd name="connsiteY16" fmla="*/ 667950 h 1090881"/>
                  <a:gd name="connsiteX17" fmla="*/ 1548821 w 4196709"/>
                  <a:gd name="connsiteY17" fmla="*/ 790069 h 1090881"/>
                  <a:gd name="connsiteX18" fmla="*/ 2138564 w 4196709"/>
                  <a:gd name="connsiteY18" fmla="*/ 891338 h 1090881"/>
                  <a:gd name="connsiteX19" fmla="*/ 2704480 w 4196709"/>
                  <a:gd name="connsiteY19" fmla="*/ 971757 h 1090881"/>
                  <a:gd name="connsiteX20" fmla="*/ 3186997 w 4196709"/>
                  <a:gd name="connsiteY20" fmla="*/ 1025370 h 1090881"/>
                  <a:gd name="connsiteX21" fmla="*/ 3684811 w 4196709"/>
                  <a:gd name="connsiteY21" fmla="*/ 1090881 h 1090881"/>
                  <a:gd name="connsiteX22" fmla="*/ 3993768 w 4196709"/>
                  <a:gd name="connsiteY22" fmla="*/ 1089695 h 1090881"/>
                  <a:gd name="connsiteX23" fmla="*/ 4196709 w 4196709"/>
                  <a:gd name="connsiteY23" fmla="*/ 1084940 h 1090881"/>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2 w 4196709"/>
                  <a:gd name="connsiteY5" fmla="*/ 879424 h 1092045"/>
                  <a:gd name="connsiteX6" fmla="*/ 1787101 w 4196709"/>
                  <a:gd name="connsiteY6" fmla="*/ 781133 h 1092045"/>
                  <a:gd name="connsiteX7" fmla="*/ 1158637 w 4196709"/>
                  <a:gd name="connsiteY7" fmla="*/ 656036 h 1092045"/>
                  <a:gd name="connsiteX8" fmla="*/ 649313 w 4196709"/>
                  <a:gd name="connsiteY8" fmla="*/ 519025 h 1092045"/>
                  <a:gd name="connsiteX9" fmla="*/ 259130 w 4196709"/>
                  <a:gd name="connsiteY9" fmla="*/ 402863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327635 w 4196709"/>
                  <a:gd name="connsiteY14" fmla="*/ 453498 h 1092045"/>
                  <a:gd name="connsiteX15" fmla="*/ 586765 w 4196709"/>
                  <a:gd name="connsiteY15" fmla="*/ 533917 h 1092045"/>
                  <a:gd name="connsiteX16" fmla="*/ 1054390 w 4196709"/>
                  <a:gd name="connsiteY16" fmla="*/ 667950 h 1092045"/>
                  <a:gd name="connsiteX17" fmla="*/ 1548821 w 4196709"/>
                  <a:gd name="connsiteY17" fmla="*/ 790069 h 1092045"/>
                  <a:gd name="connsiteX18" fmla="*/ 2138564 w 4196709"/>
                  <a:gd name="connsiteY18" fmla="*/ 891338 h 1092045"/>
                  <a:gd name="connsiteX19" fmla="*/ 2704480 w 4196709"/>
                  <a:gd name="connsiteY19" fmla="*/ 971757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2 w 4196709"/>
                  <a:gd name="connsiteY5" fmla="*/ 879424 h 1092045"/>
                  <a:gd name="connsiteX6" fmla="*/ 1787101 w 4196709"/>
                  <a:gd name="connsiteY6" fmla="*/ 781133 h 1092045"/>
                  <a:gd name="connsiteX7" fmla="*/ 1158637 w 4196709"/>
                  <a:gd name="connsiteY7" fmla="*/ 656036 h 1092045"/>
                  <a:gd name="connsiteX8" fmla="*/ 649313 w 4196709"/>
                  <a:gd name="connsiteY8" fmla="*/ 519025 h 1092045"/>
                  <a:gd name="connsiteX9" fmla="*/ 259130 w 4196709"/>
                  <a:gd name="connsiteY9" fmla="*/ 402863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327635 w 4196709"/>
                  <a:gd name="connsiteY14" fmla="*/ 453498 h 1092045"/>
                  <a:gd name="connsiteX15" fmla="*/ 586765 w 4196709"/>
                  <a:gd name="connsiteY15" fmla="*/ 533917 h 1092045"/>
                  <a:gd name="connsiteX16" fmla="*/ 1054390 w 4196709"/>
                  <a:gd name="connsiteY16" fmla="*/ 667950 h 1092045"/>
                  <a:gd name="connsiteX17" fmla="*/ 1548821 w 4196709"/>
                  <a:gd name="connsiteY17" fmla="*/ 790069 h 1092045"/>
                  <a:gd name="connsiteX18" fmla="*/ 2138564 w 4196709"/>
                  <a:gd name="connsiteY18" fmla="*/ 891338 h 1092045"/>
                  <a:gd name="connsiteX19" fmla="*/ 2717351 w 4196709"/>
                  <a:gd name="connsiteY19" fmla="*/ 1088438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2 w 4196709"/>
                  <a:gd name="connsiteY5" fmla="*/ 879424 h 1092045"/>
                  <a:gd name="connsiteX6" fmla="*/ 1787101 w 4196709"/>
                  <a:gd name="connsiteY6" fmla="*/ 781133 h 1092045"/>
                  <a:gd name="connsiteX7" fmla="*/ 1158637 w 4196709"/>
                  <a:gd name="connsiteY7" fmla="*/ 656036 h 1092045"/>
                  <a:gd name="connsiteX8" fmla="*/ 649313 w 4196709"/>
                  <a:gd name="connsiteY8" fmla="*/ 519025 h 1092045"/>
                  <a:gd name="connsiteX9" fmla="*/ 259130 w 4196709"/>
                  <a:gd name="connsiteY9" fmla="*/ 402863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327635 w 4196709"/>
                  <a:gd name="connsiteY14" fmla="*/ 453498 h 1092045"/>
                  <a:gd name="connsiteX15" fmla="*/ 586765 w 4196709"/>
                  <a:gd name="connsiteY15" fmla="*/ 533917 h 1092045"/>
                  <a:gd name="connsiteX16" fmla="*/ 1054390 w 4196709"/>
                  <a:gd name="connsiteY16" fmla="*/ 667950 h 1092045"/>
                  <a:gd name="connsiteX17" fmla="*/ 1548821 w 4196709"/>
                  <a:gd name="connsiteY17" fmla="*/ 790069 h 1092045"/>
                  <a:gd name="connsiteX18" fmla="*/ 2130841 w 4196709"/>
                  <a:gd name="connsiteY18" fmla="*/ 1058026 h 1092045"/>
                  <a:gd name="connsiteX19" fmla="*/ 2717351 w 4196709"/>
                  <a:gd name="connsiteY19" fmla="*/ 1088438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2 w 4196709"/>
                  <a:gd name="connsiteY5" fmla="*/ 879424 h 1092045"/>
                  <a:gd name="connsiteX6" fmla="*/ 1787101 w 4196709"/>
                  <a:gd name="connsiteY6" fmla="*/ 781133 h 1092045"/>
                  <a:gd name="connsiteX7" fmla="*/ 1158637 w 4196709"/>
                  <a:gd name="connsiteY7" fmla="*/ 656036 h 1092045"/>
                  <a:gd name="connsiteX8" fmla="*/ 649313 w 4196709"/>
                  <a:gd name="connsiteY8" fmla="*/ 519025 h 1092045"/>
                  <a:gd name="connsiteX9" fmla="*/ 259130 w 4196709"/>
                  <a:gd name="connsiteY9" fmla="*/ 402863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327635 w 4196709"/>
                  <a:gd name="connsiteY14" fmla="*/ 453498 h 1092045"/>
                  <a:gd name="connsiteX15" fmla="*/ 586765 w 4196709"/>
                  <a:gd name="connsiteY15" fmla="*/ 533917 h 1092045"/>
                  <a:gd name="connsiteX16" fmla="*/ 1054390 w 4196709"/>
                  <a:gd name="connsiteY16" fmla="*/ 667950 h 1092045"/>
                  <a:gd name="connsiteX17" fmla="*/ 1538525 w 4196709"/>
                  <a:gd name="connsiteY17" fmla="*/ 961519 h 1092045"/>
                  <a:gd name="connsiteX18" fmla="*/ 2130841 w 4196709"/>
                  <a:gd name="connsiteY18" fmla="*/ 1058026 h 1092045"/>
                  <a:gd name="connsiteX19" fmla="*/ 2717351 w 4196709"/>
                  <a:gd name="connsiteY19" fmla="*/ 1088438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2 w 4196709"/>
                  <a:gd name="connsiteY5" fmla="*/ 879424 h 1092045"/>
                  <a:gd name="connsiteX6" fmla="*/ 1792250 w 4196709"/>
                  <a:gd name="connsiteY6" fmla="*/ 964489 h 1092045"/>
                  <a:gd name="connsiteX7" fmla="*/ 1158637 w 4196709"/>
                  <a:gd name="connsiteY7" fmla="*/ 656036 h 1092045"/>
                  <a:gd name="connsiteX8" fmla="*/ 649313 w 4196709"/>
                  <a:gd name="connsiteY8" fmla="*/ 519025 h 1092045"/>
                  <a:gd name="connsiteX9" fmla="*/ 259130 w 4196709"/>
                  <a:gd name="connsiteY9" fmla="*/ 402863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327635 w 4196709"/>
                  <a:gd name="connsiteY14" fmla="*/ 453498 h 1092045"/>
                  <a:gd name="connsiteX15" fmla="*/ 586765 w 4196709"/>
                  <a:gd name="connsiteY15" fmla="*/ 533917 h 1092045"/>
                  <a:gd name="connsiteX16" fmla="*/ 1054390 w 4196709"/>
                  <a:gd name="connsiteY16" fmla="*/ 667950 h 1092045"/>
                  <a:gd name="connsiteX17" fmla="*/ 1538525 w 4196709"/>
                  <a:gd name="connsiteY17" fmla="*/ 961519 h 1092045"/>
                  <a:gd name="connsiteX18" fmla="*/ 2130841 w 4196709"/>
                  <a:gd name="connsiteY18" fmla="*/ 1058026 h 1092045"/>
                  <a:gd name="connsiteX19" fmla="*/ 2717351 w 4196709"/>
                  <a:gd name="connsiteY19" fmla="*/ 1088438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3 w 4196709"/>
                  <a:gd name="connsiteY5" fmla="*/ 1019917 h 1092045"/>
                  <a:gd name="connsiteX6" fmla="*/ 1792250 w 4196709"/>
                  <a:gd name="connsiteY6" fmla="*/ 964489 h 1092045"/>
                  <a:gd name="connsiteX7" fmla="*/ 1158637 w 4196709"/>
                  <a:gd name="connsiteY7" fmla="*/ 656036 h 1092045"/>
                  <a:gd name="connsiteX8" fmla="*/ 649313 w 4196709"/>
                  <a:gd name="connsiteY8" fmla="*/ 519025 h 1092045"/>
                  <a:gd name="connsiteX9" fmla="*/ 259130 w 4196709"/>
                  <a:gd name="connsiteY9" fmla="*/ 402863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327635 w 4196709"/>
                  <a:gd name="connsiteY14" fmla="*/ 453498 h 1092045"/>
                  <a:gd name="connsiteX15" fmla="*/ 586765 w 4196709"/>
                  <a:gd name="connsiteY15" fmla="*/ 533917 h 1092045"/>
                  <a:gd name="connsiteX16" fmla="*/ 1054390 w 4196709"/>
                  <a:gd name="connsiteY16" fmla="*/ 667950 h 1092045"/>
                  <a:gd name="connsiteX17" fmla="*/ 1538525 w 4196709"/>
                  <a:gd name="connsiteY17" fmla="*/ 961519 h 1092045"/>
                  <a:gd name="connsiteX18" fmla="*/ 2130841 w 4196709"/>
                  <a:gd name="connsiteY18" fmla="*/ 1058026 h 1092045"/>
                  <a:gd name="connsiteX19" fmla="*/ 2717351 w 4196709"/>
                  <a:gd name="connsiteY19" fmla="*/ 1088438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3 w 4196709"/>
                  <a:gd name="connsiteY5" fmla="*/ 1019917 h 1092045"/>
                  <a:gd name="connsiteX6" fmla="*/ 1792250 w 4196709"/>
                  <a:gd name="connsiteY6" fmla="*/ 964489 h 1092045"/>
                  <a:gd name="connsiteX7" fmla="*/ 1158637 w 4196709"/>
                  <a:gd name="connsiteY7" fmla="*/ 656036 h 1092045"/>
                  <a:gd name="connsiteX8" fmla="*/ 649313 w 4196709"/>
                  <a:gd name="connsiteY8" fmla="*/ 519025 h 1092045"/>
                  <a:gd name="connsiteX9" fmla="*/ 259130 w 4196709"/>
                  <a:gd name="connsiteY9" fmla="*/ 402863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327635 w 4196709"/>
                  <a:gd name="connsiteY14" fmla="*/ 453498 h 1092045"/>
                  <a:gd name="connsiteX15" fmla="*/ 586765 w 4196709"/>
                  <a:gd name="connsiteY15" fmla="*/ 533917 h 1092045"/>
                  <a:gd name="connsiteX16" fmla="*/ 1085281 w 4196709"/>
                  <a:gd name="connsiteY16" fmla="*/ 820350 h 1092045"/>
                  <a:gd name="connsiteX17" fmla="*/ 1538525 w 4196709"/>
                  <a:gd name="connsiteY17" fmla="*/ 961519 h 1092045"/>
                  <a:gd name="connsiteX18" fmla="*/ 2130841 w 4196709"/>
                  <a:gd name="connsiteY18" fmla="*/ 1058026 h 1092045"/>
                  <a:gd name="connsiteX19" fmla="*/ 2717351 w 4196709"/>
                  <a:gd name="connsiteY19" fmla="*/ 1088438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3 w 4196709"/>
                  <a:gd name="connsiteY5" fmla="*/ 1019917 h 1092045"/>
                  <a:gd name="connsiteX6" fmla="*/ 1792250 w 4196709"/>
                  <a:gd name="connsiteY6" fmla="*/ 964489 h 1092045"/>
                  <a:gd name="connsiteX7" fmla="*/ 1233289 w 4196709"/>
                  <a:gd name="connsiteY7" fmla="*/ 832249 h 1092045"/>
                  <a:gd name="connsiteX8" fmla="*/ 649313 w 4196709"/>
                  <a:gd name="connsiteY8" fmla="*/ 519025 h 1092045"/>
                  <a:gd name="connsiteX9" fmla="*/ 259130 w 4196709"/>
                  <a:gd name="connsiteY9" fmla="*/ 402863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327635 w 4196709"/>
                  <a:gd name="connsiteY14" fmla="*/ 453498 h 1092045"/>
                  <a:gd name="connsiteX15" fmla="*/ 586765 w 4196709"/>
                  <a:gd name="connsiteY15" fmla="*/ 533917 h 1092045"/>
                  <a:gd name="connsiteX16" fmla="*/ 1085281 w 4196709"/>
                  <a:gd name="connsiteY16" fmla="*/ 820350 h 1092045"/>
                  <a:gd name="connsiteX17" fmla="*/ 1538525 w 4196709"/>
                  <a:gd name="connsiteY17" fmla="*/ 961519 h 1092045"/>
                  <a:gd name="connsiteX18" fmla="*/ 2130841 w 4196709"/>
                  <a:gd name="connsiteY18" fmla="*/ 1058026 h 1092045"/>
                  <a:gd name="connsiteX19" fmla="*/ 2717351 w 4196709"/>
                  <a:gd name="connsiteY19" fmla="*/ 1088438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3 w 4196709"/>
                  <a:gd name="connsiteY5" fmla="*/ 1019917 h 1092045"/>
                  <a:gd name="connsiteX6" fmla="*/ 1792250 w 4196709"/>
                  <a:gd name="connsiteY6" fmla="*/ 964489 h 1092045"/>
                  <a:gd name="connsiteX7" fmla="*/ 1233289 w 4196709"/>
                  <a:gd name="connsiteY7" fmla="*/ 832249 h 1092045"/>
                  <a:gd name="connsiteX8" fmla="*/ 649313 w 4196709"/>
                  <a:gd name="connsiteY8" fmla="*/ 519025 h 1092045"/>
                  <a:gd name="connsiteX9" fmla="*/ 259130 w 4196709"/>
                  <a:gd name="connsiteY9" fmla="*/ 402863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327635 w 4196709"/>
                  <a:gd name="connsiteY14" fmla="*/ 453498 h 1092045"/>
                  <a:gd name="connsiteX15" fmla="*/ 563597 w 4196709"/>
                  <a:gd name="connsiteY15" fmla="*/ 541061 h 1092045"/>
                  <a:gd name="connsiteX16" fmla="*/ 1085281 w 4196709"/>
                  <a:gd name="connsiteY16" fmla="*/ 820350 h 1092045"/>
                  <a:gd name="connsiteX17" fmla="*/ 1538525 w 4196709"/>
                  <a:gd name="connsiteY17" fmla="*/ 961519 h 1092045"/>
                  <a:gd name="connsiteX18" fmla="*/ 2130841 w 4196709"/>
                  <a:gd name="connsiteY18" fmla="*/ 1058026 h 1092045"/>
                  <a:gd name="connsiteX19" fmla="*/ 2717351 w 4196709"/>
                  <a:gd name="connsiteY19" fmla="*/ 1088438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3 w 4196709"/>
                  <a:gd name="connsiteY5" fmla="*/ 1019917 h 1092045"/>
                  <a:gd name="connsiteX6" fmla="*/ 1792250 w 4196709"/>
                  <a:gd name="connsiteY6" fmla="*/ 964489 h 1092045"/>
                  <a:gd name="connsiteX7" fmla="*/ 1233289 w 4196709"/>
                  <a:gd name="connsiteY7" fmla="*/ 832249 h 1092045"/>
                  <a:gd name="connsiteX8" fmla="*/ 649313 w 4196709"/>
                  <a:gd name="connsiteY8" fmla="*/ 519025 h 1092045"/>
                  <a:gd name="connsiteX9" fmla="*/ 259130 w 4196709"/>
                  <a:gd name="connsiteY9" fmla="*/ 402863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327635 w 4196709"/>
                  <a:gd name="connsiteY14" fmla="*/ 453498 h 1092045"/>
                  <a:gd name="connsiteX15" fmla="*/ 759237 w 4196709"/>
                  <a:gd name="connsiteY15" fmla="*/ 662505 h 1092045"/>
                  <a:gd name="connsiteX16" fmla="*/ 1085281 w 4196709"/>
                  <a:gd name="connsiteY16" fmla="*/ 820350 h 1092045"/>
                  <a:gd name="connsiteX17" fmla="*/ 1538525 w 4196709"/>
                  <a:gd name="connsiteY17" fmla="*/ 961519 h 1092045"/>
                  <a:gd name="connsiteX18" fmla="*/ 2130841 w 4196709"/>
                  <a:gd name="connsiteY18" fmla="*/ 1058026 h 1092045"/>
                  <a:gd name="connsiteX19" fmla="*/ 2717351 w 4196709"/>
                  <a:gd name="connsiteY19" fmla="*/ 1088438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3 w 4196709"/>
                  <a:gd name="connsiteY5" fmla="*/ 1019917 h 1092045"/>
                  <a:gd name="connsiteX6" fmla="*/ 1792250 w 4196709"/>
                  <a:gd name="connsiteY6" fmla="*/ 964489 h 1092045"/>
                  <a:gd name="connsiteX7" fmla="*/ 1233289 w 4196709"/>
                  <a:gd name="connsiteY7" fmla="*/ 832249 h 1092045"/>
                  <a:gd name="connsiteX8" fmla="*/ 947922 w 4196709"/>
                  <a:gd name="connsiteY8" fmla="*/ 719050 h 1092045"/>
                  <a:gd name="connsiteX9" fmla="*/ 259130 w 4196709"/>
                  <a:gd name="connsiteY9" fmla="*/ 402863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327635 w 4196709"/>
                  <a:gd name="connsiteY14" fmla="*/ 453498 h 1092045"/>
                  <a:gd name="connsiteX15" fmla="*/ 759237 w 4196709"/>
                  <a:gd name="connsiteY15" fmla="*/ 662505 h 1092045"/>
                  <a:gd name="connsiteX16" fmla="*/ 1085281 w 4196709"/>
                  <a:gd name="connsiteY16" fmla="*/ 820350 h 1092045"/>
                  <a:gd name="connsiteX17" fmla="*/ 1538525 w 4196709"/>
                  <a:gd name="connsiteY17" fmla="*/ 961519 h 1092045"/>
                  <a:gd name="connsiteX18" fmla="*/ 2130841 w 4196709"/>
                  <a:gd name="connsiteY18" fmla="*/ 1058026 h 1092045"/>
                  <a:gd name="connsiteX19" fmla="*/ 2717351 w 4196709"/>
                  <a:gd name="connsiteY19" fmla="*/ 1088438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3 w 4196709"/>
                  <a:gd name="connsiteY5" fmla="*/ 1019917 h 1092045"/>
                  <a:gd name="connsiteX6" fmla="*/ 1792250 w 4196709"/>
                  <a:gd name="connsiteY6" fmla="*/ 964489 h 1092045"/>
                  <a:gd name="connsiteX7" fmla="*/ 1233289 w 4196709"/>
                  <a:gd name="connsiteY7" fmla="*/ 832249 h 1092045"/>
                  <a:gd name="connsiteX8" fmla="*/ 947922 w 4196709"/>
                  <a:gd name="connsiteY8" fmla="*/ 719050 h 1092045"/>
                  <a:gd name="connsiteX9" fmla="*/ 622094 w 4196709"/>
                  <a:gd name="connsiteY9" fmla="*/ 545738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327635 w 4196709"/>
                  <a:gd name="connsiteY14" fmla="*/ 453498 h 1092045"/>
                  <a:gd name="connsiteX15" fmla="*/ 759237 w 4196709"/>
                  <a:gd name="connsiteY15" fmla="*/ 662505 h 1092045"/>
                  <a:gd name="connsiteX16" fmla="*/ 1085281 w 4196709"/>
                  <a:gd name="connsiteY16" fmla="*/ 820350 h 1092045"/>
                  <a:gd name="connsiteX17" fmla="*/ 1538525 w 4196709"/>
                  <a:gd name="connsiteY17" fmla="*/ 961519 h 1092045"/>
                  <a:gd name="connsiteX18" fmla="*/ 2130841 w 4196709"/>
                  <a:gd name="connsiteY18" fmla="*/ 1058026 h 1092045"/>
                  <a:gd name="connsiteX19" fmla="*/ 2717351 w 4196709"/>
                  <a:gd name="connsiteY19" fmla="*/ 1088438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6709 w 4196709"/>
                  <a:gd name="connsiteY0" fmla="*/ 1084940 h 1092045"/>
                  <a:gd name="connsiteX1" fmla="*/ 4187773 w 4196709"/>
                  <a:gd name="connsiteY1" fmla="*/ 995585 h 1092045"/>
                  <a:gd name="connsiteX2" fmla="*/ 3858778 w 4196709"/>
                  <a:gd name="connsiteY2" fmla="*/ 1009873 h 1092045"/>
                  <a:gd name="connsiteX3" fmla="*/ 3503741 w 4196709"/>
                  <a:gd name="connsiteY3" fmla="*/ 1015814 h 1092045"/>
                  <a:gd name="connsiteX4" fmla="*/ 3079366 w 4196709"/>
                  <a:gd name="connsiteY4" fmla="*/ 1017575 h 1092045"/>
                  <a:gd name="connsiteX5" fmla="*/ 2481093 w 4196709"/>
                  <a:gd name="connsiteY5" fmla="*/ 1019917 h 1092045"/>
                  <a:gd name="connsiteX6" fmla="*/ 1792250 w 4196709"/>
                  <a:gd name="connsiteY6" fmla="*/ 964489 h 1092045"/>
                  <a:gd name="connsiteX7" fmla="*/ 1233289 w 4196709"/>
                  <a:gd name="connsiteY7" fmla="*/ 832249 h 1092045"/>
                  <a:gd name="connsiteX8" fmla="*/ 947922 w 4196709"/>
                  <a:gd name="connsiteY8" fmla="*/ 719050 h 1092045"/>
                  <a:gd name="connsiteX9" fmla="*/ 622094 w 4196709"/>
                  <a:gd name="connsiteY9" fmla="*/ 545738 h 1092045"/>
                  <a:gd name="connsiteX10" fmla="*/ 3432 w 4196709"/>
                  <a:gd name="connsiteY10" fmla="*/ 0 h 1092045"/>
                  <a:gd name="connsiteX11" fmla="*/ 0 w 4196709"/>
                  <a:gd name="connsiteY11" fmla="*/ 364143 h 1092045"/>
                  <a:gd name="connsiteX12" fmla="*/ 226366 w 4196709"/>
                  <a:gd name="connsiteY12" fmla="*/ 441584 h 1092045"/>
                  <a:gd name="connsiteX13" fmla="*/ 226366 w 4196709"/>
                  <a:gd name="connsiteY13" fmla="*/ 429670 h 1092045"/>
                  <a:gd name="connsiteX14" fmla="*/ 446049 w 4196709"/>
                  <a:gd name="connsiteY14" fmla="*/ 453498 h 1092045"/>
                  <a:gd name="connsiteX15" fmla="*/ 759237 w 4196709"/>
                  <a:gd name="connsiteY15" fmla="*/ 662505 h 1092045"/>
                  <a:gd name="connsiteX16" fmla="*/ 1085281 w 4196709"/>
                  <a:gd name="connsiteY16" fmla="*/ 820350 h 1092045"/>
                  <a:gd name="connsiteX17" fmla="*/ 1538525 w 4196709"/>
                  <a:gd name="connsiteY17" fmla="*/ 961519 h 1092045"/>
                  <a:gd name="connsiteX18" fmla="*/ 2130841 w 4196709"/>
                  <a:gd name="connsiteY18" fmla="*/ 1058026 h 1092045"/>
                  <a:gd name="connsiteX19" fmla="*/ 2717351 w 4196709"/>
                  <a:gd name="connsiteY19" fmla="*/ 1088438 h 1092045"/>
                  <a:gd name="connsiteX20" fmla="*/ 3189571 w 4196709"/>
                  <a:gd name="connsiteY20" fmla="*/ 1092045 h 1092045"/>
                  <a:gd name="connsiteX21" fmla="*/ 3684811 w 4196709"/>
                  <a:gd name="connsiteY21" fmla="*/ 1090881 h 1092045"/>
                  <a:gd name="connsiteX22" fmla="*/ 3993768 w 4196709"/>
                  <a:gd name="connsiteY22" fmla="*/ 1089695 h 1092045"/>
                  <a:gd name="connsiteX23" fmla="*/ 4196709 w 4196709"/>
                  <a:gd name="connsiteY23"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1788818 w 4193277"/>
                  <a:gd name="connsiteY6" fmla="*/ 964489 h 1092045"/>
                  <a:gd name="connsiteX7" fmla="*/ 1229857 w 4193277"/>
                  <a:gd name="connsiteY7" fmla="*/ 832249 h 1092045"/>
                  <a:gd name="connsiteX8" fmla="*/ 944490 w 4193277"/>
                  <a:gd name="connsiteY8" fmla="*/ 719050 h 1092045"/>
                  <a:gd name="connsiteX9" fmla="*/ 618662 w 4193277"/>
                  <a:gd name="connsiteY9" fmla="*/ 545738 h 1092045"/>
                  <a:gd name="connsiteX10" fmla="*/ 0 w 4193277"/>
                  <a:gd name="connsiteY10" fmla="*/ 0 h 1092045"/>
                  <a:gd name="connsiteX11" fmla="*/ 143299 w 4193277"/>
                  <a:gd name="connsiteY11" fmla="*/ 190312 h 1092045"/>
                  <a:gd name="connsiteX12" fmla="*/ 222934 w 4193277"/>
                  <a:gd name="connsiteY12" fmla="*/ 441584 h 1092045"/>
                  <a:gd name="connsiteX13" fmla="*/ 222934 w 4193277"/>
                  <a:gd name="connsiteY13" fmla="*/ 429670 h 1092045"/>
                  <a:gd name="connsiteX14" fmla="*/ 442617 w 4193277"/>
                  <a:gd name="connsiteY14" fmla="*/ 453498 h 1092045"/>
                  <a:gd name="connsiteX15" fmla="*/ 755805 w 4193277"/>
                  <a:gd name="connsiteY15" fmla="*/ 662505 h 1092045"/>
                  <a:gd name="connsiteX16" fmla="*/ 1081849 w 4193277"/>
                  <a:gd name="connsiteY16" fmla="*/ 820350 h 1092045"/>
                  <a:gd name="connsiteX17" fmla="*/ 1535093 w 4193277"/>
                  <a:gd name="connsiteY17" fmla="*/ 961519 h 1092045"/>
                  <a:gd name="connsiteX18" fmla="*/ 2127409 w 4193277"/>
                  <a:gd name="connsiteY18" fmla="*/ 1058026 h 1092045"/>
                  <a:gd name="connsiteX19" fmla="*/ 2713919 w 4193277"/>
                  <a:gd name="connsiteY19" fmla="*/ 1088438 h 1092045"/>
                  <a:gd name="connsiteX20" fmla="*/ 3186139 w 4193277"/>
                  <a:gd name="connsiteY20" fmla="*/ 1092045 h 1092045"/>
                  <a:gd name="connsiteX21" fmla="*/ 3681379 w 4193277"/>
                  <a:gd name="connsiteY21" fmla="*/ 1090881 h 1092045"/>
                  <a:gd name="connsiteX22" fmla="*/ 3990336 w 4193277"/>
                  <a:gd name="connsiteY22" fmla="*/ 1089695 h 1092045"/>
                  <a:gd name="connsiteX23" fmla="*/ 4193277 w 4193277"/>
                  <a:gd name="connsiteY23"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1788818 w 4193277"/>
                  <a:gd name="connsiteY6" fmla="*/ 964489 h 1092045"/>
                  <a:gd name="connsiteX7" fmla="*/ 1229857 w 4193277"/>
                  <a:gd name="connsiteY7" fmla="*/ 832249 h 1092045"/>
                  <a:gd name="connsiteX8" fmla="*/ 944490 w 4193277"/>
                  <a:gd name="connsiteY8" fmla="*/ 719050 h 1092045"/>
                  <a:gd name="connsiteX9" fmla="*/ 618662 w 4193277"/>
                  <a:gd name="connsiteY9" fmla="*/ 545738 h 1092045"/>
                  <a:gd name="connsiteX10" fmla="*/ 0 w 4193277"/>
                  <a:gd name="connsiteY10" fmla="*/ 0 h 1092045"/>
                  <a:gd name="connsiteX11" fmla="*/ 143299 w 4193277"/>
                  <a:gd name="connsiteY11" fmla="*/ 190312 h 1092045"/>
                  <a:gd name="connsiteX12" fmla="*/ 222934 w 4193277"/>
                  <a:gd name="connsiteY12" fmla="*/ 441584 h 1092045"/>
                  <a:gd name="connsiteX13" fmla="*/ 349070 w 4193277"/>
                  <a:gd name="connsiteY13" fmla="*/ 367758 h 1092045"/>
                  <a:gd name="connsiteX14" fmla="*/ 442617 w 4193277"/>
                  <a:gd name="connsiteY14" fmla="*/ 453498 h 1092045"/>
                  <a:gd name="connsiteX15" fmla="*/ 755805 w 4193277"/>
                  <a:gd name="connsiteY15" fmla="*/ 662505 h 1092045"/>
                  <a:gd name="connsiteX16" fmla="*/ 1081849 w 4193277"/>
                  <a:gd name="connsiteY16" fmla="*/ 820350 h 1092045"/>
                  <a:gd name="connsiteX17" fmla="*/ 1535093 w 4193277"/>
                  <a:gd name="connsiteY17" fmla="*/ 961519 h 1092045"/>
                  <a:gd name="connsiteX18" fmla="*/ 2127409 w 4193277"/>
                  <a:gd name="connsiteY18" fmla="*/ 1058026 h 1092045"/>
                  <a:gd name="connsiteX19" fmla="*/ 2713919 w 4193277"/>
                  <a:gd name="connsiteY19" fmla="*/ 1088438 h 1092045"/>
                  <a:gd name="connsiteX20" fmla="*/ 3186139 w 4193277"/>
                  <a:gd name="connsiteY20" fmla="*/ 1092045 h 1092045"/>
                  <a:gd name="connsiteX21" fmla="*/ 3681379 w 4193277"/>
                  <a:gd name="connsiteY21" fmla="*/ 1090881 h 1092045"/>
                  <a:gd name="connsiteX22" fmla="*/ 3990336 w 4193277"/>
                  <a:gd name="connsiteY22" fmla="*/ 1089695 h 1092045"/>
                  <a:gd name="connsiteX23" fmla="*/ 4193277 w 4193277"/>
                  <a:gd name="connsiteY23"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1788818 w 4193277"/>
                  <a:gd name="connsiteY6" fmla="*/ 964489 h 1092045"/>
                  <a:gd name="connsiteX7" fmla="*/ 1229857 w 4193277"/>
                  <a:gd name="connsiteY7" fmla="*/ 832249 h 1092045"/>
                  <a:gd name="connsiteX8" fmla="*/ 944490 w 4193277"/>
                  <a:gd name="connsiteY8" fmla="*/ 719050 h 1092045"/>
                  <a:gd name="connsiteX9" fmla="*/ 618662 w 4193277"/>
                  <a:gd name="connsiteY9" fmla="*/ 545738 h 1092045"/>
                  <a:gd name="connsiteX10" fmla="*/ 0 w 4193277"/>
                  <a:gd name="connsiteY10" fmla="*/ 0 h 1092045"/>
                  <a:gd name="connsiteX11" fmla="*/ 143299 w 4193277"/>
                  <a:gd name="connsiteY11" fmla="*/ 190312 h 1092045"/>
                  <a:gd name="connsiteX12" fmla="*/ 228083 w 4193277"/>
                  <a:gd name="connsiteY12" fmla="*/ 258228 h 1092045"/>
                  <a:gd name="connsiteX13" fmla="*/ 349070 w 4193277"/>
                  <a:gd name="connsiteY13" fmla="*/ 367758 h 1092045"/>
                  <a:gd name="connsiteX14" fmla="*/ 442617 w 4193277"/>
                  <a:gd name="connsiteY14" fmla="*/ 453498 h 1092045"/>
                  <a:gd name="connsiteX15" fmla="*/ 755805 w 4193277"/>
                  <a:gd name="connsiteY15" fmla="*/ 662505 h 1092045"/>
                  <a:gd name="connsiteX16" fmla="*/ 1081849 w 4193277"/>
                  <a:gd name="connsiteY16" fmla="*/ 820350 h 1092045"/>
                  <a:gd name="connsiteX17" fmla="*/ 1535093 w 4193277"/>
                  <a:gd name="connsiteY17" fmla="*/ 961519 h 1092045"/>
                  <a:gd name="connsiteX18" fmla="*/ 2127409 w 4193277"/>
                  <a:gd name="connsiteY18" fmla="*/ 1058026 h 1092045"/>
                  <a:gd name="connsiteX19" fmla="*/ 2713919 w 4193277"/>
                  <a:gd name="connsiteY19" fmla="*/ 1088438 h 1092045"/>
                  <a:gd name="connsiteX20" fmla="*/ 3186139 w 4193277"/>
                  <a:gd name="connsiteY20" fmla="*/ 1092045 h 1092045"/>
                  <a:gd name="connsiteX21" fmla="*/ 3681379 w 4193277"/>
                  <a:gd name="connsiteY21" fmla="*/ 1090881 h 1092045"/>
                  <a:gd name="connsiteX22" fmla="*/ 3990336 w 4193277"/>
                  <a:gd name="connsiteY22" fmla="*/ 1089695 h 1092045"/>
                  <a:gd name="connsiteX23" fmla="*/ 4193277 w 4193277"/>
                  <a:gd name="connsiteY23"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1788818 w 4193277"/>
                  <a:gd name="connsiteY6" fmla="*/ 964489 h 1092045"/>
                  <a:gd name="connsiteX7" fmla="*/ 1229857 w 4193277"/>
                  <a:gd name="connsiteY7" fmla="*/ 832249 h 1092045"/>
                  <a:gd name="connsiteX8" fmla="*/ 944490 w 4193277"/>
                  <a:gd name="connsiteY8" fmla="*/ 719050 h 1092045"/>
                  <a:gd name="connsiteX9" fmla="*/ 618662 w 4193277"/>
                  <a:gd name="connsiteY9" fmla="*/ 545738 h 1092045"/>
                  <a:gd name="connsiteX10" fmla="*/ 292900 w 4193277"/>
                  <a:gd name="connsiteY10" fmla="*/ 287043 h 1092045"/>
                  <a:gd name="connsiteX11" fmla="*/ 0 w 4193277"/>
                  <a:gd name="connsiteY11" fmla="*/ 0 h 1092045"/>
                  <a:gd name="connsiteX12" fmla="*/ 143299 w 4193277"/>
                  <a:gd name="connsiteY12" fmla="*/ 190312 h 1092045"/>
                  <a:gd name="connsiteX13" fmla="*/ 228083 w 4193277"/>
                  <a:gd name="connsiteY13" fmla="*/ 258228 h 1092045"/>
                  <a:gd name="connsiteX14" fmla="*/ 349070 w 4193277"/>
                  <a:gd name="connsiteY14" fmla="*/ 367758 h 1092045"/>
                  <a:gd name="connsiteX15" fmla="*/ 442617 w 4193277"/>
                  <a:gd name="connsiteY15" fmla="*/ 453498 h 1092045"/>
                  <a:gd name="connsiteX16" fmla="*/ 755805 w 4193277"/>
                  <a:gd name="connsiteY16" fmla="*/ 662505 h 1092045"/>
                  <a:gd name="connsiteX17" fmla="*/ 1081849 w 4193277"/>
                  <a:gd name="connsiteY17" fmla="*/ 820350 h 1092045"/>
                  <a:gd name="connsiteX18" fmla="*/ 1535093 w 4193277"/>
                  <a:gd name="connsiteY18" fmla="*/ 961519 h 1092045"/>
                  <a:gd name="connsiteX19" fmla="*/ 2127409 w 4193277"/>
                  <a:gd name="connsiteY19" fmla="*/ 1058026 h 1092045"/>
                  <a:gd name="connsiteX20" fmla="*/ 2713919 w 4193277"/>
                  <a:gd name="connsiteY20" fmla="*/ 1088438 h 1092045"/>
                  <a:gd name="connsiteX21" fmla="*/ 3186139 w 4193277"/>
                  <a:gd name="connsiteY21" fmla="*/ 1092045 h 1092045"/>
                  <a:gd name="connsiteX22" fmla="*/ 3681379 w 4193277"/>
                  <a:gd name="connsiteY22" fmla="*/ 1090881 h 1092045"/>
                  <a:gd name="connsiteX23" fmla="*/ 3990336 w 4193277"/>
                  <a:gd name="connsiteY23" fmla="*/ 1089695 h 1092045"/>
                  <a:gd name="connsiteX24" fmla="*/ 4193277 w 4193277"/>
                  <a:gd name="connsiteY24"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1788818 w 4193277"/>
                  <a:gd name="connsiteY6" fmla="*/ 964489 h 1092045"/>
                  <a:gd name="connsiteX7" fmla="*/ 1229857 w 4193277"/>
                  <a:gd name="connsiteY7" fmla="*/ 832249 h 1092045"/>
                  <a:gd name="connsiteX8" fmla="*/ 944490 w 4193277"/>
                  <a:gd name="connsiteY8" fmla="*/ 719050 h 1092045"/>
                  <a:gd name="connsiteX9" fmla="*/ 628959 w 4193277"/>
                  <a:gd name="connsiteY9" fmla="*/ 545738 h 1092045"/>
                  <a:gd name="connsiteX10" fmla="*/ 292900 w 4193277"/>
                  <a:gd name="connsiteY10" fmla="*/ 287043 h 1092045"/>
                  <a:gd name="connsiteX11" fmla="*/ 0 w 4193277"/>
                  <a:gd name="connsiteY11" fmla="*/ 0 h 1092045"/>
                  <a:gd name="connsiteX12" fmla="*/ 143299 w 4193277"/>
                  <a:gd name="connsiteY12" fmla="*/ 190312 h 1092045"/>
                  <a:gd name="connsiteX13" fmla="*/ 228083 w 4193277"/>
                  <a:gd name="connsiteY13" fmla="*/ 258228 h 1092045"/>
                  <a:gd name="connsiteX14" fmla="*/ 349070 w 4193277"/>
                  <a:gd name="connsiteY14" fmla="*/ 367758 h 1092045"/>
                  <a:gd name="connsiteX15" fmla="*/ 442617 w 4193277"/>
                  <a:gd name="connsiteY15" fmla="*/ 453498 h 1092045"/>
                  <a:gd name="connsiteX16" fmla="*/ 755805 w 4193277"/>
                  <a:gd name="connsiteY16" fmla="*/ 662505 h 1092045"/>
                  <a:gd name="connsiteX17" fmla="*/ 1081849 w 4193277"/>
                  <a:gd name="connsiteY17" fmla="*/ 820350 h 1092045"/>
                  <a:gd name="connsiteX18" fmla="*/ 1535093 w 4193277"/>
                  <a:gd name="connsiteY18" fmla="*/ 961519 h 1092045"/>
                  <a:gd name="connsiteX19" fmla="*/ 2127409 w 4193277"/>
                  <a:gd name="connsiteY19" fmla="*/ 1058026 h 1092045"/>
                  <a:gd name="connsiteX20" fmla="*/ 2713919 w 4193277"/>
                  <a:gd name="connsiteY20" fmla="*/ 1088438 h 1092045"/>
                  <a:gd name="connsiteX21" fmla="*/ 3186139 w 4193277"/>
                  <a:gd name="connsiteY21" fmla="*/ 1092045 h 1092045"/>
                  <a:gd name="connsiteX22" fmla="*/ 3681379 w 4193277"/>
                  <a:gd name="connsiteY22" fmla="*/ 1090881 h 1092045"/>
                  <a:gd name="connsiteX23" fmla="*/ 3990336 w 4193277"/>
                  <a:gd name="connsiteY23" fmla="*/ 1089695 h 1092045"/>
                  <a:gd name="connsiteX24" fmla="*/ 4193277 w 4193277"/>
                  <a:gd name="connsiteY24"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1788818 w 4193277"/>
                  <a:gd name="connsiteY6" fmla="*/ 964489 h 1092045"/>
                  <a:gd name="connsiteX7" fmla="*/ 1229857 w 4193277"/>
                  <a:gd name="connsiteY7" fmla="*/ 832249 h 1092045"/>
                  <a:gd name="connsiteX8" fmla="*/ 944490 w 4193277"/>
                  <a:gd name="connsiteY8" fmla="*/ 719050 h 1092045"/>
                  <a:gd name="connsiteX9" fmla="*/ 628959 w 4193277"/>
                  <a:gd name="connsiteY9" fmla="*/ 545738 h 1092045"/>
                  <a:gd name="connsiteX10" fmla="*/ 300623 w 4193277"/>
                  <a:gd name="connsiteY10" fmla="*/ 287043 h 1092045"/>
                  <a:gd name="connsiteX11" fmla="*/ 0 w 4193277"/>
                  <a:gd name="connsiteY11" fmla="*/ 0 h 1092045"/>
                  <a:gd name="connsiteX12" fmla="*/ 143299 w 4193277"/>
                  <a:gd name="connsiteY12" fmla="*/ 190312 h 1092045"/>
                  <a:gd name="connsiteX13" fmla="*/ 228083 w 4193277"/>
                  <a:gd name="connsiteY13" fmla="*/ 258228 h 1092045"/>
                  <a:gd name="connsiteX14" fmla="*/ 349070 w 4193277"/>
                  <a:gd name="connsiteY14" fmla="*/ 367758 h 1092045"/>
                  <a:gd name="connsiteX15" fmla="*/ 442617 w 4193277"/>
                  <a:gd name="connsiteY15" fmla="*/ 453498 h 1092045"/>
                  <a:gd name="connsiteX16" fmla="*/ 755805 w 4193277"/>
                  <a:gd name="connsiteY16" fmla="*/ 662505 h 1092045"/>
                  <a:gd name="connsiteX17" fmla="*/ 1081849 w 4193277"/>
                  <a:gd name="connsiteY17" fmla="*/ 820350 h 1092045"/>
                  <a:gd name="connsiteX18" fmla="*/ 1535093 w 4193277"/>
                  <a:gd name="connsiteY18" fmla="*/ 961519 h 1092045"/>
                  <a:gd name="connsiteX19" fmla="*/ 2127409 w 4193277"/>
                  <a:gd name="connsiteY19" fmla="*/ 1058026 h 1092045"/>
                  <a:gd name="connsiteX20" fmla="*/ 2713919 w 4193277"/>
                  <a:gd name="connsiteY20" fmla="*/ 1088438 h 1092045"/>
                  <a:gd name="connsiteX21" fmla="*/ 3186139 w 4193277"/>
                  <a:gd name="connsiteY21" fmla="*/ 1092045 h 1092045"/>
                  <a:gd name="connsiteX22" fmla="*/ 3681379 w 4193277"/>
                  <a:gd name="connsiteY22" fmla="*/ 1090881 h 1092045"/>
                  <a:gd name="connsiteX23" fmla="*/ 3990336 w 4193277"/>
                  <a:gd name="connsiteY23" fmla="*/ 1089695 h 1092045"/>
                  <a:gd name="connsiteX24" fmla="*/ 4193277 w 4193277"/>
                  <a:gd name="connsiteY24"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1788818 w 4193277"/>
                  <a:gd name="connsiteY6" fmla="*/ 964489 h 1092045"/>
                  <a:gd name="connsiteX7" fmla="*/ 1229857 w 4193277"/>
                  <a:gd name="connsiteY7" fmla="*/ 832249 h 1092045"/>
                  <a:gd name="connsiteX8" fmla="*/ 944490 w 4193277"/>
                  <a:gd name="connsiteY8" fmla="*/ 719050 h 1092045"/>
                  <a:gd name="connsiteX9" fmla="*/ 634107 w 4193277"/>
                  <a:gd name="connsiteY9" fmla="*/ 545738 h 1092045"/>
                  <a:gd name="connsiteX10" fmla="*/ 300623 w 4193277"/>
                  <a:gd name="connsiteY10" fmla="*/ 287043 h 1092045"/>
                  <a:gd name="connsiteX11" fmla="*/ 0 w 4193277"/>
                  <a:gd name="connsiteY11" fmla="*/ 0 h 1092045"/>
                  <a:gd name="connsiteX12" fmla="*/ 143299 w 4193277"/>
                  <a:gd name="connsiteY12" fmla="*/ 190312 h 1092045"/>
                  <a:gd name="connsiteX13" fmla="*/ 228083 w 4193277"/>
                  <a:gd name="connsiteY13" fmla="*/ 258228 h 1092045"/>
                  <a:gd name="connsiteX14" fmla="*/ 349070 w 4193277"/>
                  <a:gd name="connsiteY14" fmla="*/ 367758 h 1092045"/>
                  <a:gd name="connsiteX15" fmla="*/ 442617 w 4193277"/>
                  <a:gd name="connsiteY15" fmla="*/ 453498 h 1092045"/>
                  <a:gd name="connsiteX16" fmla="*/ 755805 w 4193277"/>
                  <a:gd name="connsiteY16" fmla="*/ 662505 h 1092045"/>
                  <a:gd name="connsiteX17" fmla="*/ 1081849 w 4193277"/>
                  <a:gd name="connsiteY17" fmla="*/ 820350 h 1092045"/>
                  <a:gd name="connsiteX18" fmla="*/ 1535093 w 4193277"/>
                  <a:gd name="connsiteY18" fmla="*/ 961519 h 1092045"/>
                  <a:gd name="connsiteX19" fmla="*/ 2127409 w 4193277"/>
                  <a:gd name="connsiteY19" fmla="*/ 1058026 h 1092045"/>
                  <a:gd name="connsiteX20" fmla="*/ 2713919 w 4193277"/>
                  <a:gd name="connsiteY20" fmla="*/ 1088438 h 1092045"/>
                  <a:gd name="connsiteX21" fmla="*/ 3186139 w 4193277"/>
                  <a:gd name="connsiteY21" fmla="*/ 1092045 h 1092045"/>
                  <a:gd name="connsiteX22" fmla="*/ 3681379 w 4193277"/>
                  <a:gd name="connsiteY22" fmla="*/ 1090881 h 1092045"/>
                  <a:gd name="connsiteX23" fmla="*/ 3990336 w 4193277"/>
                  <a:gd name="connsiteY23" fmla="*/ 1089695 h 1092045"/>
                  <a:gd name="connsiteX24" fmla="*/ 4193277 w 4193277"/>
                  <a:gd name="connsiteY24"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1788818 w 4193277"/>
                  <a:gd name="connsiteY6" fmla="*/ 964489 h 1092045"/>
                  <a:gd name="connsiteX7" fmla="*/ 1229857 w 4193277"/>
                  <a:gd name="connsiteY7" fmla="*/ 832249 h 1092045"/>
                  <a:gd name="connsiteX8" fmla="*/ 944490 w 4193277"/>
                  <a:gd name="connsiteY8" fmla="*/ 719050 h 1092045"/>
                  <a:gd name="connsiteX9" fmla="*/ 634107 w 4193277"/>
                  <a:gd name="connsiteY9" fmla="*/ 545738 h 1092045"/>
                  <a:gd name="connsiteX10" fmla="*/ 473095 w 4193277"/>
                  <a:gd name="connsiteY10" fmla="*/ 437062 h 1092045"/>
                  <a:gd name="connsiteX11" fmla="*/ 300623 w 4193277"/>
                  <a:gd name="connsiteY11" fmla="*/ 287043 h 1092045"/>
                  <a:gd name="connsiteX12" fmla="*/ 0 w 4193277"/>
                  <a:gd name="connsiteY12" fmla="*/ 0 h 1092045"/>
                  <a:gd name="connsiteX13" fmla="*/ 143299 w 4193277"/>
                  <a:gd name="connsiteY13" fmla="*/ 190312 h 1092045"/>
                  <a:gd name="connsiteX14" fmla="*/ 228083 w 4193277"/>
                  <a:gd name="connsiteY14" fmla="*/ 258228 h 1092045"/>
                  <a:gd name="connsiteX15" fmla="*/ 349070 w 4193277"/>
                  <a:gd name="connsiteY15" fmla="*/ 367758 h 1092045"/>
                  <a:gd name="connsiteX16" fmla="*/ 442617 w 4193277"/>
                  <a:gd name="connsiteY16" fmla="*/ 453498 h 1092045"/>
                  <a:gd name="connsiteX17" fmla="*/ 755805 w 4193277"/>
                  <a:gd name="connsiteY17" fmla="*/ 662505 h 1092045"/>
                  <a:gd name="connsiteX18" fmla="*/ 1081849 w 4193277"/>
                  <a:gd name="connsiteY18" fmla="*/ 820350 h 1092045"/>
                  <a:gd name="connsiteX19" fmla="*/ 1535093 w 4193277"/>
                  <a:gd name="connsiteY19" fmla="*/ 961519 h 1092045"/>
                  <a:gd name="connsiteX20" fmla="*/ 2127409 w 4193277"/>
                  <a:gd name="connsiteY20" fmla="*/ 1058026 h 1092045"/>
                  <a:gd name="connsiteX21" fmla="*/ 2713919 w 4193277"/>
                  <a:gd name="connsiteY21" fmla="*/ 1088438 h 1092045"/>
                  <a:gd name="connsiteX22" fmla="*/ 3186139 w 4193277"/>
                  <a:gd name="connsiteY22" fmla="*/ 1092045 h 1092045"/>
                  <a:gd name="connsiteX23" fmla="*/ 3681379 w 4193277"/>
                  <a:gd name="connsiteY23" fmla="*/ 1090881 h 1092045"/>
                  <a:gd name="connsiteX24" fmla="*/ 3990336 w 4193277"/>
                  <a:gd name="connsiteY24" fmla="*/ 1089695 h 1092045"/>
                  <a:gd name="connsiteX25" fmla="*/ 4193277 w 4193277"/>
                  <a:gd name="connsiteY25"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1788818 w 4193277"/>
                  <a:gd name="connsiteY6" fmla="*/ 964489 h 1092045"/>
                  <a:gd name="connsiteX7" fmla="*/ 1229857 w 4193277"/>
                  <a:gd name="connsiteY7" fmla="*/ 832249 h 1092045"/>
                  <a:gd name="connsiteX8" fmla="*/ 944490 w 4193277"/>
                  <a:gd name="connsiteY8" fmla="*/ 719050 h 1092045"/>
                  <a:gd name="connsiteX9" fmla="*/ 634107 w 4193277"/>
                  <a:gd name="connsiteY9" fmla="*/ 545738 h 1092045"/>
                  <a:gd name="connsiteX10" fmla="*/ 473095 w 4193277"/>
                  <a:gd name="connsiteY10" fmla="*/ 437062 h 1092045"/>
                  <a:gd name="connsiteX11" fmla="*/ 300623 w 4193277"/>
                  <a:gd name="connsiteY11" fmla="*/ 287043 h 1092045"/>
                  <a:gd name="connsiteX12" fmla="*/ 0 w 4193277"/>
                  <a:gd name="connsiteY12" fmla="*/ 0 h 1092045"/>
                  <a:gd name="connsiteX13" fmla="*/ 143299 w 4193277"/>
                  <a:gd name="connsiteY13" fmla="*/ 190312 h 1092045"/>
                  <a:gd name="connsiteX14" fmla="*/ 233231 w 4193277"/>
                  <a:gd name="connsiteY14" fmla="*/ 270134 h 1092045"/>
                  <a:gd name="connsiteX15" fmla="*/ 349070 w 4193277"/>
                  <a:gd name="connsiteY15" fmla="*/ 367758 h 1092045"/>
                  <a:gd name="connsiteX16" fmla="*/ 442617 w 4193277"/>
                  <a:gd name="connsiteY16" fmla="*/ 453498 h 1092045"/>
                  <a:gd name="connsiteX17" fmla="*/ 755805 w 4193277"/>
                  <a:gd name="connsiteY17" fmla="*/ 662505 h 1092045"/>
                  <a:gd name="connsiteX18" fmla="*/ 1081849 w 4193277"/>
                  <a:gd name="connsiteY18" fmla="*/ 820350 h 1092045"/>
                  <a:gd name="connsiteX19" fmla="*/ 1535093 w 4193277"/>
                  <a:gd name="connsiteY19" fmla="*/ 961519 h 1092045"/>
                  <a:gd name="connsiteX20" fmla="*/ 2127409 w 4193277"/>
                  <a:gd name="connsiteY20" fmla="*/ 1058026 h 1092045"/>
                  <a:gd name="connsiteX21" fmla="*/ 2713919 w 4193277"/>
                  <a:gd name="connsiteY21" fmla="*/ 1088438 h 1092045"/>
                  <a:gd name="connsiteX22" fmla="*/ 3186139 w 4193277"/>
                  <a:gd name="connsiteY22" fmla="*/ 1092045 h 1092045"/>
                  <a:gd name="connsiteX23" fmla="*/ 3681379 w 4193277"/>
                  <a:gd name="connsiteY23" fmla="*/ 1090881 h 1092045"/>
                  <a:gd name="connsiteX24" fmla="*/ 3990336 w 4193277"/>
                  <a:gd name="connsiteY24" fmla="*/ 1089695 h 1092045"/>
                  <a:gd name="connsiteX25" fmla="*/ 4193277 w 4193277"/>
                  <a:gd name="connsiteY25"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1788818 w 4193277"/>
                  <a:gd name="connsiteY6" fmla="*/ 964489 h 1092045"/>
                  <a:gd name="connsiteX7" fmla="*/ 1229857 w 4193277"/>
                  <a:gd name="connsiteY7" fmla="*/ 832249 h 1092045"/>
                  <a:gd name="connsiteX8" fmla="*/ 944490 w 4193277"/>
                  <a:gd name="connsiteY8" fmla="*/ 719050 h 1092045"/>
                  <a:gd name="connsiteX9" fmla="*/ 634107 w 4193277"/>
                  <a:gd name="connsiteY9" fmla="*/ 545738 h 1092045"/>
                  <a:gd name="connsiteX10" fmla="*/ 473095 w 4193277"/>
                  <a:gd name="connsiteY10" fmla="*/ 437062 h 1092045"/>
                  <a:gd name="connsiteX11" fmla="*/ 300623 w 4193277"/>
                  <a:gd name="connsiteY11" fmla="*/ 287043 h 1092045"/>
                  <a:gd name="connsiteX12" fmla="*/ 0 w 4193277"/>
                  <a:gd name="connsiteY12" fmla="*/ 0 h 1092045"/>
                  <a:gd name="connsiteX13" fmla="*/ 143299 w 4193277"/>
                  <a:gd name="connsiteY13" fmla="*/ 190312 h 1092045"/>
                  <a:gd name="connsiteX14" fmla="*/ 233231 w 4193277"/>
                  <a:gd name="connsiteY14" fmla="*/ 270134 h 1092045"/>
                  <a:gd name="connsiteX15" fmla="*/ 338773 w 4193277"/>
                  <a:gd name="connsiteY15" fmla="*/ 367758 h 1092045"/>
                  <a:gd name="connsiteX16" fmla="*/ 442617 w 4193277"/>
                  <a:gd name="connsiteY16" fmla="*/ 453498 h 1092045"/>
                  <a:gd name="connsiteX17" fmla="*/ 755805 w 4193277"/>
                  <a:gd name="connsiteY17" fmla="*/ 662505 h 1092045"/>
                  <a:gd name="connsiteX18" fmla="*/ 1081849 w 4193277"/>
                  <a:gd name="connsiteY18" fmla="*/ 820350 h 1092045"/>
                  <a:gd name="connsiteX19" fmla="*/ 1535093 w 4193277"/>
                  <a:gd name="connsiteY19" fmla="*/ 961519 h 1092045"/>
                  <a:gd name="connsiteX20" fmla="*/ 2127409 w 4193277"/>
                  <a:gd name="connsiteY20" fmla="*/ 1058026 h 1092045"/>
                  <a:gd name="connsiteX21" fmla="*/ 2713919 w 4193277"/>
                  <a:gd name="connsiteY21" fmla="*/ 1088438 h 1092045"/>
                  <a:gd name="connsiteX22" fmla="*/ 3186139 w 4193277"/>
                  <a:gd name="connsiteY22" fmla="*/ 1092045 h 1092045"/>
                  <a:gd name="connsiteX23" fmla="*/ 3681379 w 4193277"/>
                  <a:gd name="connsiteY23" fmla="*/ 1090881 h 1092045"/>
                  <a:gd name="connsiteX24" fmla="*/ 3990336 w 4193277"/>
                  <a:gd name="connsiteY24" fmla="*/ 1089695 h 1092045"/>
                  <a:gd name="connsiteX25" fmla="*/ 4193277 w 4193277"/>
                  <a:gd name="connsiteY25"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1788818 w 4193277"/>
                  <a:gd name="connsiteY6" fmla="*/ 964489 h 1092045"/>
                  <a:gd name="connsiteX7" fmla="*/ 1229857 w 4193277"/>
                  <a:gd name="connsiteY7" fmla="*/ 832249 h 1092045"/>
                  <a:gd name="connsiteX8" fmla="*/ 944490 w 4193277"/>
                  <a:gd name="connsiteY8" fmla="*/ 719050 h 1092045"/>
                  <a:gd name="connsiteX9" fmla="*/ 634107 w 4193277"/>
                  <a:gd name="connsiteY9" fmla="*/ 545738 h 1092045"/>
                  <a:gd name="connsiteX10" fmla="*/ 473095 w 4193277"/>
                  <a:gd name="connsiteY10" fmla="*/ 437062 h 1092045"/>
                  <a:gd name="connsiteX11" fmla="*/ 300623 w 4193277"/>
                  <a:gd name="connsiteY11" fmla="*/ 287043 h 1092045"/>
                  <a:gd name="connsiteX12" fmla="*/ 0 w 4193277"/>
                  <a:gd name="connsiteY12" fmla="*/ 0 h 1092045"/>
                  <a:gd name="connsiteX13" fmla="*/ 153596 w 4193277"/>
                  <a:gd name="connsiteY13" fmla="*/ 185550 h 1092045"/>
                  <a:gd name="connsiteX14" fmla="*/ 233231 w 4193277"/>
                  <a:gd name="connsiteY14" fmla="*/ 270134 h 1092045"/>
                  <a:gd name="connsiteX15" fmla="*/ 338773 w 4193277"/>
                  <a:gd name="connsiteY15" fmla="*/ 367758 h 1092045"/>
                  <a:gd name="connsiteX16" fmla="*/ 442617 w 4193277"/>
                  <a:gd name="connsiteY16" fmla="*/ 453498 h 1092045"/>
                  <a:gd name="connsiteX17" fmla="*/ 755805 w 4193277"/>
                  <a:gd name="connsiteY17" fmla="*/ 662505 h 1092045"/>
                  <a:gd name="connsiteX18" fmla="*/ 1081849 w 4193277"/>
                  <a:gd name="connsiteY18" fmla="*/ 820350 h 1092045"/>
                  <a:gd name="connsiteX19" fmla="*/ 1535093 w 4193277"/>
                  <a:gd name="connsiteY19" fmla="*/ 961519 h 1092045"/>
                  <a:gd name="connsiteX20" fmla="*/ 2127409 w 4193277"/>
                  <a:gd name="connsiteY20" fmla="*/ 1058026 h 1092045"/>
                  <a:gd name="connsiteX21" fmla="*/ 2713919 w 4193277"/>
                  <a:gd name="connsiteY21" fmla="*/ 1088438 h 1092045"/>
                  <a:gd name="connsiteX22" fmla="*/ 3186139 w 4193277"/>
                  <a:gd name="connsiteY22" fmla="*/ 1092045 h 1092045"/>
                  <a:gd name="connsiteX23" fmla="*/ 3681379 w 4193277"/>
                  <a:gd name="connsiteY23" fmla="*/ 1090881 h 1092045"/>
                  <a:gd name="connsiteX24" fmla="*/ 3990336 w 4193277"/>
                  <a:gd name="connsiteY24" fmla="*/ 1089695 h 1092045"/>
                  <a:gd name="connsiteX25" fmla="*/ 4193277 w 4193277"/>
                  <a:gd name="connsiteY25"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2125739 w 4193277"/>
                  <a:gd name="connsiteY6" fmla="*/ 1003799 h 1092045"/>
                  <a:gd name="connsiteX7" fmla="*/ 1788818 w 4193277"/>
                  <a:gd name="connsiteY7" fmla="*/ 964489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38773 w 4193277"/>
                  <a:gd name="connsiteY16" fmla="*/ 367758 h 1092045"/>
                  <a:gd name="connsiteX17" fmla="*/ 442617 w 4193277"/>
                  <a:gd name="connsiteY17" fmla="*/ 453498 h 1092045"/>
                  <a:gd name="connsiteX18" fmla="*/ 755805 w 4193277"/>
                  <a:gd name="connsiteY18" fmla="*/ 662505 h 1092045"/>
                  <a:gd name="connsiteX19" fmla="*/ 1081849 w 4193277"/>
                  <a:gd name="connsiteY19" fmla="*/ 820350 h 1092045"/>
                  <a:gd name="connsiteX20" fmla="*/ 1535093 w 4193277"/>
                  <a:gd name="connsiteY20" fmla="*/ 961519 h 1092045"/>
                  <a:gd name="connsiteX21" fmla="*/ 2127409 w 4193277"/>
                  <a:gd name="connsiteY21" fmla="*/ 1058026 h 1092045"/>
                  <a:gd name="connsiteX22" fmla="*/ 2713919 w 4193277"/>
                  <a:gd name="connsiteY22" fmla="*/ 1088438 h 1092045"/>
                  <a:gd name="connsiteX23" fmla="*/ 3186139 w 4193277"/>
                  <a:gd name="connsiteY23" fmla="*/ 1092045 h 1092045"/>
                  <a:gd name="connsiteX24" fmla="*/ 3681379 w 4193277"/>
                  <a:gd name="connsiteY24" fmla="*/ 1090881 h 1092045"/>
                  <a:gd name="connsiteX25" fmla="*/ 3990336 w 4193277"/>
                  <a:gd name="connsiteY25" fmla="*/ 1089695 h 1092045"/>
                  <a:gd name="connsiteX26" fmla="*/ 4193277 w 4193277"/>
                  <a:gd name="connsiteY26"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2125739 w 4193277"/>
                  <a:gd name="connsiteY6" fmla="*/ 1003799 h 1092045"/>
                  <a:gd name="connsiteX7" fmla="*/ 1788818 w 4193277"/>
                  <a:gd name="connsiteY7" fmla="*/ 964489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38773 w 4193277"/>
                  <a:gd name="connsiteY16" fmla="*/ 367758 h 1092045"/>
                  <a:gd name="connsiteX17" fmla="*/ 442617 w 4193277"/>
                  <a:gd name="connsiteY17" fmla="*/ 453498 h 1092045"/>
                  <a:gd name="connsiteX18" fmla="*/ 755805 w 4193277"/>
                  <a:gd name="connsiteY18" fmla="*/ 662505 h 1092045"/>
                  <a:gd name="connsiteX19" fmla="*/ 1081849 w 4193277"/>
                  <a:gd name="connsiteY19" fmla="*/ 820350 h 1092045"/>
                  <a:gd name="connsiteX20" fmla="*/ 1299417 w 4193277"/>
                  <a:gd name="connsiteY20" fmla="*/ 901406 h 1092045"/>
                  <a:gd name="connsiteX21" fmla="*/ 1535093 w 4193277"/>
                  <a:gd name="connsiteY21" fmla="*/ 961519 h 1092045"/>
                  <a:gd name="connsiteX22" fmla="*/ 2127409 w 4193277"/>
                  <a:gd name="connsiteY22" fmla="*/ 1058026 h 1092045"/>
                  <a:gd name="connsiteX23" fmla="*/ 2713919 w 4193277"/>
                  <a:gd name="connsiteY23" fmla="*/ 1088438 h 1092045"/>
                  <a:gd name="connsiteX24" fmla="*/ 3186139 w 4193277"/>
                  <a:gd name="connsiteY24" fmla="*/ 1092045 h 1092045"/>
                  <a:gd name="connsiteX25" fmla="*/ 3681379 w 4193277"/>
                  <a:gd name="connsiteY25" fmla="*/ 1090881 h 1092045"/>
                  <a:gd name="connsiteX26" fmla="*/ 3990336 w 4193277"/>
                  <a:gd name="connsiteY26" fmla="*/ 1089695 h 1092045"/>
                  <a:gd name="connsiteX27" fmla="*/ 4193277 w 4193277"/>
                  <a:gd name="connsiteY27"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2125739 w 4193277"/>
                  <a:gd name="connsiteY6" fmla="*/ 1003799 h 1092045"/>
                  <a:gd name="connsiteX7" fmla="*/ 1788818 w 4193277"/>
                  <a:gd name="connsiteY7" fmla="*/ 964489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38773 w 4193277"/>
                  <a:gd name="connsiteY16" fmla="*/ 367758 h 1092045"/>
                  <a:gd name="connsiteX17" fmla="*/ 442617 w 4193277"/>
                  <a:gd name="connsiteY17" fmla="*/ 453498 h 1092045"/>
                  <a:gd name="connsiteX18" fmla="*/ 755805 w 4193277"/>
                  <a:gd name="connsiteY18" fmla="*/ 662505 h 1092045"/>
                  <a:gd name="connsiteX19" fmla="*/ 1081849 w 4193277"/>
                  <a:gd name="connsiteY19" fmla="*/ 820350 h 1092045"/>
                  <a:gd name="connsiteX20" fmla="*/ 1299417 w 4193277"/>
                  <a:gd name="connsiteY20" fmla="*/ 901406 h 1092045"/>
                  <a:gd name="connsiteX21" fmla="*/ 1535093 w 4193277"/>
                  <a:gd name="connsiteY21" fmla="*/ 961519 h 1092045"/>
                  <a:gd name="connsiteX22" fmla="*/ 2124836 w 4193277"/>
                  <a:gd name="connsiteY22" fmla="*/ 1072313 h 1092045"/>
                  <a:gd name="connsiteX23" fmla="*/ 2713919 w 4193277"/>
                  <a:gd name="connsiteY23" fmla="*/ 1088438 h 1092045"/>
                  <a:gd name="connsiteX24" fmla="*/ 3186139 w 4193277"/>
                  <a:gd name="connsiteY24" fmla="*/ 1092045 h 1092045"/>
                  <a:gd name="connsiteX25" fmla="*/ 3681379 w 4193277"/>
                  <a:gd name="connsiteY25" fmla="*/ 1090881 h 1092045"/>
                  <a:gd name="connsiteX26" fmla="*/ 3990336 w 4193277"/>
                  <a:gd name="connsiteY26" fmla="*/ 1089695 h 1092045"/>
                  <a:gd name="connsiteX27" fmla="*/ 4193277 w 4193277"/>
                  <a:gd name="connsiteY27"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2125739 w 4193277"/>
                  <a:gd name="connsiteY6" fmla="*/ 1003799 h 1092045"/>
                  <a:gd name="connsiteX7" fmla="*/ 1788818 w 4193277"/>
                  <a:gd name="connsiteY7" fmla="*/ 964489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38773 w 4193277"/>
                  <a:gd name="connsiteY16" fmla="*/ 367758 h 1092045"/>
                  <a:gd name="connsiteX17" fmla="*/ 442617 w 4193277"/>
                  <a:gd name="connsiteY17" fmla="*/ 453498 h 1092045"/>
                  <a:gd name="connsiteX18" fmla="*/ 755805 w 4193277"/>
                  <a:gd name="connsiteY18" fmla="*/ 662505 h 1092045"/>
                  <a:gd name="connsiteX19" fmla="*/ 1081849 w 4193277"/>
                  <a:gd name="connsiteY19" fmla="*/ 820350 h 1092045"/>
                  <a:gd name="connsiteX20" fmla="*/ 1299417 w 4193277"/>
                  <a:gd name="connsiteY20" fmla="*/ 901406 h 1092045"/>
                  <a:gd name="connsiteX21" fmla="*/ 1529945 w 4193277"/>
                  <a:gd name="connsiteY21" fmla="*/ 992476 h 1092045"/>
                  <a:gd name="connsiteX22" fmla="*/ 2124836 w 4193277"/>
                  <a:gd name="connsiteY22" fmla="*/ 1072313 h 1092045"/>
                  <a:gd name="connsiteX23" fmla="*/ 2713919 w 4193277"/>
                  <a:gd name="connsiteY23" fmla="*/ 1088438 h 1092045"/>
                  <a:gd name="connsiteX24" fmla="*/ 3186139 w 4193277"/>
                  <a:gd name="connsiteY24" fmla="*/ 1092045 h 1092045"/>
                  <a:gd name="connsiteX25" fmla="*/ 3681379 w 4193277"/>
                  <a:gd name="connsiteY25" fmla="*/ 1090881 h 1092045"/>
                  <a:gd name="connsiteX26" fmla="*/ 3990336 w 4193277"/>
                  <a:gd name="connsiteY26" fmla="*/ 1089695 h 1092045"/>
                  <a:gd name="connsiteX27" fmla="*/ 4193277 w 4193277"/>
                  <a:gd name="connsiteY27"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2125739 w 4193277"/>
                  <a:gd name="connsiteY6" fmla="*/ 1003799 h 1092045"/>
                  <a:gd name="connsiteX7" fmla="*/ 1788818 w 4193277"/>
                  <a:gd name="connsiteY7" fmla="*/ 964489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38773 w 4193277"/>
                  <a:gd name="connsiteY16" fmla="*/ 367758 h 1092045"/>
                  <a:gd name="connsiteX17" fmla="*/ 442617 w 4193277"/>
                  <a:gd name="connsiteY17" fmla="*/ 453498 h 1092045"/>
                  <a:gd name="connsiteX18" fmla="*/ 755805 w 4193277"/>
                  <a:gd name="connsiteY18" fmla="*/ 662505 h 1092045"/>
                  <a:gd name="connsiteX19" fmla="*/ 1081849 w 4193277"/>
                  <a:gd name="connsiteY19" fmla="*/ 820350 h 1092045"/>
                  <a:gd name="connsiteX20" fmla="*/ 1299417 w 4193277"/>
                  <a:gd name="connsiteY20" fmla="*/ 901406 h 1092045"/>
                  <a:gd name="connsiteX21" fmla="*/ 1529945 w 4193277"/>
                  <a:gd name="connsiteY21" fmla="*/ 992476 h 1092045"/>
                  <a:gd name="connsiteX22" fmla="*/ 1795416 w 4193277"/>
                  <a:gd name="connsiteY22" fmla="*/ 1037262 h 1092045"/>
                  <a:gd name="connsiteX23" fmla="*/ 2124836 w 4193277"/>
                  <a:gd name="connsiteY23" fmla="*/ 1072313 h 1092045"/>
                  <a:gd name="connsiteX24" fmla="*/ 2713919 w 4193277"/>
                  <a:gd name="connsiteY24" fmla="*/ 1088438 h 1092045"/>
                  <a:gd name="connsiteX25" fmla="*/ 3186139 w 4193277"/>
                  <a:gd name="connsiteY25" fmla="*/ 1092045 h 1092045"/>
                  <a:gd name="connsiteX26" fmla="*/ 3681379 w 4193277"/>
                  <a:gd name="connsiteY26" fmla="*/ 1090881 h 1092045"/>
                  <a:gd name="connsiteX27" fmla="*/ 3990336 w 4193277"/>
                  <a:gd name="connsiteY27" fmla="*/ 1089695 h 1092045"/>
                  <a:gd name="connsiteX28" fmla="*/ 4193277 w 4193277"/>
                  <a:gd name="connsiteY28"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2125739 w 4193277"/>
                  <a:gd name="connsiteY6" fmla="*/ 1003799 h 1092045"/>
                  <a:gd name="connsiteX7" fmla="*/ 1788818 w 4193277"/>
                  <a:gd name="connsiteY7" fmla="*/ 988302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38773 w 4193277"/>
                  <a:gd name="connsiteY16" fmla="*/ 367758 h 1092045"/>
                  <a:gd name="connsiteX17" fmla="*/ 442617 w 4193277"/>
                  <a:gd name="connsiteY17" fmla="*/ 453498 h 1092045"/>
                  <a:gd name="connsiteX18" fmla="*/ 755805 w 4193277"/>
                  <a:gd name="connsiteY18" fmla="*/ 662505 h 1092045"/>
                  <a:gd name="connsiteX19" fmla="*/ 1081849 w 4193277"/>
                  <a:gd name="connsiteY19" fmla="*/ 820350 h 1092045"/>
                  <a:gd name="connsiteX20" fmla="*/ 1299417 w 4193277"/>
                  <a:gd name="connsiteY20" fmla="*/ 901406 h 1092045"/>
                  <a:gd name="connsiteX21" fmla="*/ 1529945 w 4193277"/>
                  <a:gd name="connsiteY21" fmla="*/ 992476 h 1092045"/>
                  <a:gd name="connsiteX22" fmla="*/ 1795416 w 4193277"/>
                  <a:gd name="connsiteY22" fmla="*/ 1037262 h 1092045"/>
                  <a:gd name="connsiteX23" fmla="*/ 2124836 w 4193277"/>
                  <a:gd name="connsiteY23" fmla="*/ 1072313 h 1092045"/>
                  <a:gd name="connsiteX24" fmla="*/ 2713919 w 4193277"/>
                  <a:gd name="connsiteY24" fmla="*/ 1088438 h 1092045"/>
                  <a:gd name="connsiteX25" fmla="*/ 3186139 w 4193277"/>
                  <a:gd name="connsiteY25" fmla="*/ 1092045 h 1092045"/>
                  <a:gd name="connsiteX26" fmla="*/ 3681379 w 4193277"/>
                  <a:gd name="connsiteY26" fmla="*/ 1090881 h 1092045"/>
                  <a:gd name="connsiteX27" fmla="*/ 3990336 w 4193277"/>
                  <a:gd name="connsiteY27" fmla="*/ 1089695 h 1092045"/>
                  <a:gd name="connsiteX28" fmla="*/ 4193277 w 4193277"/>
                  <a:gd name="connsiteY28"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19917 h 1092045"/>
                  <a:gd name="connsiteX6" fmla="*/ 2123165 w 4193277"/>
                  <a:gd name="connsiteY6" fmla="*/ 1013324 h 1092045"/>
                  <a:gd name="connsiteX7" fmla="*/ 1788818 w 4193277"/>
                  <a:gd name="connsiteY7" fmla="*/ 988302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38773 w 4193277"/>
                  <a:gd name="connsiteY16" fmla="*/ 367758 h 1092045"/>
                  <a:gd name="connsiteX17" fmla="*/ 442617 w 4193277"/>
                  <a:gd name="connsiteY17" fmla="*/ 453498 h 1092045"/>
                  <a:gd name="connsiteX18" fmla="*/ 755805 w 4193277"/>
                  <a:gd name="connsiteY18" fmla="*/ 662505 h 1092045"/>
                  <a:gd name="connsiteX19" fmla="*/ 1081849 w 4193277"/>
                  <a:gd name="connsiteY19" fmla="*/ 820350 h 1092045"/>
                  <a:gd name="connsiteX20" fmla="*/ 1299417 w 4193277"/>
                  <a:gd name="connsiteY20" fmla="*/ 901406 h 1092045"/>
                  <a:gd name="connsiteX21" fmla="*/ 1529945 w 4193277"/>
                  <a:gd name="connsiteY21" fmla="*/ 992476 h 1092045"/>
                  <a:gd name="connsiteX22" fmla="*/ 1795416 w 4193277"/>
                  <a:gd name="connsiteY22" fmla="*/ 1037262 h 1092045"/>
                  <a:gd name="connsiteX23" fmla="*/ 2124836 w 4193277"/>
                  <a:gd name="connsiteY23" fmla="*/ 1072313 h 1092045"/>
                  <a:gd name="connsiteX24" fmla="*/ 2713919 w 4193277"/>
                  <a:gd name="connsiteY24" fmla="*/ 1088438 h 1092045"/>
                  <a:gd name="connsiteX25" fmla="*/ 3186139 w 4193277"/>
                  <a:gd name="connsiteY25" fmla="*/ 1092045 h 1092045"/>
                  <a:gd name="connsiteX26" fmla="*/ 3681379 w 4193277"/>
                  <a:gd name="connsiteY26" fmla="*/ 1090881 h 1092045"/>
                  <a:gd name="connsiteX27" fmla="*/ 3990336 w 4193277"/>
                  <a:gd name="connsiteY27" fmla="*/ 1089695 h 1092045"/>
                  <a:gd name="connsiteX28" fmla="*/ 4193277 w 4193277"/>
                  <a:gd name="connsiteY28"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24679 h 1092045"/>
                  <a:gd name="connsiteX6" fmla="*/ 2123165 w 4193277"/>
                  <a:gd name="connsiteY6" fmla="*/ 1013324 h 1092045"/>
                  <a:gd name="connsiteX7" fmla="*/ 1788818 w 4193277"/>
                  <a:gd name="connsiteY7" fmla="*/ 988302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38773 w 4193277"/>
                  <a:gd name="connsiteY16" fmla="*/ 367758 h 1092045"/>
                  <a:gd name="connsiteX17" fmla="*/ 442617 w 4193277"/>
                  <a:gd name="connsiteY17" fmla="*/ 453498 h 1092045"/>
                  <a:gd name="connsiteX18" fmla="*/ 755805 w 4193277"/>
                  <a:gd name="connsiteY18" fmla="*/ 662505 h 1092045"/>
                  <a:gd name="connsiteX19" fmla="*/ 1081849 w 4193277"/>
                  <a:gd name="connsiteY19" fmla="*/ 820350 h 1092045"/>
                  <a:gd name="connsiteX20" fmla="*/ 1299417 w 4193277"/>
                  <a:gd name="connsiteY20" fmla="*/ 901406 h 1092045"/>
                  <a:gd name="connsiteX21" fmla="*/ 1529945 w 4193277"/>
                  <a:gd name="connsiteY21" fmla="*/ 992476 h 1092045"/>
                  <a:gd name="connsiteX22" fmla="*/ 1795416 w 4193277"/>
                  <a:gd name="connsiteY22" fmla="*/ 1037262 h 1092045"/>
                  <a:gd name="connsiteX23" fmla="*/ 2124836 w 4193277"/>
                  <a:gd name="connsiteY23" fmla="*/ 1072313 h 1092045"/>
                  <a:gd name="connsiteX24" fmla="*/ 2713919 w 4193277"/>
                  <a:gd name="connsiteY24" fmla="*/ 1088438 h 1092045"/>
                  <a:gd name="connsiteX25" fmla="*/ 3186139 w 4193277"/>
                  <a:gd name="connsiteY25" fmla="*/ 1092045 h 1092045"/>
                  <a:gd name="connsiteX26" fmla="*/ 3681379 w 4193277"/>
                  <a:gd name="connsiteY26" fmla="*/ 1090881 h 1092045"/>
                  <a:gd name="connsiteX27" fmla="*/ 3990336 w 4193277"/>
                  <a:gd name="connsiteY27" fmla="*/ 1089695 h 1092045"/>
                  <a:gd name="connsiteX28" fmla="*/ 4193277 w 4193277"/>
                  <a:gd name="connsiteY28"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24679 h 1092045"/>
                  <a:gd name="connsiteX6" fmla="*/ 2123165 w 4193277"/>
                  <a:gd name="connsiteY6" fmla="*/ 1013324 h 1092045"/>
                  <a:gd name="connsiteX7" fmla="*/ 1788818 w 4193277"/>
                  <a:gd name="connsiteY7" fmla="*/ 988302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38773 w 4193277"/>
                  <a:gd name="connsiteY16" fmla="*/ 367758 h 1092045"/>
                  <a:gd name="connsiteX17" fmla="*/ 442617 w 4193277"/>
                  <a:gd name="connsiteY17" fmla="*/ 453498 h 1092045"/>
                  <a:gd name="connsiteX18" fmla="*/ 755805 w 4193277"/>
                  <a:gd name="connsiteY18" fmla="*/ 662505 h 1092045"/>
                  <a:gd name="connsiteX19" fmla="*/ 1081849 w 4193277"/>
                  <a:gd name="connsiteY19" fmla="*/ 820350 h 1092045"/>
                  <a:gd name="connsiteX20" fmla="*/ 1276250 w 4193277"/>
                  <a:gd name="connsiteY20" fmla="*/ 927600 h 1092045"/>
                  <a:gd name="connsiteX21" fmla="*/ 1529945 w 4193277"/>
                  <a:gd name="connsiteY21" fmla="*/ 992476 h 1092045"/>
                  <a:gd name="connsiteX22" fmla="*/ 1795416 w 4193277"/>
                  <a:gd name="connsiteY22" fmla="*/ 1037262 h 1092045"/>
                  <a:gd name="connsiteX23" fmla="*/ 2124836 w 4193277"/>
                  <a:gd name="connsiteY23" fmla="*/ 1072313 h 1092045"/>
                  <a:gd name="connsiteX24" fmla="*/ 2713919 w 4193277"/>
                  <a:gd name="connsiteY24" fmla="*/ 1088438 h 1092045"/>
                  <a:gd name="connsiteX25" fmla="*/ 3186139 w 4193277"/>
                  <a:gd name="connsiteY25" fmla="*/ 1092045 h 1092045"/>
                  <a:gd name="connsiteX26" fmla="*/ 3681379 w 4193277"/>
                  <a:gd name="connsiteY26" fmla="*/ 1090881 h 1092045"/>
                  <a:gd name="connsiteX27" fmla="*/ 3990336 w 4193277"/>
                  <a:gd name="connsiteY27" fmla="*/ 1089695 h 1092045"/>
                  <a:gd name="connsiteX28" fmla="*/ 4193277 w 4193277"/>
                  <a:gd name="connsiteY28"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24679 h 1092045"/>
                  <a:gd name="connsiteX6" fmla="*/ 2123165 w 4193277"/>
                  <a:gd name="connsiteY6" fmla="*/ 1013324 h 1092045"/>
                  <a:gd name="connsiteX7" fmla="*/ 1788818 w 4193277"/>
                  <a:gd name="connsiteY7" fmla="*/ 988302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38773 w 4193277"/>
                  <a:gd name="connsiteY16" fmla="*/ 367758 h 1092045"/>
                  <a:gd name="connsiteX17" fmla="*/ 442617 w 4193277"/>
                  <a:gd name="connsiteY17" fmla="*/ 453498 h 1092045"/>
                  <a:gd name="connsiteX18" fmla="*/ 755805 w 4193277"/>
                  <a:gd name="connsiteY18" fmla="*/ 662505 h 1092045"/>
                  <a:gd name="connsiteX19" fmla="*/ 1058682 w 4193277"/>
                  <a:gd name="connsiteY19" fmla="*/ 856068 h 1092045"/>
                  <a:gd name="connsiteX20" fmla="*/ 1276250 w 4193277"/>
                  <a:gd name="connsiteY20" fmla="*/ 927600 h 1092045"/>
                  <a:gd name="connsiteX21" fmla="*/ 1529945 w 4193277"/>
                  <a:gd name="connsiteY21" fmla="*/ 992476 h 1092045"/>
                  <a:gd name="connsiteX22" fmla="*/ 1795416 w 4193277"/>
                  <a:gd name="connsiteY22" fmla="*/ 1037262 h 1092045"/>
                  <a:gd name="connsiteX23" fmla="*/ 2124836 w 4193277"/>
                  <a:gd name="connsiteY23" fmla="*/ 1072313 h 1092045"/>
                  <a:gd name="connsiteX24" fmla="*/ 2713919 w 4193277"/>
                  <a:gd name="connsiteY24" fmla="*/ 1088438 h 1092045"/>
                  <a:gd name="connsiteX25" fmla="*/ 3186139 w 4193277"/>
                  <a:gd name="connsiteY25" fmla="*/ 1092045 h 1092045"/>
                  <a:gd name="connsiteX26" fmla="*/ 3681379 w 4193277"/>
                  <a:gd name="connsiteY26" fmla="*/ 1090881 h 1092045"/>
                  <a:gd name="connsiteX27" fmla="*/ 3990336 w 4193277"/>
                  <a:gd name="connsiteY27" fmla="*/ 1089695 h 1092045"/>
                  <a:gd name="connsiteX28" fmla="*/ 4193277 w 4193277"/>
                  <a:gd name="connsiteY28"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24679 h 1092045"/>
                  <a:gd name="connsiteX6" fmla="*/ 2123165 w 4193277"/>
                  <a:gd name="connsiteY6" fmla="*/ 1013324 h 1092045"/>
                  <a:gd name="connsiteX7" fmla="*/ 1788818 w 4193277"/>
                  <a:gd name="connsiteY7" fmla="*/ 988302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38773 w 4193277"/>
                  <a:gd name="connsiteY16" fmla="*/ 367758 h 1092045"/>
                  <a:gd name="connsiteX17" fmla="*/ 442617 w 4193277"/>
                  <a:gd name="connsiteY17" fmla="*/ 453498 h 1092045"/>
                  <a:gd name="connsiteX18" fmla="*/ 735211 w 4193277"/>
                  <a:gd name="connsiteY18" fmla="*/ 693461 h 1092045"/>
                  <a:gd name="connsiteX19" fmla="*/ 1058682 w 4193277"/>
                  <a:gd name="connsiteY19" fmla="*/ 856068 h 1092045"/>
                  <a:gd name="connsiteX20" fmla="*/ 1276250 w 4193277"/>
                  <a:gd name="connsiteY20" fmla="*/ 927600 h 1092045"/>
                  <a:gd name="connsiteX21" fmla="*/ 1529945 w 4193277"/>
                  <a:gd name="connsiteY21" fmla="*/ 992476 h 1092045"/>
                  <a:gd name="connsiteX22" fmla="*/ 1795416 w 4193277"/>
                  <a:gd name="connsiteY22" fmla="*/ 1037262 h 1092045"/>
                  <a:gd name="connsiteX23" fmla="*/ 2124836 w 4193277"/>
                  <a:gd name="connsiteY23" fmla="*/ 1072313 h 1092045"/>
                  <a:gd name="connsiteX24" fmla="*/ 2713919 w 4193277"/>
                  <a:gd name="connsiteY24" fmla="*/ 1088438 h 1092045"/>
                  <a:gd name="connsiteX25" fmla="*/ 3186139 w 4193277"/>
                  <a:gd name="connsiteY25" fmla="*/ 1092045 h 1092045"/>
                  <a:gd name="connsiteX26" fmla="*/ 3681379 w 4193277"/>
                  <a:gd name="connsiteY26" fmla="*/ 1090881 h 1092045"/>
                  <a:gd name="connsiteX27" fmla="*/ 3990336 w 4193277"/>
                  <a:gd name="connsiteY27" fmla="*/ 1089695 h 1092045"/>
                  <a:gd name="connsiteX28" fmla="*/ 4193277 w 4193277"/>
                  <a:gd name="connsiteY28"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24679 h 1092045"/>
                  <a:gd name="connsiteX6" fmla="*/ 2123165 w 4193277"/>
                  <a:gd name="connsiteY6" fmla="*/ 1013324 h 1092045"/>
                  <a:gd name="connsiteX7" fmla="*/ 1788818 w 4193277"/>
                  <a:gd name="connsiteY7" fmla="*/ 988302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38773 w 4193277"/>
                  <a:gd name="connsiteY16" fmla="*/ 367758 h 1092045"/>
                  <a:gd name="connsiteX17" fmla="*/ 524991 w 4193277"/>
                  <a:gd name="connsiteY17" fmla="*/ 546366 h 1092045"/>
                  <a:gd name="connsiteX18" fmla="*/ 735211 w 4193277"/>
                  <a:gd name="connsiteY18" fmla="*/ 693461 h 1092045"/>
                  <a:gd name="connsiteX19" fmla="*/ 1058682 w 4193277"/>
                  <a:gd name="connsiteY19" fmla="*/ 856068 h 1092045"/>
                  <a:gd name="connsiteX20" fmla="*/ 1276250 w 4193277"/>
                  <a:gd name="connsiteY20" fmla="*/ 927600 h 1092045"/>
                  <a:gd name="connsiteX21" fmla="*/ 1529945 w 4193277"/>
                  <a:gd name="connsiteY21" fmla="*/ 992476 h 1092045"/>
                  <a:gd name="connsiteX22" fmla="*/ 1795416 w 4193277"/>
                  <a:gd name="connsiteY22" fmla="*/ 1037262 h 1092045"/>
                  <a:gd name="connsiteX23" fmla="*/ 2124836 w 4193277"/>
                  <a:gd name="connsiteY23" fmla="*/ 1072313 h 1092045"/>
                  <a:gd name="connsiteX24" fmla="*/ 2713919 w 4193277"/>
                  <a:gd name="connsiteY24" fmla="*/ 1088438 h 1092045"/>
                  <a:gd name="connsiteX25" fmla="*/ 3186139 w 4193277"/>
                  <a:gd name="connsiteY25" fmla="*/ 1092045 h 1092045"/>
                  <a:gd name="connsiteX26" fmla="*/ 3681379 w 4193277"/>
                  <a:gd name="connsiteY26" fmla="*/ 1090881 h 1092045"/>
                  <a:gd name="connsiteX27" fmla="*/ 3990336 w 4193277"/>
                  <a:gd name="connsiteY27" fmla="*/ 1089695 h 1092045"/>
                  <a:gd name="connsiteX28" fmla="*/ 4193277 w 4193277"/>
                  <a:gd name="connsiteY28" fmla="*/ 1084940 h 1092045"/>
                  <a:gd name="connsiteX0" fmla="*/ 4193277 w 4193277"/>
                  <a:gd name="connsiteY0" fmla="*/ 1084940 h 1092045"/>
                  <a:gd name="connsiteX1" fmla="*/ 4184341 w 4193277"/>
                  <a:gd name="connsiteY1" fmla="*/ 995585 h 1092045"/>
                  <a:gd name="connsiteX2" fmla="*/ 3855346 w 4193277"/>
                  <a:gd name="connsiteY2" fmla="*/ 1009873 h 1092045"/>
                  <a:gd name="connsiteX3" fmla="*/ 3500309 w 4193277"/>
                  <a:gd name="connsiteY3" fmla="*/ 1015814 h 1092045"/>
                  <a:gd name="connsiteX4" fmla="*/ 3075934 w 4193277"/>
                  <a:gd name="connsiteY4" fmla="*/ 1017575 h 1092045"/>
                  <a:gd name="connsiteX5" fmla="*/ 2477661 w 4193277"/>
                  <a:gd name="connsiteY5" fmla="*/ 1024679 h 1092045"/>
                  <a:gd name="connsiteX6" fmla="*/ 2123165 w 4193277"/>
                  <a:gd name="connsiteY6" fmla="*/ 1013324 h 1092045"/>
                  <a:gd name="connsiteX7" fmla="*/ 1788818 w 4193277"/>
                  <a:gd name="connsiteY7" fmla="*/ 988302 h 1092045"/>
                  <a:gd name="connsiteX8" fmla="*/ 1229857 w 4193277"/>
                  <a:gd name="connsiteY8" fmla="*/ 832249 h 1092045"/>
                  <a:gd name="connsiteX9" fmla="*/ 944490 w 4193277"/>
                  <a:gd name="connsiteY9" fmla="*/ 719050 h 1092045"/>
                  <a:gd name="connsiteX10" fmla="*/ 634107 w 4193277"/>
                  <a:gd name="connsiteY10" fmla="*/ 545738 h 1092045"/>
                  <a:gd name="connsiteX11" fmla="*/ 473095 w 4193277"/>
                  <a:gd name="connsiteY11" fmla="*/ 437062 h 1092045"/>
                  <a:gd name="connsiteX12" fmla="*/ 300623 w 4193277"/>
                  <a:gd name="connsiteY12" fmla="*/ 287043 h 1092045"/>
                  <a:gd name="connsiteX13" fmla="*/ 0 w 4193277"/>
                  <a:gd name="connsiteY13" fmla="*/ 0 h 1092045"/>
                  <a:gd name="connsiteX14" fmla="*/ 153596 w 4193277"/>
                  <a:gd name="connsiteY14" fmla="*/ 185550 h 1092045"/>
                  <a:gd name="connsiteX15" fmla="*/ 233231 w 4193277"/>
                  <a:gd name="connsiteY15" fmla="*/ 270134 h 1092045"/>
                  <a:gd name="connsiteX16" fmla="*/ 341347 w 4193277"/>
                  <a:gd name="connsiteY16" fmla="*/ 377283 h 1092045"/>
                  <a:gd name="connsiteX17" fmla="*/ 524991 w 4193277"/>
                  <a:gd name="connsiteY17" fmla="*/ 546366 h 1092045"/>
                  <a:gd name="connsiteX18" fmla="*/ 735211 w 4193277"/>
                  <a:gd name="connsiteY18" fmla="*/ 693461 h 1092045"/>
                  <a:gd name="connsiteX19" fmla="*/ 1058682 w 4193277"/>
                  <a:gd name="connsiteY19" fmla="*/ 856068 h 1092045"/>
                  <a:gd name="connsiteX20" fmla="*/ 1276250 w 4193277"/>
                  <a:gd name="connsiteY20" fmla="*/ 927600 h 1092045"/>
                  <a:gd name="connsiteX21" fmla="*/ 1529945 w 4193277"/>
                  <a:gd name="connsiteY21" fmla="*/ 992476 h 1092045"/>
                  <a:gd name="connsiteX22" fmla="*/ 1795416 w 4193277"/>
                  <a:gd name="connsiteY22" fmla="*/ 1037262 h 1092045"/>
                  <a:gd name="connsiteX23" fmla="*/ 2124836 w 4193277"/>
                  <a:gd name="connsiteY23" fmla="*/ 1072313 h 1092045"/>
                  <a:gd name="connsiteX24" fmla="*/ 2713919 w 4193277"/>
                  <a:gd name="connsiteY24" fmla="*/ 1088438 h 1092045"/>
                  <a:gd name="connsiteX25" fmla="*/ 3186139 w 4193277"/>
                  <a:gd name="connsiteY25" fmla="*/ 1092045 h 1092045"/>
                  <a:gd name="connsiteX26" fmla="*/ 3681379 w 4193277"/>
                  <a:gd name="connsiteY26" fmla="*/ 1090881 h 1092045"/>
                  <a:gd name="connsiteX27" fmla="*/ 3990336 w 4193277"/>
                  <a:gd name="connsiteY27" fmla="*/ 1089695 h 1092045"/>
                  <a:gd name="connsiteX28" fmla="*/ 4193277 w 4193277"/>
                  <a:gd name="connsiteY28" fmla="*/ 1084940 h 1092045"/>
                  <a:gd name="connsiteX0" fmla="*/ 4072289 w 4072289"/>
                  <a:gd name="connsiteY0" fmla="*/ 1053984 h 1061089"/>
                  <a:gd name="connsiteX1" fmla="*/ 4063353 w 4072289"/>
                  <a:gd name="connsiteY1" fmla="*/ 964629 h 1061089"/>
                  <a:gd name="connsiteX2" fmla="*/ 3734358 w 4072289"/>
                  <a:gd name="connsiteY2" fmla="*/ 978917 h 1061089"/>
                  <a:gd name="connsiteX3" fmla="*/ 3379321 w 4072289"/>
                  <a:gd name="connsiteY3" fmla="*/ 984858 h 1061089"/>
                  <a:gd name="connsiteX4" fmla="*/ 2954946 w 4072289"/>
                  <a:gd name="connsiteY4" fmla="*/ 986619 h 1061089"/>
                  <a:gd name="connsiteX5" fmla="*/ 2356673 w 4072289"/>
                  <a:gd name="connsiteY5" fmla="*/ 993723 h 1061089"/>
                  <a:gd name="connsiteX6" fmla="*/ 2002177 w 4072289"/>
                  <a:gd name="connsiteY6" fmla="*/ 982368 h 1061089"/>
                  <a:gd name="connsiteX7" fmla="*/ 1667830 w 4072289"/>
                  <a:gd name="connsiteY7" fmla="*/ 957346 h 1061089"/>
                  <a:gd name="connsiteX8" fmla="*/ 1108869 w 4072289"/>
                  <a:gd name="connsiteY8" fmla="*/ 801293 h 1061089"/>
                  <a:gd name="connsiteX9" fmla="*/ 823502 w 4072289"/>
                  <a:gd name="connsiteY9" fmla="*/ 688094 h 1061089"/>
                  <a:gd name="connsiteX10" fmla="*/ 513119 w 4072289"/>
                  <a:gd name="connsiteY10" fmla="*/ 514782 h 1061089"/>
                  <a:gd name="connsiteX11" fmla="*/ 352107 w 4072289"/>
                  <a:gd name="connsiteY11" fmla="*/ 406106 h 1061089"/>
                  <a:gd name="connsiteX12" fmla="*/ 179635 w 4072289"/>
                  <a:gd name="connsiteY12" fmla="*/ 256087 h 1061089"/>
                  <a:gd name="connsiteX13" fmla="*/ 0 w 4072289"/>
                  <a:gd name="connsiteY13" fmla="*/ 0 h 1061089"/>
                  <a:gd name="connsiteX14" fmla="*/ 32608 w 4072289"/>
                  <a:gd name="connsiteY14" fmla="*/ 154594 h 1061089"/>
                  <a:gd name="connsiteX15" fmla="*/ 112243 w 4072289"/>
                  <a:gd name="connsiteY15" fmla="*/ 239178 h 1061089"/>
                  <a:gd name="connsiteX16" fmla="*/ 220359 w 4072289"/>
                  <a:gd name="connsiteY16" fmla="*/ 346327 h 1061089"/>
                  <a:gd name="connsiteX17" fmla="*/ 404003 w 4072289"/>
                  <a:gd name="connsiteY17" fmla="*/ 515410 h 1061089"/>
                  <a:gd name="connsiteX18" fmla="*/ 614223 w 4072289"/>
                  <a:gd name="connsiteY18" fmla="*/ 662505 h 1061089"/>
                  <a:gd name="connsiteX19" fmla="*/ 937694 w 4072289"/>
                  <a:gd name="connsiteY19" fmla="*/ 825112 h 1061089"/>
                  <a:gd name="connsiteX20" fmla="*/ 1155262 w 4072289"/>
                  <a:gd name="connsiteY20" fmla="*/ 896644 h 1061089"/>
                  <a:gd name="connsiteX21" fmla="*/ 1408957 w 4072289"/>
                  <a:gd name="connsiteY21" fmla="*/ 961520 h 1061089"/>
                  <a:gd name="connsiteX22" fmla="*/ 1674428 w 4072289"/>
                  <a:gd name="connsiteY22" fmla="*/ 1006306 h 1061089"/>
                  <a:gd name="connsiteX23" fmla="*/ 2003848 w 4072289"/>
                  <a:gd name="connsiteY23" fmla="*/ 1041357 h 1061089"/>
                  <a:gd name="connsiteX24" fmla="*/ 2592931 w 4072289"/>
                  <a:gd name="connsiteY24" fmla="*/ 1057482 h 1061089"/>
                  <a:gd name="connsiteX25" fmla="*/ 3065151 w 4072289"/>
                  <a:gd name="connsiteY25" fmla="*/ 1061089 h 1061089"/>
                  <a:gd name="connsiteX26" fmla="*/ 3560391 w 4072289"/>
                  <a:gd name="connsiteY26" fmla="*/ 1059925 h 1061089"/>
                  <a:gd name="connsiteX27" fmla="*/ 3869348 w 4072289"/>
                  <a:gd name="connsiteY27" fmla="*/ 1058739 h 1061089"/>
                  <a:gd name="connsiteX28" fmla="*/ 4072289 w 4072289"/>
                  <a:gd name="connsiteY28" fmla="*/ 1053984 h 1061089"/>
                  <a:gd name="connsiteX0" fmla="*/ 4072289 w 4072289"/>
                  <a:gd name="connsiteY0" fmla="*/ 1053984 h 1061089"/>
                  <a:gd name="connsiteX1" fmla="*/ 4063353 w 4072289"/>
                  <a:gd name="connsiteY1" fmla="*/ 964629 h 1061089"/>
                  <a:gd name="connsiteX2" fmla="*/ 3734358 w 4072289"/>
                  <a:gd name="connsiteY2" fmla="*/ 978917 h 1061089"/>
                  <a:gd name="connsiteX3" fmla="*/ 3379321 w 4072289"/>
                  <a:gd name="connsiteY3" fmla="*/ 984858 h 1061089"/>
                  <a:gd name="connsiteX4" fmla="*/ 2954946 w 4072289"/>
                  <a:gd name="connsiteY4" fmla="*/ 986619 h 1061089"/>
                  <a:gd name="connsiteX5" fmla="*/ 2356673 w 4072289"/>
                  <a:gd name="connsiteY5" fmla="*/ 993723 h 1061089"/>
                  <a:gd name="connsiteX6" fmla="*/ 2002177 w 4072289"/>
                  <a:gd name="connsiteY6" fmla="*/ 982368 h 1061089"/>
                  <a:gd name="connsiteX7" fmla="*/ 1667830 w 4072289"/>
                  <a:gd name="connsiteY7" fmla="*/ 957346 h 1061089"/>
                  <a:gd name="connsiteX8" fmla="*/ 1108869 w 4072289"/>
                  <a:gd name="connsiteY8" fmla="*/ 801293 h 1061089"/>
                  <a:gd name="connsiteX9" fmla="*/ 823502 w 4072289"/>
                  <a:gd name="connsiteY9" fmla="*/ 688094 h 1061089"/>
                  <a:gd name="connsiteX10" fmla="*/ 513119 w 4072289"/>
                  <a:gd name="connsiteY10" fmla="*/ 514782 h 1061089"/>
                  <a:gd name="connsiteX11" fmla="*/ 352107 w 4072289"/>
                  <a:gd name="connsiteY11" fmla="*/ 406106 h 1061089"/>
                  <a:gd name="connsiteX12" fmla="*/ 179635 w 4072289"/>
                  <a:gd name="connsiteY12" fmla="*/ 256087 h 1061089"/>
                  <a:gd name="connsiteX13" fmla="*/ 0 w 4072289"/>
                  <a:gd name="connsiteY13" fmla="*/ 0 h 1061089"/>
                  <a:gd name="connsiteX14" fmla="*/ 63499 w 4072289"/>
                  <a:gd name="connsiteY14" fmla="*/ 154594 h 1061089"/>
                  <a:gd name="connsiteX15" fmla="*/ 112243 w 4072289"/>
                  <a:gd name="connsiteY15" fmla="*/ 239178 h 1061089"/>
                  <a:gd name="connsiteX16" fmla="*/ 220359 w 4072289"/>
                  <a:gd name="connsiteY16" fmla="*/ 346327 h 1061089"/>
                  <a:gd name="connsiteX17" fmla="*/ 404003 w 4072289"/>
                  <a:gd name="connsiteY17" fmla="*/ 515410 h 1061089"/>
                  <a:gd name="connsiteX18" fmla="*/ 614223 w 4072289"/>
                  <a:gd name="connsiteY18" fmla="*/ 662505 h 1061089"/>
                  <a:gd name="connsiteX19" fmla="*/ 937694 w 4072289"/>
                  <a:gd name="connsiteY19" fmla="*/ 825112 h 1061089"/>
                  <a:gd name="connsiteX20" fmla="*/ 1155262 w 4072289"/>
                  <a:gd name="connsiteY20" fmla="*/ 896644 h 1061089"/>
                  <a:gd name="connsiteX21" fmla="*/ 1408957 w 4072289"/>
                  <a:gd name="connsiteY21" fmla="*/ 961520 h 1061089"/>
                  <a:gd name="connsiteX22" fmla="*/ 1674428 w 4072289"/>
                  <a:gd name="connsiteY22" fmla="*/ 1006306 h 1061089"/>
                  <a:gd name="connsiteX23" fmla="*/ 2003848 w 4072289"/>
                  <a:gd name="connsiteY23" fmla="*/ 1041357 h 1061089"/>
                  <a:gd name="connsiteX24" fmla="*/ 2592931 w 4072289"/>
                  <a:gd name="connsiteY24" fmla="*/ 1057482 h 1061089"/>
                  <a:gd name="connsiteX25" fmla="*/ 3065151 w 4072289"/>
                  <a:gd name="connsiteY25" fmla="*/ 1061089 h 1061089"/>
                  <a:gd name="connsiteX26" fmla="*/ 3560391 w 4072289"/>
                  <a:gd name="connsiteY26" fmla="*/ 1059925 h 1061089"/>
                  <a:gd name="connsiteX27" fmla="*/ 3869348 w 4072289"/>
                  <a:gd name="connsiteY27" fmla="*/ 1058739 h 1061089"/>
                  <a:gd name="connsiteX28" fmla="*/ 4072289 w 4072289"/>
                  <a:gd name="connsiteY28" fmla="*/ 1053984 h 1061089"/>
                  <a:gd name="connsiteX0" fmla="*/ 4072289 w 4072289"/>
                  <a:gd name="connsiteY0" fmla="*/ 1053984 h 1061089"/>
                  <a:gd name="connsiteX1" fmla="*/ 4063353 w 4072289"/>
                  <a:gd name="connsiteY1" fmla="*/ 964629 h 1061089"/>
                  <a:gd name="connsiteX2" fmla="*/ 3734358 w 4072289"/>
                  <a:gd name="connsiteY2" fmla="*/ 978917 h 1061089"/>
                  <a:gd name="connsiteX3" fmla="*/ 3379321 w 4072289"/>
                  <a:gd name="connsiteY3" fmla="*/ 984858 h 1061089"/>
                  <a:gd name="connsiteX4" fmla="*/ 2954946 w 4072289"/>
                  <a:gd name="connsiteY4" fmla="*/ 986619 h 1061089"/>
                  <a:gd name="connsiteX5" fmla="*/ 2356673 w 4072289"/>
                  <a:gd name="connsiteY5" fmla="*/ 993723 h 1061089"/>
                  <a:gd name="connsiteX6" fmla="*/ 2002177 w 4072289"/>
                  <a:gd name="connsiteY6" fmla="*/ 982368 h 1061089"/>
                  <a:gd name="connsiteX7" fmla="*/ 1667830 w 4072289"/>
                  <a:gd name="connsiteY7" fmla="*/ 957346 h 1061089"/>
                  <a:gd name="connsiteX8" fmla="*/ 1108869 w 4072289"/>
                  <a:gd name="connsiteY8" fmla="*/ 801293 h 1061089"/>
                  <a:gd name="connsiteX9" fmla="*/ 823502 w 4072289"/>
                  <a:gd name="connsiteY9" fmla="*/ 688094 h 1061089"/>
                  <a:gd name="connsiteX10" fmla="*/ 513119 w 4072289"/>
                  <a:gd name="connsiteY10" fmla="*/ 514782 h 1061089"/>
                  <a:gd name="connsiteX11" fmla="*/ 352107 w 4072289"/>
                  <a:gd name="connsiteY11" fmla="*/ 406106 h 1061089"/>
                  <a:gd name="connsiteX12" fmla="*/ 179635 w 4072289"/>
                  <a:gd name="connsiteY12" fmla="*/ 256087 h 1061089"/>
                  <a:gd name="connsiteX13" fmla="*/ 0 w 4072289"/>
                  <a:gd name="connsiteY13" fmla="*/ 0 h 1061089"/>
                  <a:gd name="connsiteX14" fmla="*/ 63499 w 4072289"/>
                  <a:gd name="connsiteY14" fmla="*/ 154594 h 1061089"/>
                  <a:gd name="connsiteX15" fmla="*/ 122540 w 4072289"/>
                  <a:gd name="connsiteY15" fmla="*/ 229653 h 1061089"/>
                  <a:gd name="connsiteX16" fmla="*/ 220359 w 4072289"/>
                  <a:gd name="connsiteY16" fmla="*/ 346327 h 1061089"/>
                  <a:gd name="connsiteX17" fmla="*/ 404003 w 4072289"/>
                  <a:gd name="connsiteY17" fmla="*/ 515410 h 1061089"/>
                  <a:gd name="connsiteX18" fmla="*/ 614223 w 4072289"/>
                  <a:gd name="connsiteY18" fmla="*/ 662505 h 1061089"/>
                  <a:gd name="connsiteX19" fmla="*/ 937694 w 4072289"/>
                  <a:gd name="connsiteY19" fmla="*/ 825112 h 1061089"/>
                  <a:gd name="connsiteX20" fmla="*/ 1155262 w 4072289"/>
                  <a:gd name="connsiteY20" fmla="*/ 896644 h 1061089"/>
                  <a:gd name="connsiteX21" fmla="*/ 1408957 w 4072289"/>
                  <a:gd name="connsiteY21" fmla="*/ 961520 h 1061089"/>
                  <a:gd name="connsiteX22" fmla="*/ 1674428 w 4072289"/>
                  <a:gd name="connsiteY22" fmla="*/ 1006306 h 1061089"/>
                  <a:gd name="connsiteX23" fmla="*/ 2003848 w 4072289"/>
                  <a:gd name="connsiteY23" fmla="*/ 1041357 h 1061089"/>
                  <a:gd name="connsiteX24" fmla="*/ 2592931 w 4072289"/>
                  <a:gd name="connsiteY24" fmla="*/ 1057482 h 1061089"/>
                  <a:gd name="connsiteX25" fmla="*/ 3065151 w 4072289"/>
                  <a:gd name="connsiteY25" fmla="*/ 1061089 h 1061089"/>
                  <a:gd name="connsiteX26" fmla="*/ 3560391 w 4072289"/>
                  <a:gd name="connsiteY26" fmla="*/ 1059925 h 1061089"/>
                  <a:gd name="connsiteX27" fmla="*/ 3869348 w 4072289"/>
                  <a:gd name="connsiteY27" fmla="*/ 1058739 h 1061089"/>
                  <a:gd name="connsiteX28" fmla="*/ 4072289 w 4072289"/>
                  <a:gd name="connsiteY28" fmla="*/ 1053984 h 1061089"/>
                  <a:gd name="connsiteX0" fmla="*/ 4072289 w 4072289"/>
                  <a:gd name="connsiteY0" fmla="*/ 1053984 h 1061089"/>
                  <a:gd name="connsiteX1" fmla="*/ 4063353 w 4072289"/>
                  <a:gd name="connsiteY1" fmla="*/ 964629 h 1061089"/>
                  <a:gd name="connsiteX2" fmla="*/ 3734358 w 4072289"/>
                  <a:gd name="connsiteY2" fmla="*/ 978917 h 1061089"/>
                  <a:gd name="connsiteX3" fmla="*/ 3379321 w 4072289"/>
                  <a:gd name="connsiteY3" fmla="*/ 984858 h 1061089"/>
                  <a:gd name="connsiteX4" fmla="*/ 2954946 w 4072289"/>
                  <a:gd name="connsiteY4" fmla="*/ 986619 h 1061089"/>
                  <a:gd name="connsiteX5" fmla="*/ 2356673 w 4072289"/>
                  <a:gd name="connsiteY5" fmla="*/ 993723 h 1061089"/>
                  <a:gd name="connsiteX6" fmla="*/ 2002177 w 4072289"/>
                  <a:gd name="connsiteY6" fmla="*/ 982368 h 1061089"/>
                  <a:gd name="connsiteX7" fmla="*/ 1667830 w 4072289"/>
                  <a:gd name="connsiteY7" fmla="*/ 957346 h 1061089"/>
                  <a:gd name="connsiteX8" fmla="*/ 1108869 w 4072289"/>
                  <a:gd name="connsiteY8" fmla="*/ 801293 h 1061089"/>
                  <a:gd name="connsiteX9" fmla="*/ 823502 w 4072289"/>
                  <a:gd name="connsiteY9" fmla="*/ 688094 h 1061089"/>
                  <a:gd name="connsiteX10" fmla="*/ 513119 w 4072289"/>
                  <a:gd name="connsiteY10" fmla="*/ 514782 h 1061089"/>
                  <a:gd name="connsiteX11" fmla="*/ 352107 w 4072289"/>
                  <a:gd name="connsiteY11" fmla="*/ 406106 h 1061089"/>
                  <a:gd name="connsiteX12" fmla="*/ 179635 w 4072289"/>
                  <a:gd name="connsiteY12" fmla="*/ 256087 h 1061089"/>
                  <a:gd name="connsiteX13" fmla="*/ 0 w 4072289"/>
                  <a:gd name="connsiteY13" fmla="*/ 0 h 1061089"/>
                  <a:gd name="connsiteX14" fmla="*/ 63499 w 4072289"/>
                  <a:gd name="connsiteY14" fmla="*/ 154594 h 1061089"/>
                  <a:gd name="connsiteX15" fmla="*/ 150855 w 4072289"/>
                  <a:gd name="connsiteY15" fmla="*/ 255846 h 1061089"/>
                  <a:gd name="connsiteX16" fmla="*/ 220359 w 4072289"/>
                  <a:gd name="connsiteY16" fmla="*/ 346327 h 1061089"/>
                  <a:gd name="connsiteX17" fmla="*/ 404003 w 4072289"/>
                  <a:gd name="connsiteY17" fmla="*/ 515410 h 1061089"/>
                  <a:gd name="connsiteX18" fmla="*/ 614223 w 4072289"/>
                  <a:gd name="connsiteY18" fmla="*/ 662505 h 1061089"/>
                  <a:gd name="connsiteX19" fmla="*/ 937694 w 4072289"/>
                  <a:gd name="connsiteY19" fmla="*/ 825112 h 1061089"/>
                  <a:gd name="connsiteX20" fmla="*/ 1155262 w 4072289"/>
                  <a:gd name="connsiteY20" fmla="*/ 896644 h 1061089"/>
                  <a:gd name="connsiteX21" fmla="*/ 1408957 w 4072289"/>
                  <a:gd name="connsiteY21" fmla="*/ 961520 h 1061089"/>
                  <a:gd name="connsiteX22" fmla="*/ 1674428 w 4072289"/>
                  <a:gd name="connsiteY22" fmla="*/ 1006306 h 1061089"/>
                  <a:gd name="connsiteX23" fmla="*/ 2003848 w 4072289"/>
                  <a:gd name="connsiteY23" fmla="*/ 1041357 h 1061089"/>
                  <a:gd name="connsiteX24" fmla="*/ 2592931 w 4072289"/>
                  <a:gd name="connsiteY24" fmla="*/ 1057482 h 1061089"/>
                  <a:gd name="connsiteX25" fmla="*/ 3065151 w 4072289"/>
                  <a:gd name="connsiteY25" fmla="*/ 1061089 h 1061089"/>
                  <a:gd name="connsiteX26" fmla="*/ 3560391 w 4072289"/>
                  <a:gd name="connsiteY26" fmla="*/ 1059925 h 1061089"/>
                  <a:gd name="connsiteX27" fmla="*/ 3869348 w 4072289"/>
                  <a:gd name="connsiteY27" fmla="*/ 1058739 h 1061089"/>
                  <a:gd name="connsiteX28" fmla="*/ 4072289 w 4072289"/>
                  <a:gd name="connsiteY28" fmla="*/ 1053984 h 1061089"/>
                  <a:gd name="connsiteX0" fmla="*/ 4072289 w 4072289"/>
                  <a:gd name="connsiteY0" fmla="*/ 1053984 h 1061089"/>
                  <a:gd name="connsiteX1" fmla="*/ 4063353 w 4072289"/>
                  <a:gd name="connsiteY1" fmla="*/ 964629 h 1061089"/>
                  <a:gd name="connsiteX2" fmla="*/ 3734358 w 4072289"/>
                  <a:gd name="connsiteY2" fmla="*/ 978917 h 1061089"/>
                  <a:gd name="connsiteX3" fmla="*/ 3379321 w 4072289"/>
                  <a:gd name="connsiteY3" fmla="*/ 984858 h 1061089"/>
                  <a:gd name="connsiteX4" fmla="*/ 2954946 w 4072289"/>
                  <a:gd name="connsiteY4" fmla="*/ 986619 h 1061089"/>
                  <a:gd name="connsiteX5" fmla="*/ 2356673 w 4072289"/>
                  <a:gd name="connsiteY5" fmla="*/ 993723 h 1061089"/>
                  <a:gd name="connsiteX6" fmla="*/ 2002177 w 4072289"/>
                  <a:gd name="connsiteY6" fmla="*/ 982368 h 1061089"/>
                  <a:gd name="connsiteX7" fmla="*/ 1667830 w 4072289"/>
                  <a:gd name="connsiteY7" fmla="*/ 957346 h 1061089"/>
                  <a:gd name="connsiteX8" fmla="*/ 1108869 w 4072289"/>
                  <a:gd name="connsiteY8" fmla="*/ 801293 h 1061089"/>
                  <a:gd name="connsiteX9" fmla="*/ 823502 w 4072289"/>
                  <a:gd name="connsiteY9" fmla="*/ 688094 h 1061089"/>
                  <a:gd name="connsiteX10" fmla="*/ 513119 w 4072289"/>
                  <a:gd name="connsiteY10" fmla="*/ 514782 h 1061089"/>
                  <a:gd name="connsiteX11" fmla="*/ 352107 w 4072289"/>
                  <a:gd name="connsiteY11" fmla="*/ 406106 h 1061089"/>
                  <a:gd name="connsiteX12" fmla="*/ 179635 w 4072289"/>
                  <a:gd name="connsiteY12" fmla="*/ 256087 h 1061089"/>
                  <a:gd name="connsiteX13" fmla="*/ 0 w 4072289"/>
                  <a:gd name="connsiteY13" fmla="*/ 0 h 1061089"/>
                  <a:gd name="connsiteX14" fmla="*/ 63499 w 4072289"/>
                  <a:gd name="connsiteY14" fmla="*/ 154594 h 1061089"/>
                  <a:gd name="connsiteX15" fmla="*/ 143132 w 4072289"/>
                  <a:gd name="connsiteY15" fmla="*/ 258228 h 1061089"/>
                  <a:gd name="connsiteX16" fmla="*/ 220359 w 4072289"/>
                  <a:gd name="connsiteY16" fmla="*/ 346327 h 1061089"/>
                  <a:gd name="connsiteX17" fmla="*/ 404003 w 4072289"/>
                  <a:gd name="connsiteY17" fmla="*/ 515410 h 1061089"/>
                  <a:gd name="connsiteX18" fmla="*/ 614223 w 4072289"/>
                  <a:gd name="connsiteY18" fmla="*/ 662505 h 1061089"/>
                  <a:gd name="connsiteX19" fmla="*/ 937694 w 4072289"/>
                  <a:gd name="connsiteY19" fmla="*/ 825112 h 1061089"/>
                  <a:gd name="connsiteX20" fmla="*/ 1155262 w 4072289"/>
                  <a:gd name="connsiteY20" fmla="*/ 896644 h 1061089"/>
                  <a:gd name="connsiteX21" fmla="*/ 1408957 w 4072289"/>
                  <a:gd name="connsiteY21" fmla="*/ 961520 h 1061089"/>
                  <a:gd name="connsiteX22" fmla="*/ 1674428 w 4072289"/>
                  <a:gd name="connsiteY22" fmla="*/ 1006306 h 1061089"/>
                  <a:gd name="connsiteX23" fmla="*/ 2003848 w 4072289"/>
                  <a:gd name="connsiteY23" fmla="*/ 1041357 h 1061089"/>
                  <a:gd name="connsiteX24" fmla="*/ 2592931 w 4072289"/>
                  <a:gd name="connsiteY24" fmla="*/ 1057482 h 1061089"/>
                  <a:gd name="connsiteX25" fmla="*/ 3065151 w 4072289"/>
                  <a:gd name="connsiteY25" fmla="*/ 1061089 h 1061089"/>
                  <a:gd name="connsiteX26" fmla="*/ 3560391 w 4072289"/>
                  <a:gd name="connsiteY26" fmla="*/ 1059925 h 1061089"/>
                  <a:gd name="connsiteX27" fmla="*/ 3869348 w 4072289"/>
                  <a:gd name="connsiteY27" fmla="*/ 1058739 h 1061089"/>
                  <a:gd name="connsiteX28" fmla="*/ 4072289 w 4072289"/>
                  <a:gd name="connsiteY28" fmla="*/ 1053984 h 1061089"/>
                  <a:gd name="connsiteX0" fmla="*/ 4072289 w 4072289"/>
                  <a:gd name="connsiteY0" fmla="*/ 1053984 h 1061089"/>
                  <a:gd name="connsiteX1" fmla="*/ 4063353 w 4072289"/>
                  <a:gd name="connsiteY1" fmla="*/ 964629 h 1061089"/>
                  <a:gd name="connsiteX2" fmla="*/ 3734358 w 4072289"/>
                  <a:gd name="connsiteY2" fmla="*/ 978917 h 1061089"/>
                  <a:gd name="connsiteX3" fmla="*/ 3379321 w 4072289"/>
                  <a:gd name="connsiteY3" fmla="*/ 984858 h 1061089"/>
                  <a:gd name="connsiteX4" fmla="*/ 2954946 w 4072289"/>
                  <a:gd name="connsiteY4" fmla="*/ 986619 h 1061089"/>
                  <a:gd name="connsiteX5" fmla="*/ 2356673 w 4072289"/>
                  <a:gd name="connsiteY5" fmla="*/ 993723 h 1061089"/>
                  <a:gd name="connsiteX6" fmla="*/ 2002177 w 4072289"/>
                  <a:gd name="connsiteY6" fmla="*/ 982368 h 1061089"/>
                  <a:gd name="connsiteX7" fmla="*/ 1667830 w 4072289"/>
                  <a:gd name="connsiteY7" fmla="*/ 957346 h 1061089"/>
                  <a:gd name="connsiteX8" fmla="*/ 1108869 w 4072289"/>
                  <a:gd name="connsiteY8" fmla="*/ 801293 h 1061089"/>
                  <a:gd name="connsiteX9" fmla="*/ 823502 w 4072289"/>
                  <a:gd name="connsiteY9" fmla="*/ 688094 h 1061089"/>
                  <a:gd name="connsiteX10" fmla="*/ 513119 w 4072289"/>
                  <a:gd name="connsiteY10" fmla="*/ 514782 h 1061089"/>
                  <a:gd name="connsiteX11" fmla="*/ 352107 w 4072289"/>
                  <a:gd name="connsiteY11" fmla="*/ 406106 h 1061089"/>
                  <a:gd name="connsiteX12" fmla="*/ 179635 w 4072289"/>
                  <a:gd name="connsiteY12" fmla="*/ 256087 h 1061089"/>
                  <a:gd name="connsiteX13" fmla="*/ 0 w 4072289"/>
                  <a:gd name="connsiteY13" fmla="*/ 0 h 1061089"/>
                  <a:gd name="connsiteX14" fmla="*/ 55776 w 4072289"/>
                  <a:gd name="connsiteY14" fmla="*/ 156975 h 1061089"/>
                  <a:gd name="connsiteX15" fmla="*/ 143132 w 4072289"/>
                  <a:gd name="connsiteY15" fmla="*/ 258228 h 1061089"/>
                  <a:gd name="connsiteX16" fmla="*/ 220359 w 4072289"/>
                  <a:gd name="connsiteY16" fmla="*/ 346327 h 1061089"/>
                  <a:gd name="connsiteX17" fmla="*/ 404003 w 4072289"/>
                  <a:gd name="connsiteY17" fmla="*/ 515410 h 1061089"/>
                  <a:gd name="connsiteX18" fmla="*/ 614223 w 4072289"/>
                  <a:gd name="connsiteY18" fmla="*/ 662505 h 1061089"/>
                  <a:gd name="connsiteX19" fmla="*/ 937694 w 4072289"/>
                  <a:gd name="connsiteY19" fmla="*/ 825112 h 1061089"/>
                  <a:gd name="connsiteX20" fmla="*/ 1155262 w 4072289"/>
                  <a:gd name="connsiteY20" fmla="*/ 896644 h 1061089"/>
                  <a:gd name="connsiteX21" fmla="*/ 1408957 w 4072289"/>
                  <a:gd name="connsiteY21" fmla="*/ 961520 h 1061089"/>
                  <a:gd name="connsiteX22" fmla="*/ 1674428 w 4072289"/>
                  <a:gd name="connsiteY22" fmla="*/ 1006306 h 1061089"/>
                  <a:gd name="connsiteX23" fmla="*/ 2003848 w 4072289"/>
                  <a:gd name="connsiteY23" fmla="*/ 1041357 h 1061089"/>
                  <a:gd name="connsiteX24" fmla="*/ 2592931 w 4072289"/>
                  <a:gd name="connsiteY24" fmla="*/ 1057482 h 1061089"/>
                  <a:gd name="connsiteX25" fmla="*/ 3065151 w 4072289"/>
                  <a:gd name="connsiteY25" fmla="*/ 1061089 h 1061089"/>
                  <a:gd name="connsiteX26" fmla="*/ 3560391 w 4072289"/>
                  <a:gd name="connsiteY26" fmla="*/ 1059925 h 1061089"/>
                  <a:gd name="connsiteX27" fmla="*/ 3869348 w 4072289"/>
                  <a:gd name="connsiteY27" fmla="*/ 1058739 h 1061089"/>
                  <a:gd name="connsiteX28" fmla="*/ 4072289 w 4072289"/>
                  <a:gd name="connsiteY28" fmla="*/ 1053984 h 1061089"/>
                  <a:gd name="connsiteX0" fmla="*/ 4072289 w 4072289"/>
                  <a:gd name="connsiteY0" fmla="*/ 1053984 h 1061089"/>
                  <a:gd name="connsiteX1" fmla="*/ 4063353 w 4072289"/>
                  <a:gd name="connsiteY1" fmla="*/ 964629 h 1061089"/>
                  <a:gd name="connsiteX2" fmla="*/ 3734358 w 4072289"/>
                  <a:gd name="connsiteY2" fmla="*/ 978917 h 1061089"/>
                  <a:gd name="connsiteX3" fmla="*/ 3379321 w 4072289"/>
                  <a:gd name="connsiteY3" fmla="*/ 984858 h 1061089"/>
                  <a:gd name="connsiteX4" fmla="*/ 2954946 w 4072289"/>
                  <a:gd name="connsiteY4" fmla="*/ 986619 h 1061089"/>
                  <a:gd name="connsiteX5" fmla="*/ 2356673 w 4072289"/>
                  <a:gd name="connsiteY5" fmla="*/ 993723 h 1061089"/>
                  <a:gd name="connsiteX6" fmla="*/ 2002177 w 4072289"/>
                  <a:gd name="connsiteY6" fmla="*/ 982368 h 1061089"/>
                  <a:gd name="connsiteX7" fmla="*/ 1667830 w 4072289"/>
                  <a:gd name="connsiteY7" fmla="*/ 957346 h 1061089"/>
                  <a:gd name="connsiteX8" fmla="*/ 1108869 w 4072289"/>
                  <a:gd name="connsiteY8" fmla="*/ 801293 h 1061089"/>
                  <a:gd name="connsiteX9" fmla="*/ 823502 w 4072289"/>
                  <a:gd name="connsiteY9" fmla="*/ 688094 h 1061089"/>
                  <a:gd name="connsiteX10" fmla="*/ 513119 w 4072289"/>
                  <a:gd name="connsiteY10" fmla="*/ 514782 h 1061089"/>
                  <a:gd name="connsiteX11" fmla="*/ 339235 w 4072289"/>
                  <a:gd name="connsiteY11" fmla="*/ 418012 h 1061089"/>
                  <a:gd name="connsiteX12" fmla="*/ 179635 w 4072289"/>
                  <a:gd name="connsiteY12" fmla="*/ 256087 h 1061089"/>
                  <a:gd name="connsiteX13" fmla="*/ 0 w 4072289"/>
                  <a:gd name="connsiteY13" fmla="*/ 0 h 1061089"/>
                  <a:gd name="connsiteX14" fmla="*/ 55776 w 4072289"/>
                  <a:gd name="connsiteY14" fmla="*/ 156975 h 1061089"/>
                  <a:gd name="connsiteX15" fmla="*/ 143132 w 4072289"/>
                  <a:gd name="connsiteY15" fmla="*/ 258228 h 1061089"/>
                  <a:gd name="connsiteX16" fmla="*/ 220359 w 4072289"/>
                  <a:gd name="connsiteY16" fmla="*/ 346327 h 1061089"/>
                  <a:gd name="connsiteX17" fmla="*/ 404003 w 4072289"/>
                  <a:gd name="connsiteY17" fmla="*/ 515410 h 1061089"/>
                  <a:gd name="connsiteX18" fmla="*/ 614223 w 4072289"/>
                  <a:gd name="connsiteY18" fmla="*/ 662505 h 1061089"/>
                  <a:gd name="connsiteX19" fmla="*/ 937694 w 4072289"/>
                  <a:gd name="connsiteY19" fmla="*/ 825112 h 1061089"/>
                  <a:gd name="connsiteX20" fmla="*/ 1155262 w 4072289"/>
                  <a:gd name="connsiteY20" fmla="*/ 896644 h 1061089"/>
                  <a:gd name="connsiteX21" fmla="*/ 1408957 w 4072289"/>
                  <a:gd name="connsiteY21" fmla="*/ 961520 h 1061089"/>
                  <a:gd name="connsiteX22" fmla="*/ 1674428 w 4072289"/>
                  <a:gd name="connsiteY22" fmla="*/ 1006306 h 1061089"/>
                  <a:gd name="connsiteX23" fmla="*/ 2003848 w 4072289"/>
                  <a:gd name="connsiteY23" fmla="*/ 1041357 h 1061089"/>
                  <a:gd name="connsiteX24" fmla="*/ 2592931 w 4072289"/>
                  <a:gd name="connsiteY24" fmla="*/ 1057482 h 1061089"/>
                  <a:gd name="connsiteX25" fmla="*/ 3065151 w 4072289"/>
                  <a:gd name="connsiteY25" fmla="*/ 1061089 h 1061089"/>
                  <a:gd name="connsiteX26" fmla="*/ 3560391 w 4072289"/>
                  <a:gd name="connsiteY26" fmla="*/ 1059925 h 1061089"/>
                  <a:gd name="connsiteX27" fmla="*/ 3869348 w 4072289"/>
                  <a:gd name="connsiteY27" fmla="*/ 1058739 h 1061089"/>
                  <a:gd name="connsiteX28" fmla="*/ 4072289 w 4072289"/>
                  <a:gd name="connsiteY28" fmla="*/ 1053984 h 1061089"/>
                  <a:gd name="connsiteX0" fmla="*/ 4072289 w 4072289"/>
                  <a:gd name="connsiteY0" fmla="*/ 1053984 h 1061089"/>
                  <a:gd name="connsiteX1" fmla="*/ 4063353 w 4072289"/>
                  <a:gd name="connsiteY1" fmla="*/ 964629 h 1061089"/>
                  <a:gd name="connsiteX2" fmla="*/ 3734358 w 4072289"/>
                  <a:gd name="connsiteY2" fmla="*/ 978917 h 1061089"/>
                  <a:gd name="connsiteX3" fmla="*/ 3379321 w 4072289"/>
                  <a:gd name="connsiteY3" fmla="*/ 984858 h 1061089"/>
                  <a:gd name="connsiteX4" fmla="*/ 2954946 w 4072289"/>
                  <a:gd name="connsiteY4" fmla="*/ 986619 h 1061089"/>
                  <a:gd name="connsiteX5" fmla="*/ 2356673 w 4072289"/>
                  <a:gd name="connsiteY5" fmla="*/ 993723 h 1061089"/>
                  <a:gd name="connsiteX6" fmla="*/ 2002177 w 4072289"/>
                  <a:gd name="connsiteY6" fmla="*/ 982368 h 1061089"/>
                  <a:gd name="connsiteX7" fmla="*/ 1667830 w 4072289"/>
                  <a:gd name="connsiteY7" fmla="*/ 957346 h 1061089"/>
                  <a:gd name="connsiteX8" fmla="*/ 1108869 w 4072289"/>
                  <a:gd name="connsiteY8" fmla="*/ 801293 h 1061089"/>
                  <a:gd name="connsiteX9" fmla="*/ 823502 w 4072289"/>
                  <a:gd name="connsiteY9" fmla="*/ 688094 h 1061089"/>
                  <a:gd name="connsiteX10" fmla="*/ 515693 w 4072289"/>
                  <a:gd name="connsiteY10" fmla="*/ 560026 h 1061089"/>
                  <a:gd name="connsiteX11" fmla="*/ 339235 w 4072289"/>
                  <a:gd name="connsiteY11" fmla="*/ 418012 h 1061089"/>
                  <a:gd name="connsiteX12" fmla="*/ 179635 w 4072289"/>
                  <a:gd name="connsiteY12" fmla="*/ 256087 h 1061089"/>
                  <a:gd name="connsiteX13" fmla="*/ 0 w 4072289"/>
                  <a:gd name="connsiteY13" fmla="*/ 0 h 1061089"/>
                  <a:gd name="connsiteX14" fmla="*/ 55776 w 4072289"/>
                  <a:gd name="connsiteY14" fmla="*/ 156975 h 1061089"/>
                  <a:gd name="connsiteX15" fmla="*/ 143132 w 4072289"/>
                  <a:gd name="connsiteY15" fmla="*/ 258228 h 1061089"/>
                  <a:gd name="connsiteX16" fmla="*/ 220359 w 4072289"/>
                  <a:gd name="connsiteY16" fmla="*/ 346327 h 1061089"/>
                  <a:gd name="connsiteX17" fmla="*/ 404003 w 4072289"/>
                  <a:gd name="connsiteY17" fmla="*/ 515410 h 1061089"/>
                  <a:gd name="connsiteX18" fmla="*/ 614223 w 4072289"/>
                  <a:gd name="connsiteY18" fmla="*/ 662505 h 1061089"/>
                  <a:gd name="connsiteX19" fmla="*/ 937694 w 4072289"/>
                  <a:gd name="connsiteY19" fmla="*/ 825112 h 1061089"/>
                  <a:gd name="connsiteX20" fmla="*/ 1155262 w 4072289"/>
                  <a:gd name="connsiteY20" fmla="*/ 896644 h 1061089"/>
                  <a:gd name="connsiteX21" fmla="*/ 1408957 w 4072289"/>
                  <a:gd name="connsiteY21" fmla="*/ 961520 h 1061089"/>
                  <a:gd name="connsiteX22" fmla="*/ 1674428 w 4072289"/>
                  <a:gd name="connsiteY22" fmla="*/ 1006306 h 1061089"/>
                  <a:gd name="connsiteX23" fmla="*/ 2003848 w 4072289"/>
                  <a:gd name="connsiteY23" fmla="*/ 1041357 h 1061089"/>
                  <a:gd name="connsiteX24" fmla="*/ 2592931 w 4072289"/>
                  <a:gd name="connsiteY24" fmla="*/ 1057482 h 1061089"/>
                  <a:gd name="connsiteX25" fmla="*/ 3065151 w 4072289"/>
                  <a:gd name="connsiteY25" fmla="*/ 1061089 h 1061089"/>
                  <a:gd name="connsiteX26" fmla="*/ 3560391 w 4072289"/>
                  <a:gd name="connsiteY26" fmla="*/ 1059925 h 1061089"/>
                  <a:gd name="connsiteX27" fmla="*/ 3869348 w 4072289"/>
                  <a:gd name="connsiteY27" fmla="*/ 1058739 h 1061089"/>
                  <a:gd name="connsiteX28" fmla="*/ 4072289 w 4072289"/>
                  <a:gd name="connsiteY28" fmla="*/ 1053984 h 1061089"/>
                  <a:gd name="connsiteX0" fmla="*/ 4072289 w 4072289"/>
                  <a:gd name="connsiteY0" fmla="*/ 1053984 h 1061089"/>
                  <a:gd name="connsiteX1" fmla="*/ 4063353 w 4072289"/>
                  <a:gd name="connsiteY1" fmla="*/ 964629 h 1061089"/>
                  <a:gd name="connsiteX2" fmla="*/ 3734358 w 4072289"/>
                  <a:gd name="connsiteY2" fmla="*/ 978917 h 1061089"/>
                  <a:gd name="connsiteX3" fmla="*/ 3379321 w 4072289"/>
                  <a:gd name="connsiteY3" fmla="*/ 984858 h 1061089"/>
                  <a:gd name="connsiteX4" fmla="*/ 2954946 w 4072289"/>
                  <a:gd name="connsiteY4" fmla="*/ 986619 h 1061089"/>
                  <a:gd name="connsiteX5" fmla="*/ 2356673 w 4072289"/>
                  <a:gd name="connsiteY5" fmla="*/ 993723 h 1061089"/>
                  <a:gd name="connsiteX6" fmla="*/ 2002177 w 4072289"/>
                  <a:gd name="connsiteY6" fmla="*/ 982368 h 1061089"/>
                  <a:gd name="connsiteX7" fmla="*/ 1667830 w 4072289"/>
                  <a:gd name="connsiteY7" fmla="*/ 957346 h 1061089"/>
                  <a:gd name="connsiteX8" fmla="*/ 1108869 w 4072289"/>
                  <a:gd name="connsiteY8" fmla="*/ 801293 h 1061089"/>
                  <a:gd name="connsiteX9" fmla="*/ 797760 w 4072289"/>
                  <a:gd name="connsiteY9" fmla="*/ 719050 h 1061089"/>
                  <a:gd name="connsiteX10" fmla="*/ 515693 w 4072289"/>
                  <a:gd name="connsiteY10" fmla="*/ 560026 h 1061089"/>
                  <a:gd name="connsiteX11" fmla="*/ 339235 w 4072289"/>
                  <a:gd name="connsiteY11" fmla="*/ 418012 h 1061089"/>
                  <a:gd name="connsiteX12" fmla="*/ 179635 w 4072289"/>
                  <a:gd name="connsiteY12" fmla="*/ 256087 h 1061089"/>
                  <a:gd name="connsiteX13" fmla="*/ 0 w 4072289"/>
                  <a:gd name="connsiteY13" fmla="*/ 0 h 1061089"/>
                  <a:gd name="connsiteX14" fmla="*/ 55776 w 4072289"/>
                  <a:gd name="connsiteY14" fmla="*/ 156975 h 1061089"/>
                  <a:gd name="connsiteX15" fmla="*/ 143132 w 4072289"/>
                  <a:gd name="connsiteY15" fmla="*/ 258228 h 1061089"/>
                  <a:gd name="connsiteX16" fmla="*/ 220359 w 4072289"/>
                  <a:gd name="connsiteY16" fmla="*/ 346327 h 1061089"/>
                  <a:gd name="connsiteX17" fmla="*/ 404003 w 4072289"/>
                  <a:gd name="connsiteY17" fmla="*/ 515410 h 1061089"/>
                  <a:gd name="connsiteX18" fmla="*/ 614223 w 4072289"/>
                  <a:gd name="connsiteY18" fmla="*/ 662505 h 1061089"/>
                  <a:gd name="connsiteX19" fmla="*/ 937694 w 4072289"/>
                  <a:gd name="connsiteY19" fmla="*/ 825112 h 1061089"/>
                  <a:gd name="connsiteX20" fmla="*/ 1155262 w 4072289"/>
                  <a:gd name="connsiteY20" fmla="*/ 896644 h 1061089"/>
                  <a:gd name="connsiteX21" fmla="*/ 1408957 w 4072289"/>
                  <a:gd name="connsiteY21" fmla="*/ 961520 h 1061089"/>
                  <a:gd name="connsiteX22" fmla="*/ 1674428 w 4072289"/>
                  <a:gd name="connsiteY22" fmla="*/ 1006306 h 1061089"/>
                  <a:gd name="connsiteX23" fmla="*/ 2003848 w 4072289"/>
                  <a:gd name="connsiteY23" fmla="*/ 1041357 h 1061089"/>
                  <a:gd name="connsiteX24" fmla="*/ 2592931 w 4072289"/>
                  <a:gd name="connsiteY24" fmla="*/ 1057482 h 1061089"/>
                  <a:gd name="connsiteX25" fmla="*/ 3065151 w 4072289"/>
                  <a:gd name="connsiteY25" fmla="*/ 1061089 h 1061089"/>
                  <a:gd name="connsiteX26" fmla="*/ 3560391 w 4072289"/>
                  <a:gd name="connsiteY26" fmla="*/ 1059925 h 1061089"/>
                  <a:gd name="connsiteX27" fmla="*/ 3869348 w 4072289"/>
                  <a:gd name="connsiteY27" fmla="*/ 1058739 h 1061089"/>
                  <a:gd name="connsiteX28" fmla="*/ 4072289 w 4072289"/>
                  <a:gd name="connsiteY28" fmla="*/ 1053984 h 1061089"/>
                  <a:gd name="connsiteX0" fmla="*/ 4072289 w 4072289"/>
                  <a:gd name="connsiteY0" fmla="*/ 1053984 h 1061089"/>
                  <a:gd name="connsiteX1" fmla="*/ 4063353 w 4072289"/>
                  <a:gd name="connsiteY1" fmla="*/ 964629 h 1061089"/>
                  <a:gd name="connsiteX2" fmla="*/ 3734358 w 4072289"/>
                  <a:gd name="connsiteY2" fmla="*/ 978917 h 1061089"/>
                  <a:gd name="connsiteX3" fmla="*/ 3379321 w 4072289"/>
                  <a:gd name="connsiteY3" fmla="*/ 984858 h 1061089"/>
                  <a:gd name="connsiteX4" fmla="*/ 2954946 w 4072289"/>
                  <a:gd name="connsiteY4" fmla="*/ 986619 h 1061089"/>
                  <a:gd name="connsiteX5" fmla="*/ 2356673 w 4072289"/>
                  <a:gd name="connsiteY5" fmla="*/ 993723 h 1061089"/>
                  <a:gd name="connsiteX6" fmla="*/ 2002177 w 4072289"/>
                  <a:gd name="connsiteY6" fmla="*/ 982368 h 1061089"/>
                  <a:gd name="connsiteX7" fmla="*/ 1667830 w 4072289"/>
                  <a:gd name="connsiteY7" fmla="*/ 957346 h 1061089"/>
                  <a:gd name="connsiteX8" fmla="*/ 1095998 w 4072289"/>
                  <a:gd name="connsiteY8" fmla="*/ 832249 h 1061089"/>
                  <a:gd name="connsiteX9" fmla="*/ 797760 w 4072289"/>
                  <a:gd name="connsiteY9" fmla="*/ 719050 h 1061089"/>
                  <a:gd name="connsiteX10" fmla="*/ 515693 w 4072289"/>
                  <a:gd name="connsiteY10" fmla="*/ 560026 h 1061089"/>
                  <a:gd name="connsiteX11" fmla="*/ 339235 w 4072289"/>
                  <a:gd name="connsiteY11" fmla="*/ 418012 h 1061089"/>
                  <a:gd name="connsiteX12" fmla="*/ 179635 w 4072289"/>
                  <a:gd name="connsiteY12" fmla="*/ 256087 h 1061089"/>
                  <a:gd name="connsiteX13" fmla="*/ 0 w 4072289"/>
                  <a:gd name="connsiteY13" fmla="*/ 0 h 1061089"/>
                  <a:gd name="connsiteX14" fmla="*/ 55776 w 4072289"/>
                  <a:gd name="connsiteY14" fmla="*/ 156975 h 1061089"/>
                  <a:gd name="connsiteX15" fmla="*/ 143132 w 4072289"/>
                  <a:gd name="connsiteY15" fmla="*/ 258228 h 1061089"/>
                  <a:gd name="connsiteX16" fmla="*/ 220359 w 4072289"/>
                  <a:gd name="connsiteY16" fmla="*/ 346327 h 1061089"/>
                  <a:gd name="connsiteX17" fmla="*/ 404003 w 4072289"/>
                  <a:gd name="connsiteY17" fmla="*/ 515410 h 1061089"/>
                  <a:gd name="connsiteX18" fmla="*/ 614223 w 4072289"/>
                  <a:gd name="connsiteY18" fmla="*/ 662505 h 1061089"/>
                  <a:gd name="connsiteX19" fmla="*/ 937694 w 4072289"/>
                  <a:gd name="connsiteY19" fmla="*/ 825112 h 1061089"/>
                  <a:gd name="connsiteX20" fmla="*/ 1155262 w 4072289"/>
                  <a:gd name="connsiteY20" fmla="*/ 896644 h 1061089"/>
                  <a:gd name="connsiteX21" fmla="*/ 1408957 w 4072289"/>
                  <a:gd name="connsiteY21" fmla="*/ 961520 h 1061089"/>
                  <a:gd name="connsiteX22" fmla="*/ 1674428 w 4072289"/>
                  <a:gd name="connsiteY22" fmla="*/ 1006306 h 1061089"/>
                  <a:gd name="connsiteX23" fmla="*/ 2003848 w 4072289"/>
                  <a:gd name="connsiteY23" fmla="*/ 1041357 h 1061089"/>
                  <a:gd name="connsiteX24" fmla="*/ 2592931 w 4072289"/>
                  <a:gd name="connsiteY24" fmla="*/ 1057482 h 1061089"/>
                  <a:gd name="connsiteX25" fmla="*/ 3065151 w 4072289"/>
                  <a:gd name="connsiteY25" fmla="*/ 1061089 h 1061089"/>
                  <a:gd name="connsiteX26" fmla="*/ 3560391 w 4072289"/>
                  <a:gd name="connsiteY26" fmla="*/ 1059925 h 1061089"/>
                  <a:gd name="connsiteX27" fmla="*/ 3869348 w 4072289"/>
                  <a:gd name="connsiteY27" fmla="*/ 1058739 h 1061089"/>
                  <a:gd name="connsiteX28" fmla="*/ 4072289 w 4072289"/>
                  <a:gd name="connsiteY28" fmla="*/ 1053984 h 1061089"/>
                  <a:gd name="connsiteX0" fmla="*/ 4072289 w 4072289"/>
                  <a:gd name="connsiteY0" fmla="*/ 1053984 h 1061089"/>
                  <a:gd name="connsiteX1" fmla="*/ 4063353 w 4072289"/>
                  <a:gd name="connsiteY1" fmla="*/ 964629 h 1061089"/>
                  <a:gd name="connsiteX2" fmla="*/ 3734358 w 4072289"/>
                  <a:gd name="connsiteY2" fmla="*/ 978917 h 1061089"/>
                  <a:gd name="connsiteX3" fmla="*/ 3379321 w 4072289"/>
                  <a:gd name="connsiteY3" fmla="*/ 984858 h 1061089"/>
                  <a:gd name="connsiteX4" fmla="*/ 2954946 w 4072289"/>
                  <a:gd name="connsiteY4" fmla="*/ 986619 h 1061089"/>
                  <a:gd name="connsiteX5" fmla="*/ 2356673 w 4072289"/>
                  <a:gd name="connsiteY5" fmla="*/ 993723 h 1061089"/>
                  <a:gd name="connsiteX6" fmla="*/ 2002177 w 4072289"/>
                  <a:gd name="connsiteY6" fmla="*/ 982368 h 1061089"/>
                  <a:gd name="connsiteX7" fmla="*/ 1667830 w 4072289"/>
                  <a:gd name="connsiteY7" fmla="*/ 957346 h 1061089"/>
                  <a:gd name="connsiteX8" fmla="*/ 1401561 w 4072289"/>
                  <a:gd name="connsiteY8" fmla="*/ 911056 h 1061089"/>
                  <a:gd name="connsiteX9" fmla="*/ 1095998 w 4072289"/>
                  <a:gd name="connsiteY9" fmla="*/ 832249 h 1061089"/>
                  <a:gd name="connsiteX10" fmla="*/ 797760 w 4072289"/>
                  <a:gd name="connsiteY10" fmla="*/ 719050 h 1061089"/>
                  <a:gd name="connsiteX11" fmla="*/ 515693 w 4072289"/>
                  <a:gd name="connsiteY11" fmla="*/ 560026 h 1061089"/>
                  <a:gd name="connsiteX12" fmla="*/ 339235 w 4072289"/>
                  <a:gd name="connsiteY12" fmla="*/ 418012 h 1061089"/>
                  <a:gd name="connsiteX13" fmla="*/ 179635 w 4072289"/>
                  <a:gd name="connsiteY13" fmla="*/ 256087 h 1061089"/>
                  <a:gd name="connsiteX14" fmla="*/ 0 w 4072289"/>
                  <a:gd name="connsiteY14" fmla="*/ 0 h 1061089"/>
                  <a:gd name="connsiteX15" fmla="*/ 55776 w 4072289"/>
                  <a:gd name="connsiteY15" fmla="*/ 156975 h 1061089"/>
                  <a:gd name="connsiteX16" fmla="*/ 143132 w 4072289"/>
                  <a:gd name="connsiteY16" fmla="*/ 258228 h 1061089"/>
                  <a:gd name="connsiteX17" fmla="*/ 220359 w 4072289"/>
                  <a:gd name="connsiteY17" fmla="*/ 346327 h 1061089"/>
                  <a:gd name="connsiteX18" fmla="*/ 404003 w 4072289"/>
                  <a:gd name="connsiteY18" fmla="*/ 515410 h 1061089"/>
                  <a:gd name="connsiteX19" fmla="*/ 614223 w 4072289"/>
                  <a:gd name="connsiteY19" fmla="*/ 662505 h 1061089"/>
                  <a:gd name="connsiteX20" fmla="*/ 937694 w 4072289"/>
                  <a:gd name="connsiteY20" fmla="*/ 825112 h 1061089"/>
                  <a:gd name="connsiteX21" fmla="*/ 1155262 w 4072289"/>
                  <a:gd name="connsiteY21" fmla="*/ 896644 h 1061089"/>
                  <a:gd name="connsiteX22" fmla="*/ 1408957 w 4072289"/>
                  <a:gd name="connsiteY22" fmla="*/ 961520 h 1061089"/>
                  <a:gd name="connsiteX23" fmla="*/ 1674428 w 4072289"/>
                  <a:gd name="connsiteY23" fmla="*/ 1006306 h 1061089"/>
                  <a:gd name="connsiteX24" fmla="*/ 2003848 w 4072289"/>
                  <a:gd name="connsiteY24" fmla="*/ 1041357 h 1061089"/>
                  <a:gd name="connsiteX25" fmla="*/ 2592931 w 4072289"/>
                  <a:gd name="connsiteY25" fmla="*/ 1057482 h 1061089"/>
                  <a:gd name="connsiteX26" fmla="*/ 3065151 w 4072289"/>
                  <a:gd name="connsiteY26" fmla="*/ 1061089 h 1061089"/>
                  <a:gd name="connsiteX27" fmla="*/ 3560391 w 4072289"/>
                  <a:gd name="connsiteY27" fmla="*/ 1059925 h 1061089"/>
                  <a:gd name="connsiteX28" fmla="*/ 3869348 w 4072289"/>
                  <a:gd name="connsiteY28" fmla="*/ 1058739 h 1061089"/>
                  <a:gd name="connsiteX29" fmla="*/ 4072289 w 4072289"/>
                  <a:gd name="connsiteY29" fmla="*/ 1053984 h 1061089"/>
                  <a:gd name="connsiteX0" fmla="*/ 4072289 w 4072289"/>
                  <a:gd name="connsiteY0" fmla="*/ 1053984 h 1061089"/>
                  <a:gd name="connsiteX1" fmla="*/ 4063353 w 4072289"/>
                  <a:gd name="connsiteY1" fmla="*/ 964629 h 1061089"/>
                  <a:gd name="connsiteX2" fmla="*/ 3734358 w 4072289"/>
                  <a:gd name="connsiteY2" fmla="*/ 978917 h 1061089"/>
                  <a:gd name="connsiteX3" fmla="*/ 3379321 w 4072289"/>
                  <a:gd name="connsiteY3" fmla="*/ 984858 h 1061089"/>
                  <a:gd name="connsiteX4" fmla="*/ 2954946 w 4072289"/>
                  <a:gd name="connsiteY4" fmla="*/ 986619 h 1061089"/>
                  <a:gd name="connsiteX5" fmla="*/ 2356673 w 4072289"/>
                  <a:gd name="connsiteY5" fmla="*/ 993723 h 1061089"/>
                  <a:gd name="connsiteX6" fmla="*/ 2002177 w 4072289"/>
                  <a:gd name="connsiteY6" fmla="*/ 982368 h 1061089"/>
                  <a:gd name="connsiteX7" fmla="*/ 1667830 w 4072289"/>
                  <a:gd name="connsiteY7" fmla="*/ 957346 h 1061089"/>
                  <a:gd name="connsiteX8" fmla="*/ 1401561 w 4072289"/>
                  <a:gd name="connsiteY8" fmla="*/ 911056 h 1061089"/>
                  <a:gd name="connsiteX9" fmla="*/ 1095998 w 4072289"/>
                  <a:gd name="connsiteY9" fmla="*/ 832249 h 1061089"/>
                  <a:gd name="connsiteX10" fmla="*/ 797760 w 4072289"/>
                  <a:gd name="connsiteY10" fmla="*/ 719050 h 1061089"/>
                  <a:gd name="connsiteX11" fmla="*/ 515693 w 4072289"/>
                  <a:gd name="connsiteY11" fmla="*/ 560026 h 1061089"/>
                  <a:gd name="connsiteX12" fmla="*/ 339235 w 4072289"/>
                  <a:gd name="connsiteY12" fmla="*/ 418012 h 1061089"/>
                  <a:gd name="connsiteX13" fmla="*/ 179635 w 4072289"/>
                  <a:gd name="connsiteY13" fmla="*/ 256087 h 1061089"/>
                  <a:gd name="connsiteX14" fmla="*/ 83564 w 4072289"/>
                  <a:gd name="connsiteY14" fmla="*/ 137150 h 1061089"/>
                  <a:gd name="connsiteX15" fmla="*/ 0 w 4072289"/>
                  <a:gd name="connsiteY15" fmla="*/ 0 h 1061089"/>
                  <a:gd name="connsiteX16" fmla="*/ 55776 w 4072289"/>
                  <a:gd name="connsiteY16" fmla="*/ 156975 h 1061089"/>
                  <a:gd name="connsiteX17" fmla="*/ 143132 w 4072289"/>
                  <a:gd name="connsiteY17" fmla="*/ 258228 h 1061089"/>
                  <a:gd name="connsiteX18" fmla="*/ 220359 w 4072289"/>
                  <a:gd name="connsiteY18" fmla="*/ 346327 h 1061089"/>
                  <a:gd name="connsiteX19" fmla="*/ 404003 w 4072289"/>
                  <a:gd name="connsiteY19" fmla="*/ 515410 h 1061089"/>
                  <a:gd name="connsiteX20" fmla="*/ 614223 w 4072289"/>
                  <a:gd name="connsiteY20" fmla="*/ 662505 h 1061089"/>
                  <a:gd name="connsiteX21" fmla="*/ 937694 w 4072289"/>
                  <a:gd name="connsiteY21" fmla="*/ 825112 h 1061089"/>
                  <a:gd name="connsiteX22" fmla="*/ 1155262 w 4072289"/>
                  <a:gd name="connsiteY22" fmla="*/ 896644 h 1061089"/>
                  <a:gd name="connsiteX23" fmla="*/ 1408957 w 4072289"/>
                  <a:gd name="connsiteY23" fmla="*/ 961520 h 1061089"/>
                  <a:gd name="connsiteX24" fmla="*/ 1674428 w 4072289"/>
                  <a:gd name="connsiteY24" fmla="*/ 1006306 h 1061089"/>
                  <a:gd name="connsiteX25" fmla="*/ 2003848 w 4072289"/>
                  <a:gd name="connsiteY25" fmla="*/ 1041357 h 1061089"/>
                  <a:gd name="connsiteX26" fmla="*/ 2592931 w 4072289"/>
                  <a:gd name="connsiteY26" fmla="*/ 1057482 h 1061089"/>
                  <a:gd name="connsiteX27" fmla="*/ 3065151 w 4072289"/>
                  <a:gd name="connsiteY27" fmla="*/ 1061089 h 1061089"/>
                  <a:gd name="connsiteX28" fmla="*/ 3560391 w 4072289"/>
                  <a:gd name="connsiteY28" fmla="*/ 1059925 h 1061089"/>
                  <a:gd name="connsiteX29" fmla="*/ 3869348 w 4072289"/>
                  <a:gd name="connsiteY29" fmla="*/ 1058739 h 1061089"/>
                  <a:gd name="connsiteX30" fmla="*/ 4072289 w 4072289"/>
                  <a:gd name="connsiteY30" fmla="*/ 1053984 h 106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72289" h="1061089">
                    <a:moveTo>
                      <a:pt x="4072289" y="1053984"/>
                    </a:moveTo>
                    <a:lnTo>
                      <a:pt x="4063353" y="964629"/>
                    </a:lnTo>
                    <a:lnTo>
                      <a:pt x="3734358" y="978917"/>
                    </a:lnTo>
                    <a:lnTo>
                      <a:pt x="3379321" y="984858"/>
                    </a:lnTo>
                    <a:lnTo>
                      <a:pt x="2954946" y="986619"/>
                    </a:lnTo>
                    <a:lnTo>
                      <a:pt x="2356673" y="993723"/>
                    </a:lnTo>
                    <a:cubicBezTo>
                      <a:pt x="2237650" y="982794"/>
                      <a:pt x="2121200" y="993297"/>
                      <a:pt x="2002177" y="982368"/>
                    </a:cubicBezTo>
                    <a:lnTo>
                      <a:pt x="1667830" y="957346"/>
                    </a:lnTo>
                    <a:cubicBezTo>
                      <a:pt x="1580790" y="937947"/>
                      <a:pt x="1488601" y="930455"/>
                      <a:pt x="1401561" y="911056"/>
                    </a:cubicBezTo>
                    <a:lnTo>
                      <a:pt x="1095998" y="832249"/>
                    </a:lnTo>
                    <a:lnTo>
                      <a:pt x="797760" y="719050"/>
                    </a:lnTo>
                    <a:lnTo>
                      <a:pt x="515693" y="560026"/>
                    </a:lnTo>
                    <a:cubicBezTo>
                      <a:pt x="440130" y="513028"/>
                      <a:pt x="395245" y="468668"/>
                      <a:pt x="339235" y="418012"/>
                    </a:cubicBezTo>
                    <a:cubicBezTo>
                      <a:pt x="283225" y="367356"/>
                      <a:pt x="220102" y="302897"/>
                      <a:pt x="179635" y="256087"/>
                    </a:cubicBezTo>
                    <a:cubicBezTo>
                      <a:pt x="151902" y="216441"/>
                      <a:pt x="111297" y="176796"/>
                      <a:pt x="83564" y="137150"/>
                    </a:cubicBezTo>
                    <a:lnTo>
                      <a:pt x="0" y="0"/>
                    </a:lnTo>
                    <a:lnTo>
                      <a:pt x="55776" y="156975"/>
                    </a:lnTo>
                    <a:lnTo>
                      <a:pt x="143132" y="258228"/>
                    </a:lnTo>
                    <a:lnTo>
                      <a:pt x="220359" y="346327"/>
                    </a:lnTo>
                    <a:lnTo>
                      <a:pt x="404003" y="515410"/>
                    </a:lnTo>
                    <a:lnTo>
                      <a:pt x="614223" y="662505"/>
                    </a:lnTo>
                    <a:lnTo>
                      <a:pt x="937694" y="825112"/>
                    </a:lnTo>
                    <a:cubicBezTo>
                      <a:pt x="1014507" y="848162"/>
                      <a:pt x="1078449" y="873594"/>
                      <a:pt x="1155262" y="896644"/>
                    </a:cubicBezTo>
                    <a:lnTo>
                      <a:pt x="1408957" y="961520"/>
                    </a:lnTo>
                    <a:cubicBezTo>
                      <a:pt x="1497447" y="974068"/>
                      <a:pt x="1585938" y="993758"/>
                      <a:pt x="1674428" y="1006306"/>
                    </a:cubicBezTo>
                    <a:lnTo>
                      <a:pt x="2003848" y="1041357"/>
                    </a:lnTo>
                    <a:lnTo>
                      <a:pt x="2592931" y="1057482"/>
                    </a:lnTo>
                    <a:lnTo>
                      <a:pt x="3065151" y="1061089"/>
                    </a:lnTo>
                    <a:lnTo>
                      <a:pt x="3560391" y="1059925"/>
                    </a:lnTo>
                    <a:lnTo>
                      <a:pt x="3869348" y="1058739"/>
                    </a:lnTo>
                    <a:lnTo>
                      <a:pt x="4072289" y="1053984"/>
                    </a:lnTo>
                    <a:close/>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7676301" y="2023426"/>
              <a:ext cx="1222371" cy="350327"/>
            </a:xfrm>
            <a:prstGeom prst="rect">
              <a:avLst/>
            </a:prstGeom>
            <a:solidFill>
              <a:schemeClr val="bg1"/>
            </a:solidFill>
          </p:spPr>
          <p:txBody>
            <a:bodyPr wrap="square" rtlCol="0">
              <a:noAutofit/>
            </a:bodyPr>
            <a:lstStyle/>
            <a:p>
              <a:pPr algn="ctr"/>
              <a:r>
                <a:rPr lang="en-US" dirty="0"/>
                <a:t>Sand layer</a:t>
              </a:r>
            </a:p>
          </p:txBody>
        </p:sp>
      </p:grpSp>
      <p:grpSp>
        <p:nvGrpSpPr>
          <p:cNvPr id="9" name="Group 8"/>
          <p:cNvGrpSpPr>
            <a:grpSpLocks noChangeAspect="1"/>
          </p:cNvGrpSpPr>
          <p:nvPr/>
        </p:nvGrpSpPr>
        <p:grpSpPr>
          <a:xfrm>
            <a:off x="0" y="2786929"/>
            <a:ext cx="1631290" cy="2245821"/>
            <a:chOff x="3404775" y="3081155"/>
            <a:chExt cx="2175051" cy="2994430"/>
          </a:xfrm>
        </p:grpSpPr>
        <p:sp>
          <p:nvSpPr>
            <p:cNvPr id="10" name="TextBox 9"/>
            <p:cNvSpPr txBox="1"/>
            <p:nvPr/>
          </p:nvSpPr>
          <p:spPr>
            <a:xfrm>
              <a:off x="3425905" y="3969462"/>
              <a:ext cx="1584835" cy="2106123"/>
            </a:xfrm>
            <a:prstGeom prst="rect">
              <a:avLst/>
            </a:prstGeom>
            <a:noFill/>
          </p:spPr>
          <p:txBody>
            <a:bodyPr wrap="square" rtlCol="0">
              <a:noAutofit/>
            </a:bodyPr>
            <a:lstStyle/>
            <a:p>
              <a:pPr algn="ctr"/>
              <a:endParaRPr lang="en-US" sz="1351" dirty="0"/>
            </a:p>
          </p:txBody>
        </p:sp>
        <p:grpSp>
          <p:nvGrpSpPr>
            <p:cNvPr id="11" name="Group 10"/>
            <p:cNvGrpSpPr/>
            <p:nvPr/>
          </p:nvGrpSpPr>
          <p:grpSpPr>
            <a:xfrm>
              <a:off x="3404775" y="3081155"/>
              <a:ext cx="2175051" cy="2946804"/>
              <a:chOff x="3552114" y="3434511"/>
              <a:chExt cx="2175051" cy="2946804"/>
            </a:xfrm>
          </p:grpSpPr>
          <p:grpSp>
            <p:nvGrpSpPr>
              <p:cNvPr id="12" name="Group 11"/>
              <p:cNvGrpSpPr/>
              <p:nvPr/>
            </p:nvGrpSpPr>
            <p:grpSpPr>
              <a:xfrm>
                <a:off x="3552114" y="3434511"/>
                <a:ext cx="2175051" cy="2781472"/>
                <a:chOff x="5356445" y="3785311"/>
                <a:chExt cx="2273478" cy="2840356"/>
              </a:xfrm>
            </p:grpSpPr>
            <p:sp>
              <p:nvSpPr>
                <p:cNvPr id="16" name="TextBox 15"/>
                <p:cNvSpPr txBox="1"/>
                <p:nvPr/>
              </p:nvSpPr>
              <p:spPr>
                <a:xfrm>
                  <a:off x="5356445" y="3785311"/>
                  <a:ext cx="2273478" cy="1196239"/>
                </a:xfrm>
                <a:prstGeom prst="rect">
                  <a:avLst/>
                </a:prstGeom>
                <a:solidFill>
                  <a:schemeClr val="bg1"/>
                </a:solidFill>
              </p:spPr>
              <p:txBody>
                <a:bodyPr wrap="square" rtlCol="0">
                  <a:noAutofit/>
                </a:bodyPr>
                <a:lstStyle/>
                <a:p>
                  <a:pPr algn="ctr"/>
                  <a:r>
                    <a:rPr lang="en-US" dirty="0"/>
                    <a:t>Excess pressure (MPa)</a:t>
                  </a:r>
                </a:p>
              </p:txBody>
            </p:sp>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03213" y="4774290"/>
                  <a:ext cx="334931" cy="1851377"/>
                </a:xfrm>
                <a:prstGeom prst="rect">
                  <a:avLst/>
                </a:prstGeom>
              </p:spPr>
            </p:pic>
          </p:grpSp>
          <p:sp>
            <p:nvSpPr>
              <p:cNvPr id="13" name="TextBox 12"/>
              <p:cNvSpPr txBox="1"/>
              <p:nvPr/>
            </p:nvSpPr>
            <p:spPr>
              <a:xfrm>
                <a:off x="4547925" y="4226398"/>
                <a:ext cx="632521" cy="492443"/>
              </a:xfrm>
              <a:prstGeom prst="rect">
                <a:avLst/>
              </a:prstGeom>
              <a:noFill/>
            </p:spPr>
            <p:txBody>
              <a:bodyPr wrap="square" rtlCol="0">
                <a:spAutoFit/>
              </a:bodyPr>
              <a:lstStyle/>
              <a:p>
                <a:pPr algn="ctr"/>
                <a:r>
                  <a:rPr lang="en-US" dirty="0"/>
                  <a:t>80</a:t>
                </a:r>
              </a:p>
            </p:txBody>
          </p:sp>
          <p:sp>
            <p:nvSpPr>
              <p:cNvPr id="14" name="TextBox 13"/>
              <p:cNvSpPr txBox="1"/>
              <p:nvPr/>
            </p:nvSpPr>
            <p:spPr>
              <a:xfrm>
                <a:off x="4526298" y="5112402"/>
                <a:ext cx="593433" cy="492443"/>
              </a:xfrm>
              <a:prstGeom prst="rect">
                <a:avLst/>
              </a:prstGeom>
              <a:noFill/>
            </p:spPr>
            <p:txBody>
              <a:bodyPr wrap="square" rtlCol="0">
                <a:spAutoFit/>
              </a:bodyPr>
              <a:lstStyle/>
              <a:p>
                <a:pPr algn="ctr"/>
                <a:r>
                  <a:rPr lang="en-US" dirty="0"/>
                  <a:t>40</a:t>
                </a:r>
              </a:p>
            </p:txBody>
          </p:sp>
          <p:sp>
            <p:nvSpPr>
              <p:cNvPr id="15" name="TextBox 14"/>
              <p:cNvSpPr txBox="1"/>
              <p:nvPr/>
            </p:nvSpPr>
            <p:spPr>
              <a:xfrm>
                <a:off x="4481689" y="5888872"/>
                <a:ext cx="560567" cy="492443"/>
              </a:xfrm>
              <a:prstGeom prst="rect">
                <a:avLst/>
              </a:prstGeom>
              <a:noFill/>
            </p:spPr>
            <p:txBody>
              <a:bodyPr wrap="square" rtlCol="0">
                <a:spAutoFit/>
              </a:bodyPr>
              <a:lstStyle/>
              <a:p>
                <a:pPr algn="ctr"/>
                <a:r>
                  <a:rPr lang="en-US" dirty="0"/>
                  <a:t>0</a:t>
                </a:r>
              </a:p>
            </p:txBody>
          </p:sp>
        </p:grpSp>
      </p:grpSp>
      <p:grpSp>
        <p:nvGrpSpPr>
          <p:cNvPr id="18" name="Group 17"/>
          <p:cNvGrpSpPr/>
          <p:nvPr/>
        </p:nvGrpSpPr>
        <p:grpSpPr>
          <a:xfrm>
            <a:off x="3879179" y="2172836"/>
            <a:ext cx="643125" cy="518853"/>
            <a:chOff x="6506040" y="5271238"/>
            <a:chExt cx="643125" cy="518853"/>
          </a:xfrm>
        </p:grpSpPr>
        <p:cxnSp>
          <p:nvCxnSpPr>
            <p:cNvPr id="19" name="Straight Connector 18"/>
            <p:cNvCxnSpPr/>
            <p:nvPr/>
          </p:nvCxnSpPr>
          <p:spPr>
            <a:xfrm>
              <a:off x="6588160" y="5637691"/>
              <a:ext cx="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594363" y="5714034"/>
              <a:ext cx="42976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029727" y="5637691"/>
              <a:ext cx="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506040" y="5271238"/>
              <a:ext cx="643125" cy="369332"/>
            </a:xfrm>
            <a:prstGeom prst="rect">
              <a:avLst/>
            </a:prstGeom>
            <a:noFill/>
          </p:spPr>
          <p:txBody>
            <a:bodyPr wrap="none" rtlCol="0">
              <a:spAutoFit/>
            </a:bodyPr>
            <a:lstStyle/>
            <a:p>
              <a:r>
                <a:rPr lang="en-US" dirty="0"/>
                <a:t>3 km</a:t>
              </a:r>
            </a:p>
          </p:txBody>
        </p:sp>
      </p:grpSp>
      <p:sp>
        <p:nvSpPr>
          <p:cNvPr id="23" name="TextBox 22"/>
          <p:cNvSpPr txBox="1"/>
          <p:nvPr/>
        </p:nvSpPr>
        <p:spPr>
          <a:xfrm>
            <a:off x="4817438" y="2365362"/>
            <a:ext cx="922389" cy="353612"/>
          </a:xfrm>
          <a:prstGeom prst="rect">
            <a:avLst/>
          </a:prstGeom>
          <a:noFill/>
        </p:spPr>
        <p:txBody>
          <a:bodyPr wrap="square" rtlCol="0">
            <a:noAutofit/>
          </a:bodyPr>
          <a:lstStyle/>
          <a:p>
            <a:pPr algn="ctr"/>
            <a:r>
              <a:rPr lang="en-US" dirty="0"/>
              <a:t>40 m.y.</a:t>
            </a:r>
          </a:p>
        </p:txBody>
      </p:sp>
      <p:sp>
        <p:nvSpPr>
          <p:cNvPr id="24" name="Text Box 2"/>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Presence of sand (permeable) layer</a:t>
            </a:r>
            <a:endParaRPr lang="en-US" sz="3000" dirty="0">
              <a:solidFill>
                <a:srgbClr val="BD1C0B"/>
              </a:solidFill>
            </a:endParaRPr>
          </a:p>
        </p:txBody>
      </p:sp>
      <p:sp>
        <p:nvSpPr>
          <p:cNvPr id="25" name="Content Placeholder 2"/>
          <p:cNvSpPr txBox="1">
            <a:spLocks/>
          </p:cNvSpPr>
          <p:nvPr/>
        </p:nvSpPr>
        <p:spPr>
          <a:xfrm>
            <a:off x="1960204" y="3249171"/>
            <a:ext cx="6636855" cy="1664497"/>
          </a:xfrm>
          <a:prstGeom prst="rect">
            <a:avLst/>
          </a:prstGeom>
        </p:spPr>
        <p:txBody>
          <a:bodyPr vert="horz" wrap="square" lIns="68580" tIns="34291" rIns="68580" bIns="3429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2400" dirty="0">
                <a:solidFill>
                  <a:srgbClr val="000090"/>
                </a:solidFill>
                <a:latin typeface="Times New Roman" panose="02020603050405020304" pitchFamily="18" charset="0"/>
                <a:cs typeface="Times New Roman" panose="02020603050405020304" pitchFamily="18" charset="0"/>
              </a:rPr>
              <a:t>Sand layers allow for excess pressure transmission towards salt</a:t>
            </a:r>
          </a:p>
          <a:p>
            <a:pPr marL="0" indent="0">
              <a:lnSpc>
                <a:spcPct val="150000"/>
              </a:lnSpc>
              <a:spcBef>
                <a:spcPts val="0"/>
              </a:spcBef>
              <a:buNone/>
            </a:pPr>
            <a:r>
              <a:rPr lang="en-US" sz="2400" dirty="0">
                <a:solidFill>
                  <a:srgbClr val="000090"/>
                </a:solidFill>
                <a:latin typeface="Times New Roman" panose="02020603050405020304" pitchFamily="18" charset="0"/>
                <a:ea typeface="Wingdings"/>
                <a:cs typeface="Times New Roman" panose="02020603050405020304" pitchFamily="18" charset="0"/>
                <a:sym typeface="Wingdings"/>
              </a:rPr>
              <a:t>	</a:t>
            </a:r>
            <a:r>
              <a:rPr lang="en-US" sz="2400" dirty="0">
                <a:solidFill>
                  <a:srgbClr val="000090"/>
                </a:solidFill>
                <a:latin typeface="Times New Roman" panose="02020603050405020304" pitchFamily="18" charset="0"/>
                <a:cs typeface="Times New Roman" panose="02020603050405020304" pitchFamily="18" charset="0"/>
              </a:rPr>
              <a:t> Higher pore pressures near salt wall</a:t>
            </a:r>
          </a:p>
        </p:txBody>
      </p:sp>
      <p:sp>
        <p:nvSpPr>
          <p:cNvPr id="26" name="Text Box 9">
            <a:extLst>
              <a:ext uri="{FF2B5EF4-FFF2-40B4-BE49-F238E27FC236}">
                <a16:creationId xmlns:a16="http://schemas.microsoft.com/office/drawing/2014/main" xmlns="" id="{712F2275-42AE-024F-AFA0-2442B5BABEF8}"/>
              </a:ext>
            </a:extLst>
          </p:cNvPr>
          <p:cNvSpPr txBox="1">
            <a:spLocks noChangeArrowheads="1"/>
          </p:cNvSpPr>
          <p:nvPr/>
        </p:nvSpPr>
        <p:spPr bwMode="auto">
          <a:xfrm>
            <a:off x="15848" y="5135749"/>
            <a:ext cx="9144002" cy="10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algn="ctr">
              <a:lnSpc>
                <a:spcPct val="140000"/>
              </a:lnSpc>
              <a:spcAft>
                <a:spcPts val="1200"/>
              </a:spcAft>
            </a:pPr>
            <a:r>
              <a:rPr lang="en-US" sz="2400" dirty="0">
                <a:solidFill>
                  <a:srgbClr val="000090"/>
                </a:solidFill>
                <a:latin typeface="Times New Roman"/>
                <a:cs typeface="Times New Roman"/>
              </a:rPr>
              <a:t>More complete models that couple salt flow and fluid flow to stress and strength predict fundamentally different geologic behavior</a:t>
            </a:r>
          </a:p>
        </p:txBody>
      </p:sp>
      <p:sp>
        <p:nvSpPr>
          <p:cNvPr id="28" name="TextBox 27">
            <a:extLst>
              <a:ext uri="{FF2B5EF4-FFF2-40B4-BE49-F238E27FC236}">
                <a16:creationId xmlns:a16="http://schemas.microsoft.com/office/drawing/2014/main" xmlns="" id="{FCBA9148-90BA-364D-8CF2-B80F04F1165F}"/>
              </a:ext>
            </a:extLst>
          </p:cNvPr>
          <p:cNvSpPr txBox="1">
            <a:spLocks noChangeArrowheads="1"/>
          </p:cNvSpPr>
          <p:nvPr/>
        </p:nvSpPr>
        <p:spPr bwMode="auto">
          <a:xfrm>
            <a:off x="6019799" y="2857889"/>
            <a:ext cx="295545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kumimoji="1" lang="en-US" sz="2000" i="1" dirty="0" err="1">
                <a:solidFill>
                  <a:srgbClr val="2726A1"/>
                </a:solidFill>
                <a:latin typeface="Times New Roman" charset="0"/>
              </a:rPr>
              <a:t>Heidari</a:t>
            </a:r>
            <a:r>
              <a:rPr kumimoji="1" lang="en-US" sz="2000" i="1" dirty="0">
                <a:solidFill>
                  <a:srgbClr val="2726A1"/>
                </a:solidFill>
                <a:latin typeface="Times New Roman" charset="0"/>
              </a:rPr>
              <a:t> et el, 2017, ARMA</a:t>
            </a:r>
          </a:p>
        </p:txBody>
      </p:sp>
      <p:sp>
        <p:nvSpPr>
          <p:cNvPr id="29" name="Footer Placeholder 28">
            <a:extLst>
              <a:ext uri="{FF2B5EF4-FFF2-40B4-BE49-F238E27FC236}">
                <a16:creationId xmlns:a16="http://schemas.microsoft.com/office/drawing/2014/main" xmlns="" id="{14B694D4-51EB-3E4F-8909-FB9F72B6B2FD}"/>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6401925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xmlns="" id="{05CE1135-78DC-F64E-B003-0F54A6AF9C47}"/>
              </a:ext>
            </a:extLst>
          </p:cNvPr>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Mechanics of thrust belts</a:t>
            </a:r>
            <a:endParaRPr lang="en-US" sz="3000" dirty="0">
              <a:solidFill>
                <a:srgbClr val="BD1C0B"/>
              </a:solidFill>
            </a:endParaRPr>
          </a:p>
        </p:txBody>
      </p:sp>
      <p:sp>
        <p:nvSpPr>
          <p:cNvPr id="11" name="TextBox 10">
            <a:extLst>
              <a:ext uri="{FF2B5EF4-FFF2-40B4-BE49-F238E27FC236}">
                <a16:creationId xmlns:a16="http://schemas.microsoft.com/office/drawing/2014/main" xmlns="" id="{5F48BA84-76C6-2C46-B96C-836D277ADFA5}"/>
              </a:ext>
            </a:extLst>
          </p:cNvPr>
          <p:cNvSpPr txBox="1">
            <a:spLocks noChangeArrowheads="1"/>
          </p:cNvSpPr>
          <p:nvPr/>
        </p:nvSpPr>
        <p:spPr bwMode="auto">
          <a:xfrm>
            <a:off x="6629400" y="4691820"/>
            <a:ext cx="25146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kumimoji="1" lang="en-US" sz="2000" i="1" dirty="0">
                <a:solidFill>
                  <a:srgbClr val="2726A1"/>
                </a:solidFill>
                <a:latin typeface="Times New Roman" charset="0"/>
              </a:rPr>
              <a:t>Gao et al, 2018, JGR</a:t>
            </a:r>
          </a:p>
        </p:txBody>
      </p:sp>
      <p:sp>
        <p:nvSpPr>
          <p:cNvPr id="4" name="Footer Placeholder 3">
            <a:extLst>
              <a:ext uri="{FF2B5EF4-FFF2-40B4-BE49-F238E27FC236}">
                <a16:creationId xmlns:a16="http://schemas.microsoft.com/office/drawing/2014/main" xmlns="" id="{0CDDCA0C-23EF-4F4B-BD50-70342AEEB7DA}"/>
              </a:ext>
            </a:extLst>
          </p:cNvPr>
          <p:cNvSpPr>
            <a:spLocks noGrp="1"/>
          </p:cNvSpPr>
          <p:nvPr>
            <p:ph type="ftr" sz="quarter" idx="3"/>
          </p:nvPr>
        </p:nvSpPr>
        <p:spPr/>
        <p:txBody>
          <a:bodyPr/>
          <a:lstStyle/>
          <a:p>
            <a:pPr algn="l"/>
            <a:r>
              <a:rPr lang="en-US"/>
              <a:t>© 2018 UT GeoFluids</a:t>
            </a:r>
            <a:endParaRPr lang="en-US" dirty="0"/>
          </a:p>
        </p:txBody>
      </p:sp>
      <p:grpSp>
        <p:nvGrpSpPr>
          <p:cNvPr id="8" name="Group 7">
            <a:extLst>
              <a:ext uri="{FF2B5EF4-FFF2-40B4-BE49-F238E27FC236}">
                <a16:creationId xmlns:a16="http://schemas.microsoft.com/office/drawing/2014/main" xmlns="" id="{039F75C4-0BAF-9C4C-9E6F-48BF8134A519}"/>
              </a:ext>
            </a:extLst>
          </p:cNvPr>
          <p:cNvGrpSpPr/>
          <p:nvPr/>
        </p:nvGrpSpPr>
        <p:grpSpPr>
          <a:xfrm>
            <a:off x="533400" y="1572059"/>
            <a:ext cx="7729344" cy="1171141"/>
            <a:chOff x="698375" y="3870370"/>
            <a:chExt cx="7729344" cy="1171141"/>
          </a:xfrm>
        </p:grpSpPr>
        <p:pic>
          <p:nvPicPr>
            <p:cNvPr id="14" name="Picture 13">
              <a:extLst>
                <a:ext uri="{FF2B5EF4-FFF2-40B4-BE49-F238E27FC236}">
                  <a16:creationId xmlns:a16="http://schemas.microsoft.com/office/drawing/2014/main" xmlns="" id="{E59322AB-3431-A547-AF55-12BEAC7C4171}"/>
                </a:ext>
              </a:extLst>
            </p:cNvPr>
            <p:cNvPicPr>
              <a:picLocks noChangeAspect="1"/>
            </p:cNvPicPr>
            <p:nvPr/>
          </p:nvPicPr>
          <p:blipFill rotWithShape="1">
            <a:blip r:embed="rId2"/>
            <a:srcRect t="84246"/>
            <a:stretch/>
          </p:blipFill>
          <p:spPr>
            <a:xfrm>
              <a:off x="698375" y="3870370"/>
              <a:ext cx="7627287" cy="640555"/>
            </a:xfrm>
            <a:prstGeom prst="rect">
              <a:avLst/>
            </a:prstGeom>
          </p:spPr>
        </p:pic>
        <p:grpSp>
          <p:nvGrpSpPr>
            <p:cNvPr id="15" name="Group 14">
              <a:extLst>
                <a:ext uri="{FF2B5EF4-FFF2-40B4-BE49-F238E27FC236}">
                  <a16:creationId xmlns:a16="http://schemas.microsoft.com/office/drawing/2014/main" xmlns="" id="{EC2293F5-D2F3-CE4C-BF32-A880AFF743D3}"/>
                </a:ext>
              </a:extLst>
            </p:cNvPr>
            <p:cNvGrpSpPr/>
            <p:nvPr/>
          </p:nvGrpSpPr>
          <p:grpSpPr>
            <a:xfrm>
              <a:off x="7525813" y="4481320"/>
              <a:ext cx="901906" cy="560191"/>
              <a:chOff x="2743200" y="1060025"/>
              <a:chExt cx="1026160" cy="637367"/>
            </a:xfrm>
          </p:grpSpPr>
          <p:cxnSp>
            <p:nvCxnSpPr>
              <p:cNvPr id="18" name="Straight Connector 17">
                <a:extLst>
                  <a:ext uri="{FF2B5EF4-FFF2-40B4-BE49-F238E27FC236}">
                    <a16:creationId xmlns:a16="http://schemas.microsoft.com/office/drawing/2014/main" xmlns="" id="{812FA412-F7EC-534F-9B8C-5E009955C966}"/>
                  </a:ext>
                </a:extLst>
              </p:cNvPr>
              <p:cNvCxnSpPr/>
              <p:nvPr/>
            </p:nvCxnSpPr>
            <p:spPr>
              <a:xfrm>
                <a:off x="2743200" y="1371600"/>
                <a:ext cx="8412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8B534849-EAE0-9241-8AAA-4BA1111A3A8D}"/>
                  </a:ext>
                </a:extLst>
              </p:cNvPr>
              <p:cNvSpPr txBox="1"/>
              <p:nvPr/>
            </p:nvSpPr>
            <p:spPr>
              <a:xfrm>
                <a:off x="2778760" y="1060025"/>
                <a:ext cx="914400" cy="341424"/>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20 km</a:t>
                </a:r>
              </a:p>
            </p:txBody>
          </p:sp>
          <p:sp>
            <p:nvSpPr>
              <p:cNvPr id="20" name="TextBox 19">
                <a:extLst>
                  <a:ext uri="{FF2B5EF4-FFF2-40B4-BE49-F238E27FC236}">
                    <a16:creationId xmlns:a16="http://schemas.microsoft.com/office/drawing/2014/main" xmlns="" id="{3A9BDC48-835C-3C4F-BCC7-FBC5CA99DFBD}"/>
                  </a:ext>
                </a:extLst>
              </p:cNvPr>
              <p:cNvSpPr txBox="1"/>
              <p:nvPr/>
            </p:nvSpPr>
            <p:spPr>
              <a:xfrm>
                <a:off x="2778760" y="1355968"/>
                <a:ext cx="990600" cy="341424"/>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VE =1</a:t>
                </a:r>
              </a:p>
            </p:txBody>
          </p:sp>
        </p:grpSp>
        <p:cxnSp>
          <p:nvCxnSpPr>
            <p:cNvPr id="16" name="Straight Connector 15">
              <a:extLst>
                <a:ext uri="{FF2B5EF4-FFF2-40B4-BE49-F238E27FC236}">
                  <a16:creationId xmlns:a16="http://schemas.microsoft.com/office/drawing/2014/main" xmlns="" id="{406D28FE-B79C-4E41-A256-CE506588B25B}"/>
                </a:ext>
              </a:extLst>
            </p:cNvPr>
            <p:cNvCxnSpPr/>
            <p:nvPr/>
          </p:nvCxnSpPr>
          <p:spPr>
            <a:xfrm>
              <a:off x="7042989" y="4218400"/>
              <a:ext cx="0" cy="26292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DCBE028C-4570-164A-B449-10F2BC547350}"/>
                </a:ext>
              </a:extLst>
            </p:cNvPr>
            <p:cNvSpPr txBox="1"/>
            <p:nvPr/>
          </p:nvSpPr>
          <p:spPr>
            <a:xfrm>
              <a:off x="6660480" y="3909239"/>
              <a:ext cx="76501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Trench</a:t>
              </a:r>
            </a:p>
          </p:txBody>
        </p:sp>
      </p:grpSp>
      <p:pic>
        <p:nvPicPr>
          <p:cNvPr id="9" name="Picture 8">
            <a:extLst>
              <a:ext uri="{FF2B5EF4-FFF2-40B4-BE49-F238E27FC236}">
                <a16:creationId xmlns:a16="http://schemas.microsoft.com/office/drawing/2014/main" xmlns="" id="{21B9A599-E7D6-C044-A217-3BA2F08A50EE}"/>
              </a:ext>
            </a:extLst>
          </p:cNvPr>
          <p:cNvPicPr>
            <a:picLocks noChangeAspect="1"/>
          </p:cNvPicPr>
          <p:nvPr/>
        </p:nvPicPr>
        <p:blipFill rotWithShape="1">
          <a:blip r:embed="rId2"/>
          <a:srcRect b="67523"/>
          <a:stretch/>
        </p:blipFill>
        <p:spPr>
          <a:xfrm>
            <a:off x="533400" y="203474"/>
            <a:ext cx="7627287" cy="1320526"/>
          </a:xfrm>
          <a:prstGeom prst="rect">
            <a:avLst/>
          </a:prstGeom>
        </p:spPr>
      </p:pic>
      <p:sp>
        <p:nvSpPr>
          <p:cNvPr id="12" name="Rectangle 11">
            <a:extLst>
              <a:ext uri="{FF2B5EF4-FFF2-40B4-BE49-F238E27FC236}">
                <a16:creationId xmlns:a16="http://schemas.microsoft.com/office/drawing/2014/main" xmlns="" id="{5CB97413-AA90-AA48-8F86-F1E9F9BD6E79}"/>
              </a:ext>
            </a:extLst>
          </p:cNvPr>
          <p:cNvSpPr/>
          <p:nvPr/>
        </p:nvSpPr>
        <p:spPr>
          <a:xfrm>
            <a:off x="5451975" y="471646"/>
            <a:ext cx="1879823" cy="32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4EDEE38D-740A-F845-9CDB-F79FED92644E}"/>
              </a:ext>
            </a:extLst>
          </p:cNvPr>
          <p:cNvSpPr txBox="1"/>
          <p:nvPr/>
        </p:nvSpPr>
        <p:spPr>
          <a:xfrm>
            <a:off x="5527901" y="517522"/>
            <a:ext cx="193520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Overpressure (MPa)</a:t>
            </a:r>
          </a:p>
        </p:txBody>
      </p:sp>
      <p:grpSp>
        <p:nvGrpSpPr>
          <p:cNvPr id="6" name="Group 5">
            <a:extLst>
              <a:ext uri="{FF2B5EF4-FFF2-40B4-BE49-F238E27FC236}">
                <a16:creationId xmlns:a16="http://schemas.microsoft.com/office/drawing/2014/main" xmlns="" id="{2B7D9FA1-A9E5-6641-9112-AA7710C4E581}"/>
              </a:ext>
            </a:extLst>
          </p:cNvPr>
          <p:cNvGrpSpPr/>
          <p:nvPr/>
        </p:nvGrpSpPr>
        <p:grpSpPr>
          <a:xfrm>
            <a:off x="628087" y="2209800"/>
            <a:ext cx="5763799" cy="1945658"/>
            <a:chOff x="1483925" y="2613276"/>
            <a:chExt cx="5763799" cy="1945658"/>
          </a:xfrm>
        </p:grpSpPr>
        <p:pic>
          <p:nvPicPr>
            <p:cNvPr id="5" name="Picture 4">
              <a:extLst>
                <a:ext uri="{FF2B5EF4-FFF2-40B4-BE49-F238E27FC236}">
                  <a16:creationId xmlns:a16="http://schemas.microsoft.com/office/drawing/2014/main" xmlns="" id="{827D1DF8-031F-A44F-8D28-B13010C4CBBB}"/>
                </a:ext>
              </a:extLst>
            </p:cNvPr>
            <p:cNvPicPr>
              <a:picLocks noChangeAspect="1"/>
            </p:cNvPicPr>
            <p:nvPr/>
          </p:nvPicPr>
          <p:blipFill rotWithShape="1">
            <a:blip r:embed="rId3">
              <a:extLst>
                <a:ext uri="{28A0092B-C50C-407E-A947-70E740481C1C}">
                  <a14:useLocalDpi xmlns:a14="http://schemas.microsoft.com/office/drawing/2010/main"/>
                </a:ext>
              </a:extLst>
            </a:blip>
            <a:srcRect b="62232"/>
            <a:stretch/>
          </p:blipFill>
          <p:spPr>
            <a:xfrm>
              <a:off x="1628293" y="2613276"/>
              <a:ext cx="5619431" cy="1661194"/>
            </a:xfrm>
            <a:prstGeom prst="rect">
              <a:avLst/>
            </a:prstGeom>
          </p:spPr>
        </p:pic>
        <p:sp>
          <p:nvSpPr>
            <p:cNvPr id="2" name="Rectangle 1">
              <a:extLst>
                <a:ext uri="{FF2B5EF4-FFF2-40B4-BE49-F238E27FC236}">
                  <a16:creationId xmlns:a16="http://schemas.microsoft.com/office/drawing/2014/main" xmlns="" id="{7E5F758D-EC8C-AB49-AF41-CFAB22F64701}"/>
                </a:ext>
              </a:extLst>
            </p:cNvPr>
            <p:cNvSpPr/>
            <p:nvPr/>
          </p:nvSpPr>
          <p:spPr>
            <a:xfrm>
              <a:off x="1483925" y="4008900"/>
              <a:ext cx="2402275" cy="550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AA0A8FF2-CAB9-054C-9BE5-0BB1C3D9C299}"/>
                </a:ext>
              </a:extLst>
            </p:cNvPr>
            <p:cNvSpPr/>
            <p:nvPr/>
          </p:nvSpPr>
          <p:spPr>
            <a:xfrm>
              <a:off x="1676400" y="2711691"/>
              <a:ext cx="304800" cy="260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xmlns="" id="{6358F47F-F8FF-C542-8585-D1BFB176CE1A}"/>
              </a:ext>
            </a:extLst>
          </p:cNvPr>
          <p:cNvPicPr>
            <a:picLocks noChangeAspect="1"/>
          </p:cNvPicPr>
          <p:nvPr/>
        </p:nvPicPr>
        <p:blipFill rotWithShape="1">
          <a:blip r:embed="rId3">
            <a:extLst>
              <a:ext uri="{28A0092B-C50C-407E-A947-70E740481C1C}">
                <a14:useLocalDpi xmlns:a14="http://schemas.microsoft.com/office/drawing/2010/main"/>
              </a:ext>
            </a:extLst>
          </a:blip>
          <a:srcRect t="71558"/>
          <a:stretch/>
        </p:blipFill>
        <p:spPr>
          <a:xfrm>
            <a:off x="781369" y="3899929"/>
            <a:ext cx="5619431" cy="1251016"/>
          </a:xfrm>
          <a:prstGeom prst="rect">
            <a:avLst/>
          </a:prstGeom>
        </p:spPr>
      </p:pic>
      <p:sp>
        <p:nvSpPr>
          <p:cNvPr id="23" name="Rectangle 22">
            <a:extLst>
              <a:ext uri="{FF2B5EF4-FFF2-40B4-BE49-F238E27FC236}">
                <a16:creationId xmlns:a16="http://schemas.microsoft.com/office/drawing/2014/main" xmlns="" id="{C90A36BF-B35F-904B-A15F-18D536E6663D}"/>
              </a:ext>
            </a:extLst>
          </p:cNvPr>
          <p:cNvSpPr/>
          <p:nvPr/>
        </p:nvSpPr>
        <p:spPr>
          <a:xfrm>
            <a:off x="844843" y="3886200"/>
            <a:ext cx="331201" cy="265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xmlns="" id="{53D3AB60-7E40-6448-AF35-58CC6C1A8355}"/>
              </a:ext>
            </a:extLst>
          </p:cNvPr>
          <p:cNvSpPr txBox="1">
            <a:spLocks/>
          </p:cNvSpPr>
          <p:nvPr/>
        </p:nvSpPr>
        <p:spPr>
          <a:xfrm>
            <a:off x="-17908" y="5136119"/>
            <a:ext cx="9161908" cy="940066"/>
          </a:xfrm>
          <a:prstGeom prst="rect">
            <a:avLst/>
          </a:prstGeom>
        </p:spPr>
        <p:txBody>
          <a:bodyPr>
            <a:spAutoFit/>
          </a:bodyPr>
          <a:lstStyle>
            <a:lvl1pPr algn="l" defTabSz="685800" rtl="0" eaLnBrk="1" latinLnBrk="0" hangingPunct="1">
              <a:spcBef>
                <a:spcPct val="0"/>
              </a:spcBef>
              <a:buNone/>
              <a:defRPr sz="3200" b="0" i="0" u="none" kern="1200">
                <a:solidFill>
                  <a:schemeClr val="tx1"/>
                </a:solidFill>
                <a:latin typeface="+mj-lt"/>
                <a:ea typeface="+mj-ea"/>
                <a:cs typeface="+mj-cs"/>
              </a:defRPr>
            </a:lvl1pPr>
          </a:lstStyle>
          <a:p>
            <a:pPr>
              <a:lnSpc>
                <a:spcPct val="120000"/>
              </a:lnSpc>
            </a:pPr>
            <a:r>
              <a:rPr lang="en-US" sz="2400" dirty="0">
                <a:solidFill>
                  <a:srgbClr val="2726A1"/>
                </a:solidFill>
                <a:latin typeface="Times New Roman" panose="02020603050405020304" pitchFamily="18" charset="0"/>
                <a:cs typeface="Times New Roman" panose="02020603050405020304" pitchFamily="18" charset="0"/>
              </a:rPr>
              <a:t>Transient models couple tectonic loading with porous fluid flow and predict overpressure and stress in both hanging wall and footwall.</a:t>
            </a:r>
          </a:p>
        </p:txBody>
      </p:sp>
    </p:spTree>
    <p:extLst>
      <p:ext uri="{BB962C8B-B14F-4D97-AF65-F5344CB8AC3E}">
        <p14:creationId xmlns:p14="http://schemas.microsoft.com/office/powerpoint/2010/main" val="368976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1DB877B-B1BD-BB42-AB05-31F34CD6B2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4500" y="533400"/>
            <a:ext cx="5715000" cy="1865346"/>
          </a:xfrm>
          <a:prstGeom prst="rect">
            <a:avLst/>
          </a:prstGeom>
        </p:spPr>
      </p:pic>
      <p:sp>
        <p:nvSpPr>
          <p:cNvPr id="5" name="Text Box 2">
            <a:extLst>
              <a:ext uri="{FF2B5EF4-FFF2-40B4-BE49-F238E27FC236}">
                <a16:creationId xmlns:a16="http://schemas.microsoft.com/office/drawing/2014/main" xmlns="" id="{6F39D9F6-2FD3-E046-BE5F-3FFBD6794B89}"/>
              </a:ext>
            </a:extLst>
          </p:cNvPr>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Mechanics of thrust belts</a:t>
            </a:r>
            <a:endParaRPr lang="en-US" sz="3000" dirty="0">
              <a:solidFill>
                <a:srgbClr val="BD1C0B"/>
              </a:solidFill>
            </a:endParaRPr>
          </a:p>
        </p:txBody>
      </p:sp>
      <p:sp>
        <p:nvSpPr>
          <p:cNvPr id="6" name="Text Box 9">
            <a:extLst>
              <a:ext uri="{FF2B5EF4-FFF2-40B4-BE49-F238E27FC236}">
                <a16:creationId xmlns:a16="http://schemas.microsoft.com/office/drawing/2014/main" xmlns="" id="{46169DF8-25F3-134D-889D-B799ED5EE3AA}"/>
              </a:ext>
            </a:extLst>
          </p:cNvPr>
          <p:cNvSpPr txBox="1">
            <a:spLocks noChangeArrowheads="1"/>
          </p:cNvSpPr>
          <p:nvPr/>
        </p:nvSpPr>
        <p:spPr bwMode="auto">
          <a:xfrm>
            <a:off x="15848" y="5135749"/>
            <a:ext cx="9144002" cy="10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algn="just">
              <a:lnSpc>
                <a:spcPct val="140000"/>
              </a:lnSpc>
              <a:spcAft>
                <a:spcPts val="1200"/>
              </a:spcAft>
            </a:pPr>
            <a:r>
              <a:rPr lang="en-US" sz="2400" dirty="0">
                <a:solidFill>
                  <a:srgbClr val="000090"/>
                </a:solidFill>
                <a:latin typeface="Times New Roman"/>
                <a:cs typeface="Times New Roman"/>
              </a:rPr>
              <a:t>Poromechanical models of thrust belts quantify the contribution of mean and shear stress to porosity loss</a:t>
            </a:r>
          </a:p>
        </p:txBody>
      </p:sp>
      <p:grpSp>
        <p:nvGrpSpPr>
          <p:cNvPr id="8" name="Group 7">
            <a:extLst>
              <a:ext uri="{FF2B5EF4-FFF2-40B4-BE49-F238E27FC236}">
                <a16:creationId xmlns:a16="http://schemas.microsoft.com/office/drawing/2014/main" xmlns="" id="{DFF2CFCD-0EF4-B246-9343-DBADF853BB36}"/>
              </a:ext>
            </a:extLst>
          </p:cNvPr>
          <p:cNvGrpSpPr/>
          <p:nvPr/>
        </p:nvGrpSpPr>
        <p:grpSpPr>
          <a:xfrm>
            <a:off x="1714500" y="2514600"/>
            <a:ext cx="5676900" cy="2588302"/>
            <a:chOff x="1714500" y="2514600"/>
            <a:chExt cx="5676900" cy="2588302"/>
          </a:xfrm>
        </p:grpSpPr>
        <p:pic>
          <p:nvPicPr>
            <p:cNvPr id="4" name="Picture 3">
              <a:extLst>
                <a:ext uri="{FF2B5EF4-FFF2-40B4-BE49-F238E27FC236}">
                  <a16:creationId xmlns:a16="http://schemas.microsoft.com/office/drawing/2014/main" xmlns="" id="{7FD3B1D2-C0B4-B541-BDD4-1087C900AB7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52600" y="2514600"/>
              <a:ext cx="5638800" cy="2588302"/>
            </a:xfrm>
            <a:prstGeom prst="rect">
              <a:avLst/>
            </a:prstGeom>
          </p:spPr>
        </p:pic>
        <p:sp>
          <p:nvSpPr>
            <p:cNvPr id="7" name="Rectangle 6">
              <a:extLst>
                <a:ext uri="{FF2B5EF4-FFF2-40B4-BE49-F238E27FC236}">
                  <a16:creationId xmlns:a16="http://schemas.microsoft.com/office/drawing/2014/main" xmlns="" id="{CFD98569-515D-3740-90CB-AA3068303B5C}"/>
                </a:ext>
              </a:extLst>
            </p:cNvPr>
            <p:cNvSpPr/>
            <p:nvPr/>
          </p:nvSpPr>
          <p:spPr>
            <a:xfrm>
              <a:off x="1714500" y="2667000"/>
              <a:ext cx="4953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xmlns="" id="{69DEE658-E332-0E42-A464-E888D876F9E9}"/>
              </a:ext>
            </a:extLst>
          </p:cNvPr>
          <p:cNvSpPr txBox="1">
            <a:spLocks noChangeArrowheads="1"/>
          </p:cNvSpPr>
          <p:nvPr/>
        </p:nvSpPr>
        <p:spPr bwMode="auto">
          <a:xfrm>
            <a:off x="6629400" y="2233231"/>
            <a:ext cx="25146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kumimoji="1" lang="en-US" sz="2000" i="1" dirty="0">
                <a:solidFill>
                  <a:srgbClr val="2726A1"/>
                </a:solidFill>
                <a:latin typeface="Times New Roman" charset="0"/>
              </a:rPr>
              <a:t>Gao et al, 2018, JGR</a:t>
            </a:r>
          </a:p>
        </p:txBody>
      </p:sp>
      <p:sp>
        <p:nvSpPr>
          <p:cNvPr id="10" name="Footer Placeholder 9">
            <a:extLst>
              <a:ext uri="{FF2B5EF4-FFF2-40B4-BE49-F238E27FC236}">
                <a16:creationId xmlns:a16="http://schemas.microsoft.com/office/drawing/2014/main" xmlns="" id="{393F5825-A24A-0D42-94B8-E7DAA7B96FFD}"/>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8139312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xmlns="" id="{3B7A6878-2FEA-3B47-BE32-1CBD810EB6CB}"/>
              </a:ext>
            </a:extLst>
          </p:cNvPr>
          <p:cNvSpPr txBox="1">
            <a:spLocks noChangeArrowheads="1"/>
          </p:cNvSpPr>
          <p:nvPr/>
        </p:nvSpPr>
        <p:spPr bwMode="auto">
          <a:xfrm>
            <a:off x="0" y="1829328"/>
            <a:ext cx="9144000"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en-US" sz="4000">
                <a:solidFill>
                  <a:srgbClr val="BD1C0B"/>
                </a:solidFill>
                <a:latin typeface="Times New Roman" charset="0"/>
              </a:rPr>
              <a:t>UT </a:t>
            </a:r>
            <a:r>
              <a:rPr lang="en-US" sz="4000" err="1">
                <a:solidFill>
                  <a:srgbClr val="BD1C0B"/>
                </a:solidFill>
                <a:latin typeface="Times New Roman" charset="0"/>
              </a:rPr>
              <a:t>GeoFluids</a:t>
            </a:r>
            <a:r>
              <a:rPr lang="en-US" sz="4000">
                <a:solidFill>
                  <a:srgbClr val="BD1C0B"/>
                </a:solidFill>
                <a:latin typeface="Times New Roman" charset="0"/>
              </a:rPr>
              <a:t> 2020 </a:t>
            </a:r>
            <a:r>
              <a:rPr lang="en-US" sz="4000" dirty="0">
                <a:solidFill>
                  <a:srgbClr val="BD1C0B"/>
                </a:solidFill>
                <a:latin typeface="Times New Roman" charset="0"/>
              </a:rPr>
              <a:t>Proposal</a:t>
            </a:r>
          </a:p>
          <a:p>
            <a:pPr algn="ctr">
              <a:lnSpc>
                <a:spcPct val="150000"/>
              </a:lnSpc>
            </a:pPr>
            <a:r>
              <a:rPr lang="en-US" sz="4000" dirty="0">
                <a:solidFill>
                  <a:srgbClr val="BD1C0B"/>
                </a:solidFill>
                <a:latin typeface="Times New Roman" charset="0"/>
              </a:rPr>
              <a:t>Section 2.2: Poromechanical studies</a:t>
            </a:r>
            <a:endParaRPr lang="en-US" sz="4000" dirty="0">
              <a:solidFill>
                <a:srgbClr val="BD1C0B"/>
              </a:solidFill>
            </a:endParaRPr>
          </a:p>
        </p:txBody>
      </p:sp>
      <p:sp>
        <p:nvSpPr>
          <p:cNvPr id="4" name="Footer Placeholder 3">
            <a:extLst>
              <a:ext uri="{FF2B5EF4-FFF2-40B4-BE49-F238E27FC236}">
                <a16:creationId xmlns:a16="http://schemas.microsoft.com/office/drawing/2014/main" xmlns="" id="{A8580898-B6A0-9E4B-82D3-F8C1621A0CCB}"/>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1632495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prob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57200"/>
            <a:ext cx="914400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3200400" y="610145"/>
            <a:ext cx="5735116" cy="955648"/>
          </a:xfrm>
          <a:prstGeom prst="rect">
            <a:avLst/>
          </a:prstGeom>
        </p:spPr>
        <p:txBody>
          <a:bodyPr vert="horz" wrap="square" lIns="68580" tIns="34291" rIns="68580" bIns="3429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2400">
                <a:solidFill>
                  <a:srgbClr val="000090"/>
                </a:solidFill>
                <a:latin typeface="Times New Roman"/>
                <a:cs typeface="Times New Roman"/>
              </a:rPr>
              <a:t>Traditional constitutive models: </a:t>
            </a:r>
            <a:endParaRPr lang="en-US" sz="2400" dirty="0">
              <a:solidFill>
                <a:srgbClr val="000090"/>
              </a:solidFill>
              <a:latin typeface="Times New Roman"/>
              <a:cs typeface="Times New Roman"/>
            </a:endParaRPr>
          </a:p>
          <a:p>
            <a:pPr marL="0" indent="0">
              <a:lnSpc>
                <a:spcPct val="120000"/>
              </a:lnSpc>
              <a:spcBef>
                <a:spcPts val="0"/>
              </a:spcBef>
              <a:buNone/>
            </a:pPr>
            <a:r>
              <a:rPr lang="en-US" sz="2400" dirty="0">
                <a:solidFill>
                  <a:srgbClr val="000090"/>
                </a:solidFill>
                <a:latin typeface="Times New Roman"/>
                <a:cs typeface="Times New Roman"/>
              </a:rPr>
              <a:t>Stress ratio, friction angle</a:t>
            </a:r>
            <a:r>
              <a:rPr lang="en-US" sz="2400">
                <a:solidFill>
                  <a:srgbClr val="000090"/>
                </a:solidFill>
                <a:latin typeface="Times New Roman"/>
                <a:cs typeface="Times New Roman"/>
              </a:rPr>
              <a:t>: constant</a:t>
            </a:r>
            <a:endParaRPr lang="en-US" sz="2400" dirty="0">
              <a:solidFill>
                <a:srgbClr val="000090"/>
              </a:solidFill>
              <a:latin typeface="Times New Roman"/>
              <a:cs typeface="Times New Roman"/>
            </a:endParaRPr>
          </a:p>
        </p:txBody>
      </p:sp>
      <p:sp>
        <p:nvSpPr>
          <p:cNvPr id="6" name="Content Placeholder 2"/>
          <p:cNvSpPr txBox="1">
            <a:spLocks/>
          </p:cNvSpPr>
          <p:nvPr/>
        </p:nvSpPr>
        <p:spPr>
          <a:xfrm>
            <a:off x="3347925" y="5258391"/>
            <a:ext cx="4104435" cy="916984"/>
          </a:xfrm>
          <a:prstGeom prst="rect">
            <a:avLst/>
          </a:prstGeom>
        </p:spPr>
        <p:txBody>
          <a:bodyPr vert="horz" wrap="square" lIns="68580" tIns="34291" rIns="68580" bIns="3429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2400" dirty="0">
                <a:latin typeface="Times New Roman"/>
                <a:cs typeface="Times New Roman"/>
              </a:rPr>
              <a:t>Orders of magnitude difference</a:t>
            </a:r>
          </a:p>
          <a:p>
            <a:pPr marL="0" indent="0" algn="ctr">
              <a:lnSpc>
                <a:spcPct val="120000"/>
              </a:lnSpc>
              <a:spcBef>
                <a:spcPts val="0"/>
              </a:spcBef>
              <a:buNone/>
            </a:pPr>
            <a:r>
              <a:rPr lang="en-US" sz="2400" dirty="0">
                <a:latin typeface="Times New Roman"/>
                <a:cs typeface="Times New Roman"/>
              </a:rPr>
              <a:t>in scale and stress level</a:t>
            </a:r>
          </a:p>
        </p:txBody>
      </p:sp>
      <p:sp>
        <p:nvSpPr>
          <p:cNvPr id="7" name="Text Box 2">
            <a:extLst>
              <a:ext uri="{FF2B5EF4-FFF2-40B4-BE49-F238E27FC236}">
                <a16:creationId xmlns:a16="http://schemas.microsoft.com/office/drawing/2014/main" xmlns="" id="{912F94A1-401C-2040-9F43-DCDD580E8673}"/>
              </a:ext>
            </a:extLst>
          </p:cNvPr>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Proposal section 2.2.2</a:t>
            </a:r>
            <a:r>
              <a:rPr lang="en-US" sz="3000">
                <a:solidFill>
                  <a:srgbClr val="BD1C0B"/>
                </a:solidFill>
                <a:latin typeface="Times New Roman" charset="0"/>
              </a:rPr>
              <a:t>: </a:t>
            </a:r>
            <a:r>
              <a:rPr lang="en-US" sz="3000" dirty="0">
                <a:solidFill>
                  <a:srgbClr val="BD1C0B"/>
                </a:solidFill>
                <a:latin typeface="Times New Roman" charset="0"/>
              </a:rPr>
              <a:t>Incorporate</a:t>
            </a:r>
            <a:r>
              <a:rPr lang="en-US" sz="3000">
                <a:solidFill>
                  <a:srgbClr val="BD1C0B"/>
                </a:solidFill>
                <a:latin typeface="Times New Roman" charset="0"/>
              </a:rPr>
              <a:t> </a:t>
            </a:r>
            <a:r>
              <a:rPr lang="en-US" sz="3000" dirty="0">
                <a:solidFill>
                  <a:srgbClr val="BD1C0B"/>
                </a:solidFill>
                <a:latin typeface="Times New Roman" charset="0"/>
              </a:rPr>
              <a:t>more </a:t>
            </a:r>
            <a:r>
              <a:rPr lang="en-US" sz="3000">
                <a:solidFill>
                  <a:srgbClr val="BD1C0B"/>
                </a:solidFill>
                <a:latin typeface="Times New Roman" charset="0"/>
              </a:rPr>
              <a:t>realistic behavior</a:t>
            </a:r>
            <a:endParaRPr lang="en-US" sz="3000" dirty="0">
              <a:solidFill>
                <a:srgbClr val="BD1C0B"/>
              </a:solidFill>
            </a:endParaRPr>
          </a:p>
        </p:txBody>
      </p:sp>
      <p:sp>
        <p:nvSpPr>
          <p:cNvPr id="3" name="Footer Placeholder 2">
            <a:extLst>
              <a:ext uri="{FF2B5EF4-FFF2-40B4-BE49-F238E27FC236}">
                <a16:creationId xmlns:a16="http://schemas.microsoft.com/office/drawing/2014/main" xmlns="" id="{C93D3320-B944-E146-BC51-4F9D44D16F25}"/>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597939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870" y="924021"/>
            <a:ext cx="8728668" cy="1015663"/>
          </a:xfrm>
          <a:prstGeom prst="rect">
            <a:avLst/>
          </a:prstGeom>
          <a:noFill/>
        </p:spPr>
        <p:txBody>
          <a:bodyPr wrap="square" rtlCol="0">
            <a:spAutoFit/>
          </a:bodyPr>
          <a:lstStyle/>
          <a:p>
            <a:r>
              <a:rPr lang="en-US" sz="2000" dirty="0"/>
              <a:t>In 2009, </a:t>
            </a:r>
            <a:r>
              <a:rPr lang="en-US" sz="2000" dirty="0">
                <a:hlinkClick r:id="rId2"/>
              </a:rPr>
              <a:t>a conceptual vision: </a:t>
            </a:r>
            <a:r>
              <a:rPr lang="en-US" sz="2000" dirty="0"/>
              <a:t>the incorporation of </a:t>
            </a:r>
            <a:r>
              <a:rPr lang="en-US" sz="2000" dirty="0" err="1"/>
              <a:t>geomechanics</a:t>
            </a:r>
            <a:r>
              <a:rPr lang="en-US" sz="2000" dirty="0"/>
              <a:t>, through integration of experiment, theory and field observation, would lead to advances in pore pressure and stress prediction</a:t>
            </a:r>
          </a:p>
        </p:txBody>
      </p:sp>
      <p:sp>
        <p:nvSpPr>
          <p:cNvPr id="5" name="Title 1"/>
          <p:cNvSpPr txBox="1">
            <a:spLocks/>
          </p:cNvSpPr>
          <p:nvPr/>
        </p:nvSpPr>
        <p:spPr>
          <a:xfrm>
            <a:off x="180870" y="170923"/>
            <a:ext cx="8229600" cy="639762"/>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200" b="0" i="0" u="none"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j-ea"/>
                <a:cs typeface="+mj-cs"/>
              </a:rPr>
              <a:t>2009 vs. 2018					2019</a:t>
            </a:r>
            <a:r>
              <a:rPr kumimoji="0" lang="en-US" sz="3200" b="0" i="0" u="none" strike="noStrike" kern="1200" cap="none" spc="0" normalizeH="0" noProof="0" dirty="0">
                <a:ln>
                  <a:noFill/>
                </a:ln>
                <a:solidFill>
                  <a:sysClr val="windowText" lastClr="000000"/>
                </a:solidFill>
                <a:effectLst/>
                <a:uLnTx/>
                <a:uFillTx/>
                <a:latin typeface="Calibri"/>
                <a:ea typeface="+mj-ea"/>
                <a:cs typeface="+mj-cs"/>
              </a:rPr>
              <a:t> vs. </a:t>
            </a:r>
            <a:r>
              <a:rPr kumimoji="0" lang="en-US" sz="3200" b="0" i="0" u="none" strike="noStrike" kern="1200" cap="none" spc="0" normalizeH="0" baseline="0" noProof="0" dirty="0">
                <a:ln>
                  <a:noFill/>
                </a:ln>
                <a:solidFill>
                  <a:sysClr val="windowText" lastClr="000000"/>
                </a:solidFill>
                <a:effectLst/>
                <a:uLnTx/>
                <a:uFillTx/>
                <a:latin typeface="Calibri"/>
                <a:ea typeface="+mj-ea"/>
                <a:cs typeface="+mj-cs"/>
              </a:rPr>
              <a:t>2028!</a:t>
            </a:r>
          </a:p>
        </p:txBody>
      </p:sp>
      <p:sp>
        <p:nvSpPr>
          <p:cNvPr id="6" name="TextBox 5"/>
          <p:cNvSpPr txBox="1"/>
          <p:nvPr/>
        </p:nvSpPr>
        <p:spPr>
          <a:xfrm>
            <a:off x="762000" y="5399557"/>
            <a:ext cx="3810000" cy="830997"/>
          </a:xfrm>
          <a:prstGeom prst="rect">
            <a:avLst/>
          </a:prstGeom>
          <a:noFill/>
        </p:spPr>
        <p:txBody>
          <a:bodyPr wrap="square" rtlCol="0">
            <a:spAutoFit/>
          </a:bodyPr>
          <a:lstStyle/>
          <a:p>
            <a:r>
              <a:rPr lang="en-US" sz="2400" i="1" dirty="0"/>
              <a:t>2009- Vague Concept that full stress tensor matters</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3739" y="1949305"/>
            <a:ext cx="4154636" cy="318617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24733" t="12407" r="33819" b="52315"/>
          <a:stretch/>
        </p:blipFill>
        <p:spPr>
          <a:xfrm>
            <a:off x="5086926" y="2149360"/>
            <a:ext cx="3657601" cy="1691432"/>
          </a:xfrm>
          <a:prstGeom prst="rect">
            <a:avLst/>
          </a:prstGeom>
        </p:spPr>
      </p:pic>
      <p:sp>
        <p:nvSpPr>
          <p:cNvPr id="9" name="TextBox 8"/>
          <p:cNvSpPr txBox="1"/>
          <p:nvPr/>
        </p:nvSpPr>
        <p:spPr>
          <a:xfrm>
            <a:off x="5181600" y="1749250"/>
            <a:ext cx="3261103" cy="400110"/>
          </a:xfrm>
          <a:prstGeom prst="rect">
            <a:avLst/>
          </a:prstGeom>
          <a:noFill/>
        </p:spPr>
        <p:txBody>
          <a:bodyPr wrap="square" rtlCol="0">
            <a:spAutoFit/>
          </a:bodyPr>
          <a:lstStyle/>
          <a:p>
            <a:pPr algn="ctr"/>
            <a:r>
              <a:rPr lang="en-US" sz="2000" dirty="0">
                <a:latin typeface="Times New Roman"/>
                <a:cs typeface="Times New Roman"/>
              </a:rPr>
              <a:t>Drilling window, </a:t>
            </a:r>
            <a:r>
              <a:rPr lang="en-US" sz="2000" dirty="0">
                <a:latin typeface="Symbol" panose="05050102010706020507" pitchFamily="18" charset="2"/>
              </a:rPr>
              <a:t>s</a:t>
            </a:r>
            <a:r>
              <a:rPr lang="en-US" sz="2000" baseline="-25000" dirty="0"/>
              <a:t>3</a:t>
            </a:r>
            <a:r>
              <a:rPr lang="en-US" sz="2000" dirty="0">
                <a:latin typeface="Times New Roman"/>
                <a:cs typeface="Times New Roman"/>
              </a:rPr>
              <a:t>-u (</a:t>
            </a:r>
            <a:r>
              <a:rPr lang="en-US" sz="2000" dirty="0" err="1">
                <a:latin typeface="Times New Roman"/>
                <a:cs typeface="Times New Roman"/>
              </a:rPr>
              <a:t>ppg</a:t>
            </a:r>
            <a:r>
              <a:rPr lang="en-US" sz="2000" dirty="0">
                <a:latin typeface="Times New Roman"/>
                <a:cs typeface="Times New Roman"/>
              </a:rPr>
              <a:t>)</a:t>
            </a:r>
          </a:p>
        </p:txBody>
      </p:sp>
      <p:sp>
        <p:nvSpPr>
          <p:cNvPr id="10" name="TextBox 9"/>
          <p:cNvSpPr txBox="1"/>
          <p:nvPr/>
        </p:nvSpPr>
        <p:spPr>
          <a:xfrm>
            <a:off x="5295595" y="4533215"/>
            <a:ext cx="3528108" cy="1569660"/>
          </a:xfrm>
          <a:prstGeom prst="rect">
            <a:avLst/>
          </a:prstGeom>
          <a:noFill/>
        </p:spPr>
        <p:txBody>
          <a:bodyPr wrap="square" rtlCol="0">
            <a:spAutoFit/>
          </a:bodyPr>
          <a:lstStyle/>
          <a:p>
            <a:r>
              <a:rPr lang="en-US" sz="2400" i="1" dirty="0"/>
              <a:t>Systematic approach to couple seismic velocity to </a:t>
            </a:r>
            <a:r>
              <a:rPr lang="en-US" sz="2400" i="1" dirty="0" err="1"/>
              <a:t>geomechanical</a:t>
            </a:r>
            <a:r>
              <a:rPr lang="en-US" sz="2400" i="1" dirty="0"/>
              <a:t> models for pore pressure prediction</a:t>
            </a:r>
          </a:p>
        </p:txBody>
      </p:sp>
      <p:sp>
        <p:nvSpPr>
          <p:cNvPr id="4" name="Footer Placeholder 3">
            <a:extLst>
              <a:ext uri="{FF2B5EF4-FFF2-40B4-BE49-F238E27FC236}">
                <a16:creationId xmlns:a16="http://schemas.microsoft.com/office/drawing/2014/main" xmlns="" id="{7746A301-C38E-D049-A552-8734FE8253C5}"/>
              </a:ext>
            </a:extLst>
          </p:cNvPr>
          <p:cNvSpPr>
            <a:spLocks noGrp="1"/>
          </p:cNvSpPr>
          <p:nvPr>
            <p:ph type="ftr" sz="quarter" idx="3"/>
          </p:nvPr>
        </p:nvSpPr>
        <p:spPr/>
        <p:txBody>
          <a:bodyPr/>
          <a:lstStyle/>
          <a:p>
            <a:pPr algn="l"/>
            <a:r>
              <a:rPr lang="en-US"/>
              <a:t>© 2018 UT GeoFluids</a:t>
            </a:r>
            <a:endParaRPr lang="en-US" dirty="0"/>
          </a:p>
        </p:txBody>
      </p:sp>
      <p:cxnSp>
        <p:nvCxnSpPr>
          <p:cNvPr id="15" name="Straight Arrow Connector 14"/>
          <p:cNvCxnSpPr/>
          <p:nvPr/>
        </p:nvCxnSpPr>
        <p:spPr>
          <a:xfrm>
            <a:off x="3048000" y="472102"/>
            <a:ext cx="22860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2922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 y="990600"/>
            <a:ext cx="9144001" cy="445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marL="274320"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We will develop a constitutive model that incorporates:</a:t>
            </a:r>
          </a:p>
          <a:p>
            <a:pPr marL="560070" indent="-285750">
              <a:lnSpc>
                <a:spcPct val="150000"/>
              </a:lnSpc>
              <a:buFont typeface="Wingdings" panose="05000000000000000000" pitchFamily="2" charset="2"/>
              <a:buChar char="§"/>
            </a:pPr>
            <a:r>
              <a:rPr lang="en-US" sz="2400" dirty="0">
                <a:solidFill>
                  <a:srgbClr val="2726A1"/>
                </a:solidFill>
                <a:latin typeface="Times New Roman" panose="02020603050405020304" pitchFamily="18" charset="0"/>
                <a:cs typeface="Times New Roman" panose="02020603050405020304" pitchFamily="18" charset="0"/>
              </a:rPr>
              <a:t>stress-level dependency of frictional strength, undrained strength and stress ratio;</a:t>
            </a:r>
          </a:p>
          <a:p>
            <a:pPr marL="560070" indent="-285750">
              <a:lnSpc>
                <a:spcPct val="150000"/>
              </a:lnSpc>
              <a:buFont typeface="Wingdings" panose="05000000000000000000" pitchFamily="2" charset="2"/>
              <a:buChar char="§"/>
            </a:pPr>
            <a:r>
              <a:rPr lang="en-US" sz="2400" dirty="0">
                <a:solidFill>
                  <a:srgbClr val="2726A1"/>
                </a:solidFill>
                <a:latin typeface="Times New Roman" panose="02020603050405020304" pitchFamily="18" charset="0"/>
                <a:cs typeface="Times New Roman" panose="02020603050405020304" pitchFamily="18" charset="0"/>
              </a:rPr>
              <a:t>the asymmetry (rotation) and evolution of the yield surface under complex geologic loading and high stress levels;</a:t>
            </a:r>
          </a:p>
          <a:p>
            <a:pPr marL="560070" indent="-285750">
              <a:lnSpc>
                <a:spcPct val="150000"/>
              </a:lnSpc>
              <a:buFont typeface="Wingdings" panose="05000000000000000000" pitchFamily="2" charset="2"/>
              <a:buChar char="§"/>
            </a:pPr>
            <a:r>
              <a:rPr lang="en-US" sz="2400" dirty="0">
                <a:solidFill>
                  <a:srgbClr val="2726A1"/>
                </a:solidFill>
                <a:latin typeface="Times New Roman" panose="02020603050405020304" pitchFamily="18" charset="0"/>
                <a:cs typeface="Times New Roman" panose="02020603050405020304" pitchFamily="18" charset="0"/>
              </a:rPr>
              <a:t>stress-strain rate sensitivity.</a:t>
            </a:r>
          </a:p>
          <a:p>
            <a:pPr marL="274320">
              <a:lnSpc>
                <a:spcPct val="150000"/>
              </a:lnSpc>
            </a:pPr>
            <a:endParaRPr lang="en-US" sz="2400" dirty="0">
              <a:solidFill>
                <a:srgbClr val="2726A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2400" dirty="0">
                <a:solidFill>
                  <a:srgbClr val="C00000"/>
                </a:solidFill>
                <a:latin typeface="Times New Roman" panose="02020603050405020304" pitchFamily="18" charset="0"/>
                <a:cs typeface="Times New Roman" panose="02020603050405020304" pitchFamily="18" charset="0"/>
              </a:rPr>
              <a:t>Output: numerical models with more realistic material description</a:t>
            </a:r>
          </a:p>
        </p:txBody>
      </p:sp>
      <p:sp>
        <p:nvSpPr>
          <p:cNvPr id="7" name="Text Box 2">
            <a:extLst>
              <a:ext uri="{FF2B5EF4-FFF2-40B4-BE49-F238E27FC236}">
                <a16:creationId xmlns:a16="http://schemas.microsoft.com/office/drawing/2014/main" xmlns="" id="{7B742B7C-18D9-F547-B2BF-0C2BD6B7CDA3}"/>
              </a:ext>
            </a:extLst>
          </p:cNvPr>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Proposal section 2.2.2: Incorporate more realistic behavior</a:t>
            </a:r>
            <a:endParaRPr lang="en-US" sz="3000" dirty="0">
              <a:solidFill>
                <a:srgbClr val="BD1C0B"/>
              </a:solidFill>
            </a:endParaRPr>
          </a:p>
        </p:txBody>
      </p:sp>
      <p:sp>
        <p:nvSpPr>
          <p:cNvPr id="3" name="Footer Placeholder 2">
            <a:extLst>
              <a:ext uri="{FF2B5EF4-FFF2-40B4-BE49-F238E27FC236}">
                <a16:creationId xmlns:a16="http://schemas.microsoft.com/office/drawing/2014/main" xmlns="" id="{CD540F03-8335-474A-ACBF-69263053B77B}"/>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665030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5257800"/>
            <a:ext cx="9144000" cy="940066"/>
          </a:xfrm>
          <a:prstGeom prst="rect">
            <a:avLst/>
          </a:prstGeom>
          <a:noFill/>
        </p:spPr>
        <p:txBody>
          <a:bodyPr wrap="square" rtlCol="0">
            <a:spAutoFit/>
          </a:bodyPr>
          <a:lstStyle/>
          <a:p>
            <a:pPr indent="-182880">
              <a:lnSpc>
                <a:spcPct val="120000"/>
              </a:lnSpc>
              <a:buFont typeface="Arial"/>
              <a:buChar char="•"/>
            </a:pPr>
            <a:r>
              <a:rPr lang="en-US" sz="2400" dirty="0">
                <a:solidFill>
                  <a:srgbClr val="000090"/>
                </a:solidFill>
                <a:latin typeface="Times New Roman"/>
                <a:cs typeface="Times New Roman"/>
              </a:rPr>
              <a:t>Effective stress ratio increases with confining stress</a:t>
            </a:r>
          </a:p>
          <a:p>
            <a:pPr indent="-182880">
              <a:lnSpc>
                <a:spcPct val="120000"/>
              </a:lnSpc>
              <a:buFont typeface="Arial"/>
              <a:buChar char="•"/>
            </a:pPr>
            <a:r>
              <a:rPr lang="en-US" sz="2400" dirty="0">
                <a:solidFill>
                  <a:srgbClr val="000090"/>
                </a:solidFill>
                <a:latin typeface="Times New Roman"/>
                <a:cs typeface="Times New Roman"/>
              </a:rPr>
              <a:t>Friction angle decreases with confining stress</a:t>
            </a:r>
          </a:p>
        </p:txBody>
      </p:sp>
      <p:sp>
        <p:nvSpPr>
          <p:cNvPr id="7" name="TextBox 6"/>
          <p:cNvSpPr txBox="1"/>
          <p:nvPr/>
        </p:nvSpPr>
        <p:spPr>
          <a:xfrm>
            <a:off x="5318760" y="4694910"/>
            <a:ext cx="2669439" cy="424732"/>
          </a:xfrm>
          <a:prstGeom prst="rect">
            <a:avLst/>
          </a:prstGeom>
          <a:noFill/>
        </p:spPr>
        <p:txBody>
          <a:bodyPr wrap="square" rtlCol="0">
            <a:spAutoFit/>
          </a:bodyPr>
          <a:lstStyle/>
          <a:p>
            <a:pPr>
              <a:lnSpc>
                <a:spcPct val="120000"/>
              </a:lnSpc>
            </a:pPr>
            <a:r>
              <a:rPr lang="en-US" i="1">
                <a:solidFill>
                  <a:srgbClr val="000090"/>
                </a:solidFill>
                <a:latin typeface="Times New Roman"/>
                <a:cs typeface="Times New Roman"/>
              </a:rPr>
              <a:t>Casey et al; JGR 2016</a:t>
            </a:r>
            <a:endParaRPr lang="en-US" i="1" dirty="0">
              <a:solidFill>
                <a:srgbClr val="000090"/>
              </a:solidFill>
              <a:latin typeface="Times New Roman"/>
              <a:cs typeface="Times New Roman"/>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08880" y="577245"/>
            <a:ext cx="4358640" cy="47701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441" y="561747"/>
            <a:ext cx="4378960" cy="4729480"/>
          </a:xfrm>
          <a:prstGeom prst="rect">
            <a:avLst/>
          </a:prstGeom>
        </p:spPr>
      </p:pic>
      <p:sp>
        <p:nvSpPr>
          <p:cNvPr id="9" name="Text Box 2">
            <a:extLst>
              <a:ext uri="{FF2B5EF4-FFF2-40B4-BE49-F238E27FC236}">
                <a16:creationId xmlns:a16="http://schemas.microsoft.com/office/drawing/2014/main" xmlns="" id="{E2CF036F-625B-0941-BD0B-925A249D8671}"/>
              </a:ext>
            </a:extLst>
          </p:cNvPr>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Proposal section 2.2.2: Stress dependency</a:t>
            </a:r>
            <a:endParaRPr lang="en-US" sz="3000" dirty="0">
              <a:solidFill>
                <a:srgbClr val="BD1C0B"/>
              </a:solidFill>
            </a:endParaRPr>
          </a:p>
        </p:txBody>
      </p:sp>
      <p:sp>
        <p:nvSpPr>
          <p:cNvPr id="10" name="TextBox 9">
            <a:extLst>
              <a:ext uri="{FF2B5EF4-FFF2-40B4-BE49-F238E27FC236}">
                <a16:creationId xmlns:a16="http://schemas.microsoft.com/office/drawing/2014/main" xmlns="" id="{B83786E0-E5BD-D642-B3AA-E202C6842B78}"/>
              </a:ext>
            </a:extLst>
          </p:cNvPr>
          <p:cNvSpPr txBox="1">
            <a:spLocks noChangeArrowheads="1"/>
          </p:cNvSpPr>
          <p:nvPr/>
        </p:nvSpPr>
        <p:spPr bwMode="auto">
          <a:xfrm>
            <a:off x="6096000" y="1066800"/>
            <a:ext cx="2743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kumimoji="1" lang="en-US" sz="2000" i="1" dirty="0">
                <a:solidFill>
                  <a:srgbClr val="2726A1"/>
                </a:solidFill>
                <a:latin typeface="Times New Roman" charset="0"/>
              </a:rPr>
              <a:t>Casey at al, 2016, JGR</a:t>
            </a:r>
          </a:p>
        </p:txBody>
      </p:sp>
      <p:sp>
        <p:nvSpPr>
          <p:cNvPr id="3" name="Footer Placeholder 2">
            <a:extLst>
              <a:ext uri="{FF2B5EF4-FFF2-40B4-BE49-F238E27FC236}">
                <a16:creationId xmlns:a16="http://schemas.microsoft.com/office/drawing/2014/main" xmlns="" id="{602508BE-464E-0341-B53D-8B3AF22F31A0}"/>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3963599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5232134"/>
            <a:ext cx="9099685" cy="94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a:lnSpc>
                <a:spcPct val="120000"/>
              </a:lnSpc>
            </a:pPr>
            <a:r>
              <a:rPr lang="en-US" sz="2400" dirty="0">
                <a:solidFill>
                  <a:srgbClr val="2726A1"/>
                </a:solidFill>
                <a:latin typeface="Times New Roman" panose="02020603050405020304" pitchFamily="18" charset="0"/>
                <a:ea typeface="Calibri" charset="0"/>
                <a:cs typeface="Times New Roman" panose="02020603050405020304" pitchFamily="18" charset="0"/>
              </a:rPr>
              <a:t>We are incorporating stress level dependency into numerical models. </a:t>
            </a:r>
          </a:p>
          <a:p>
            <a:pPr>
              <a:lnSpc>
                <a:spcPct val="120000"/>
              </a:lnSpc>
            </a:pPr>
            <a:r>
              <a:rPr lang="en-US" sz="2400" dirty="0">
                <a:solidFill>
                  <a:srgbClr val="2726A1"/>
                </a:solidFill>
                <a:latin typeface="Times New Roman" panose="02020603050405020304" pitchFamily="18" charset="0"/>
                <a:ea typeface="Calibri" charset="0"/>
                <a:cs typeface="Times New Roman" panose="02020603050405020304" pitchFamily="18" charset="0"/>
              </a:rPr>
              <a:t>We predict fundamentally different stress distributions</a:t>
            </a:r>
          </a:p>
        </p:txBody>
      </p:sp>
      <p:grpSp>
        <p:nvGrpSpPr>
          <p:cNvPr id="9" name="Group 8">
            <a:extLst>
              <a:ext uri="{FF2B5EF4-FFF2-40B4-BE49-F238E27FC236}">
                <a16:creationId xmlns:a16="http://schemas.microsoft.com/office/drawing/2014/main" xmlns="" id="{D11E87BA-D7A0-754B-8359-E4E6E4EFCFE6}"/>
              </a:ext>
            </a:extLst>
          </p:cNvPr>
          <p:cNvGrpSpPr/>
          <p:nvPr/>
        </p:nvGrpSpPr>
        <p:grpSpPr>
          <a:xfrm>
            <a:off x="1503253" y="636294"/>
            <a:ext cx="6137494" cy="4545306"/>
            <a:chOff x="4791727" y="1219200"/>
            <a:chExt cx="4352273" cy="3223207"/>
          </a:xfrm>
        </p:grpSpPr>
        <p:pic>
          <p:nvPicPr>
            <p:cNvPr id="5" name="picture"/>
            <p:cNvPicPr/>
            <p:nvPr/>
          </p:nvPicPr>
          <p:blipFill rotWithShape="1">
            <a:blip r:embed="rId2" cstate="print">
              <a:extLst>
                <a:ext uri="{28A0092B-C50C-407E-A947-70E740481C1C}">
                  <a14:useLocalDpi xmlns:a14="http://schemas.microsoft.com/office/drawing/2010/main"/>
                </a:ext>
              </a:extLst>
            </a:blip>
            <a:srcRect/>
            <a:stretch/>
          </p:blipFill>
          <p:spPr>
            <a:xfrm>
              <a:off x="4791727" y="1219200"/>
              <a:ext cx="4352273" cy="1623007"/>
            </a:xfrm>
            <a:prstGeom prst="rect">
              <a:avLst/>
            </a:prstGeom>
          </p:spPr>
        </p:pic>
        <p:pic>
          <p:nvPicPr>
            <p:cNvPr id="6" name="picture"/>
            <p:cNvPicPr/>
            <p:nvPr/>
          </p:nvPicPr>
          <p:blipFill rotWithShape="1">
            <a:blip r:embed="rId3" cstate="print">
              <a:extLst>
                <a:ext uri="{28A0092B-C50C-407E-A947-70E740481C1C}">
                  <a14:useLocalDpi xmlns:a14="http://schemas.microsoft.com/office/drawing/2010/main"/>
                </a:ext>
              </a:extLst>
            </a:blip>
            <a:srcRect/>
            <a:stretch/>
          </p:blipFill>
          <p:spPr>
            <a:xfrm>
              <a:off x="4791727" y="2819400"/>
              <a:ext cx="4307958" cy="1623007"/>
            </a:xfrm>
            <a:prstGeom prst="rect">
              <a:avLst/>
            </a:prstGeom>
          </p:spPr>
        </p:pic>
      </p:grpSp>
      <p:sp>
        <p:nvSpPr>
          <p:cNvPr id="7" name="Text Box 2">
            <a:extLst>
              <a:ext uri="{FF2B5EF4-FFF2-40B4-BE49-F238E27FC236}">
                <a16:creationId xmlns:a16="http://schemas.microsoft.com/office/drawing/2014/main" xmlns="" id="{7B742B7C-18D9-F547-B2BF-0C2BD6B7CDA3}"/>
              </a:ext>
            </a:extLst>
          </p:cNvPr>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Proposal section 2.2.2: Stress dependency</a:t>
            </a:r>
            <a:endParaRPr lang="en-US" sz="3000" dirty="0">
              <a:solidFill>
                <a:srgbClr val="BD1C0B"/>
              </a:solidFill>
            </a:endParaRPr>
          </a:p>
        </p:txBody>
      </p:sp>
      <p:sp>
        <p:nvSpPr>
          <p:cNvPr id="3" name="Footer Placeholder 2">
            <a:extLst>
              <a:ext uri="{FF2B5EF4-FFF2-40B4-BE49-F238E27FC236}">
                <a16:creationId xmlns:a16="http://schemas.microsoft.com/office/drawing/2014/main" xmlns="" id="{EE3FAAAC-1F3A-484B-8F85-500ADAC5CB05}"/>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052518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xmlns="" id="{8D1A424E-99D5-0F41-BD2F-37235E8614BF}"/>
              </a:ext>
            </a:extLst>
          </p:cNvPr>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Proposal section 2.2.2: Stress dependency</a:t>
            </a:r>
            <a:endParaRPr lang="en-US" sz="3000" dirty="0">
              <a:solidFill>
                <a:srgbClr val="BD1C0B"/>
              </a:solidFill>
            </a:endParaRPr>
          </a:p>
        </p:txBody>
      </p:sp>
      <p:graphicFrame>
        <p:nvGraphicFramePr>
          <p:cNvPr id="4" name="Object 3">
            <a:extLst>
              <a:ext uri="{FF2B5EF4-FFF2-40B4-BE49-F238E27FC236}">
                <a16:creationId xmlns:a16="http://schemas.microsoft.com/office/drawing/2014/main" xmlns="" id="{4F81761C-C899-8041-A4C1-C4A6B7722D58}"/>
              </a:ext>
            </a:extLst>
          </p:cNvPr>
          <p:cNvGraphicFramePr>
            <a:graphicFrameLocks noChangeAspect="1"/>
          </p:cNvGraphicFramePr>
          <p:nvPr>
            <p:extLst>
              <p:ext uri="{D42A27DB-BD31-4B8C-83A1-F6EECF244321}">
                <p14:modId xmlns:p14="http://schemas.microsoft.com/office/powerpoint/2010/main" val="1204336376"/>
              </p:ext>
            </p:extLst>
          </p:nvPr>
        </p:nvGraphicFramePr>
        <p:xfrm>
          <a:off x="298704" y="615733"/>
          <a:ext cx="3870215" cy="3995159"/>
        </p:xfrm>
        <a:graphic>
          <a:graphicData uri="http://schemas.openxmlformats.org/presentationml/2006/ole">
            <mc:AlternateContent xmlns:mc="http://schemas.openxmlformats.org/markup-compatibility/2006">
              <mc:Choice xmlns:v="urn:schemas-microsoft-com:vml" Requires="v">
                <p:oleObj spid="_x0000_s3075" name="KGPlot" r:id="rId3" imgW="4572000" imgH="4711680" progId="KGraph_Plot">
                  <p:embed/>
                </p:oleObj>
              </mc:Choice>
              <mc:Fallback>
                <p:oleObj name="KGPlot" r:id="rId3" imgW="4572000" imgH="4711680" progId="KGraph_Plot">
                  <p:embed/>
                  <p:pic>
                    <p:nvPicPr>
                      <p:cNvPr id="4" name="Object 3">
                        <a:extLst>
                          <a:ext uri="{FF2B5EF4-FFF2-40B4-BE49-F238E27FC236}">
                            <a16:creationId xmlns:a16="http://schemas.microsoft.com/office/drawing/2014/main" xmlns="" id="{4F81761C-C899-8041-A4C1-C4A6B7722D58}"/>
                          </a:ext>
                        </a:extLst>
                      </p:cNvPr>
                      <p:cNvPicPr>
                        <a:picLocks noChangeAspect="1" noChangeArrowheads="1"/>
                      </p:cNvPicPr>
                      <p:nvPr/>
                    </p:nvPicPr>
                    <p:blipFill>
                      <a:blip r:embed="rId4"/>
                      <a:srcRect/>
                      <a:stretch>
                        <a:fillRect/>
                      </a:stretch>
                    </p:blipFill>
                    <p:spPr bwMode="auto">
                      <a:xfrm>
                        <a:off x="298704" y="615733"/>
                        <a:ext cx="3870215" cy="3995159"/>
                      </a:xfrm>
                      <a:prstGeom prst="rect">
                        <a:avLst/>
                      </a:prstGeom>
                      <a:noFill/>
                    </p:spPr>
                  </p:pic>
                </p:oleObj>
              </mc:Fallback>
            </mc:AlternateContent>
          </a:graphicData>
        </a:graphic>
      </p:graphicFrame>
      <p:graphicFrame>
        <p:nvGraphicFramePr>
          <p:cNvPr id="5" name="Object 4">
            <a:extLst>
              <a:ext uri="{FF2B5EF4-FFF2-40B4-BE49-F238E27FC236}">
                <a16:creationId xmlns:a16="http://schemas.microsoft.com/office/drawing/2014/main" xmlns="" id="{816AFE3E-CE1F-1548-A20A-1EAFC50A6B5D}"/>
              </a:ext>
            </a:extLst>
          </p:cNvPr>
          <p:cNvGraphicFramePr>
            <a:graphicFrameLocks noChangeAspect="1"/>
          </p:cNvGraphicFramePr>
          <p:nvPr>
            <p:extLst>
              <p:ext uri="{D42A27DB-BD31-4B8C-83A1-F6EECF244321}">
                <p14:modId xmlns:p14="http://schemas.microsoft.com/office/powerpoint/2010/main" val="1390299687"/>
              </p:ext>
            </p:extLst>
          </p:nvPr>
        </p:nvGraphicFramePr>
        <p:xfrm>
          <a:off x="4849368" y="615733"/>
          <a:ext cx="3837432" cy="4108667"/>
        </p:xfrm>
        <a:graphic>
          <a:graphicData uri="http://schemas.openxmlformats.org/presentationml/2006/ole">
            <mc:AlternateContent xmlns:mc="http://schemas.openxmlformats.org/markup-compatibility/2006">
              <mc:Choice xmlns:v="urn:schemas-microsoft-com:vml" Requires="v">
                <p:oleObj spid="_x0000_s3076" name="KGPlot" r:id="rId5" imgW="4572000" imgH="4889520" progId="KGraph_Plot">
                  <p:embed/>
                </p:oleObj>
              </mc:Choice>
              <mc:Fallback>
                <p:oleObj name="KGPlot" r:id="rId5" imgW="4572000" imgH="4889520" progId="KGraph_Plot">
                  <p:embed/>
                  <p:pic>
                    <p:nvPicPr>
                      <p:cNvPr id="5" name="Object 4">
                        <a:extLst>
                          <a:ext uri="{FF2B5EF4-FFF2-40B4-BE49-F238E27FC236}">
                            <a16:creationId xmlns:a16="http://schemas.microsoft.com/office/drawing/2014/main" xmlns="" id="{816AFE3E-CE1F-1548-A20A-1EAFC50A6B5D}"/>
                          </a:ext>
                        </a:extLst>
                      </p:cNvPr>
                      <p:cNvPicPr>
                        <a:picLocks noChangeAspect="1" noChangeArrowheads="1"/>
                      </p:cNvPicPr>
                      <p:nvPr/>
                    </p:nvPicPr>
                    <p:blipFill>
                      <a:blip r:embed="rId6"/>
                      <a:srcRect/>
                      <a:stretch>
                        <a:fillRect/>
                      </a:stretch>
                    </p:blipFill>
                    <p:spPr bwMode="auto">
                      <a:xfrm>
                        <a:off x="4849368" y="615733"/>
                        <a:ext cx="3837432" cy="4108667"/>
                      </a:xfrm>
                      <a:prstGeom prst="rect">
                        <a:avLst/>
                      </a:prstGeom>
                      <a:noFill/>
                    </p:spPr>
                  </p:pic>
                </p:oleObj>
              </mc:Fallback>
            </mc:AlternateContent>
          </a:graphicData>
        </a:graphic>
      </p:graphicFrame>
      <p:sp>
        <p:nvSpPr>
          <p:cNvPr id="6" name="Text Box 9">
            <a:extLst>
              <a:ext uri="{FF2B5EF4-FFF2-40B4-BE49-F238E27FC236}">
                <a16:creationId xmlns:a16="http://schemas.microsoft.com/office/drawing/2014/main" xmlns="" id="{807B8DA8-784E-844A-9E99-33FE6F509A91}"/>
              </a:ext>
            </a:extLst>
          </p:cNvPr>
          <p:cNvSpPr txBox="1">
            <a:spLocks noChangeArrowheads="1"/>
          </p:cNvSpPr>
          <p:nvPr/>
        </p:nvSpPr>
        <p:spPr bwMode="auto">
          <a:xfrm>
            <a:off x="0" y="5272013"/>
            <a:ext cx="9099685" cy="94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a:lnSpc>
                <a:spcPct val="120000"/>
              </a:lnSpc>
            </a:pPr>
            <a:r>
              <a:rPr lang="en-US" sz="2400" dirty="0">
                <a:solidFill>
                  <a:srgbClr val="2726A1"/>
                </a:solidFill>
                <a:latin typeface="Times New Roman" panose="02020603050405020304" pitchFamily="18" charset="0"/>
                <a:ea typeface="Calibri" charset="0"/>
                <a:cs typeface="Times New Roman" panose="02020603050405020304" pitchFamily="18" charset="0"/>
              </a:rPr>
              <a:t>We are developing an enhanced critical state model that builds on our experimental findings.</a:t>
            </a:r>
          </a:p>
        </p:txBody>
      </p:sp>
      <p:sp>
        <p:nvSpPr>
          <p:cNvPr id="7" name="TextBox 6">
            <a:extLst>
              <a:ext uri="{FF2B5EF4-FFF2-40B4-BE49-F238E27FC236}">
                <a16:creationId xmlns:a16="http://schemas.microsoft.com/office/drawing/2014/main" xmlns="" id="{3D904A10-52B7-F845-BE1D-0F5735DE9ACD}"/>
              </a:ext>
            </a:extLst>
          </p:cNvPr>
          <p:cNvSpPr txBox="1">
            <a:spLocks noChangeArrowheads="1"/>
          </p:cNvSpPr>
          <p:nvPr/>
        </p:nvSpPr>
        <p:spPr bwMode="auto">
          <a:xfrm>
            <a:off x="3074974" y="4672627"/>
            <a:ext cx="299405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kumimoji="1" lang="en-US" sz="2000" i="1" dirty="0" err="1">
                <a:solidFill>
                  <a:srgbClr val="2726A1"/>
                </a:solidFill>
                <a:latin typeface="Times New Roman" charset="0"/>
              </a:rPr>
              <a:t>Heidari</a:t>
            </a:r>
            <a:r>
              <a:rPr kumimoji="1" lang="en-US" sz="2000" i="1" dirty="0">
                <a:solidFill>
                  <a:srgbClr val="2726A1"/>
                </a:solidFill>
                <a:latin typeface="Times New Roman" charset="0"/>
              </a:rPr>
              <a:t> at al, 2018, ARMA</a:t>
            </a:r>
          </a:p>
        </p:txBody>
      </p:sp>
      <p:sp>
        <p:nvSpPr>
          <p:cNvPr id="8" name="Footer Placeholder 7">
            <a:extLst>
              <a:ext uri="{FF2B5EF4-FFF2-40B4-BE49-F238E27FC236}">
                <a16:creationId xmlns:a16="http://schemas.microsoft.com/office/drawing/2014/main" xmlns="" id="{AA90605B-BF43-DB4C-ABB4-AFE49C05445A}"/>
              </a:ext>
            </a:extLst>
          </p:cNvPr>
          <p:cNvSpPr>
            <a:spLocks noGrp="1"/>
          </p:cNvSpPr>
          <p:nvPr>
            <p:ph type="ftr" sz="quarter" idx="3"/>
          </p:nvPr>
        </p:nvSpPr>
        <p:spPr/>
        <p:txBody>
          <a:bodyPr/>
          <a:lstStyle/>
          <a:p>
            <a:pPr algn="l"/>
            <a:r>
              <a:rPr lang="en-US"/>
              <a:t>© 2018 UT GeoFluids</a:t>
            </a:r>
            <a:endParaRPr lang="en-US" dirty="0"/>
          </a:p>
        </p:txBody>
      </p:sp>
      <p:grpSp>
        <p:nvGrpSpPr>
          <p:cNvPr id="17" name="Group 16">
            <a:extLst>
              <a:ext uri="{FF2B5EF4-FFF2-40B4-BE49-F238E27FC236}">
                <a16:creationId xmlns:a16="http://schemas.microsoft.com/office/drawing/2014/main" xmlns="" id="{D060C1BA-BB58-8647-8D91-33076FF11331}"/>
              </a:ext>
            </a:extLst>
          </p:cNvPr>
          <p:cNvGrpSpPr/>
          <p:nvPr/>
        </p:nvGrpSpPr>
        <p:grpSpPr>
          <a:xfrm>
            <a:off x="108085" y="457200"/>
            <a:ext cx="8991600" cy="4994910"/>
            <a:chOff x="76200" y="457200"/>
            <a:chExt cx="8991600" cy="4994910"/>
          </a:xfrm>
        </p:grpSpPr>
        <p:sp>
          <p:nvSpPr>
            <p:cNvPr id="16" name="Rectangle 15">
              <a:extLst>
                <a:ext uri="{FF2B5EF4-FFF2-40B4-BE49-F238E27FC236}">
                  <a16:creationId xmlns:a16="http://schemas.microsoft.com/office/drawing/2014/main" xmlns="" id="{CD5F2D99-8E5A-AB4D-A85E-ECBD10817F2E}"/>
                </a:ext>
              </a:extLst>
            </p:cNvPr>
            <p:cNvSpPr/>
            <p:nvPr/>
          </p:nvSpPr>
          <p:spPr>
            <a:xfrm>
              <a:off x="76200" y="553998"/>
              <a:ext cx="8991600" cy="4518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938B1109-C37E-2543-AB8E-C61BA54C411A}"/>
                </a:ext>
              </a:extLst>
            </p:cNvPr>
            <p:cNvGrpSpPr/>
            <p:nvPr/>
          </p:nvGrpSpPr>
          <p:grpSpPr>
            <a:xfrm>
              <a:off x="1671636" y="457200"/>
              <a:ext cx="5800725" cy="4994910"/>
              <a:chOff x="202668" y="612714"/>
              <a:chExt cx="5800725" cy="4994910"/>
            </a:xfrm>
          </p:grpSpPr>
          <p:sp>
            <p:nvSpPr>
              <p:cNvPr id="13" name="Freeform 12">
                <a:extLst>
                  <a:ext uri="{FF2B5EF4-FFF2-40B4-BE49-F238E27FC236}">
                    <a16:creationId xmlns:a16="http://schemas.microsoft.com/office/drawing/2014/main" xmlns="" id="{A007312D-0B3F-5345-9D79-9358281DFCDD}"/>
                  </a:ext>
                </a:extLst>
              </p:cNvPr>
              <p:cNvSpPr/>
              <p:nvPr/>
            </p:nvSpPr>
            <p:spPr>
              <a:xfrm>
                <a:off x="1161408" y="1061183"/>
                <a:ext cx="2063797" cy="3801876"/>
              </a:xfrm>
              <a:custGeom>
                <a:avLst/>
                <a:gdLst>
                  <a:gd name="connsiteX0" fmla="*/ 0 w 2063797"/>
                  <a:gd name="connsiteY0" fmla="*/ 3801876 h 3801876"/>
                  <a:gd name="connsiteX1" fmla="*/ 8356 w 2063797"/>
                  <a:gd name="connsiteY1" fmla="*/ 0 h 3801876"/>
                  <a:gd name="connsiteX2" fmla="*/ 1545759 w 2063797"/>
                  <a:gd name="connsiteY2" fmla="*/ 0 h 3801876"/>
                  <a:gd name="connsiteX3" fmla="*/ 1687802 w 2063797"/>
                  <a:gd name="connsiteY3" fmla="*/ 242317 h 3801876"/>
                  <a:gd name="connsiteX4" fmla="*/ 1788067 w 2063797"/>
                  <a:gd name="connsiteY4" fmla="*/ 467923 h 3801876"/>
                  <a:gd name="connsiteX5" fmla="*/ 1838200 w 2063797"/>
                  <a:gd name="connsiteY5" fmla="*/ 635039 h 3801876"/>
                  <a:gd name="connsiteX6" fmla="*/ 1863266 w 2063797"/>
                  <a:gd name="connsiteY6" fmla="*/ 835577 h 3801876"/>
                  <a:gd name="connsiteX7" fmla="*/ 1905044 w 2063797"/>
                  <a:gd name="connsiteY7" fmla="*/ 1320212 h 3801876"/>
                  <a:gd name="connsiteX8" fmla="*/ 1946821 w 2063797"/>
                  <a:gd name="connsiteY8" fmla="*/ 1687866 h 3801876"/>
                  <a:gd name="connsiteX9" fmla="*/ 1963532 w 2063797"/>
                  <a:gd name="connsiteY9" fmla="*/ 2114010 h 3801876"/>
                  <a:gd name="connsiteX10" fmla="*/ 1971887 w 2063797"/>
                  <a:gd name="connsiteY10" fmla="*/ 2356328 h 3801876"/>
                  <a:gd name="connsiteX11" fmla="*/ 1996954 w 2063797"/>
                  <a:gd name="connsiteY11" fmla="*/ 2607001 h 3801876"/>
                  <a:gd name="connsiteX12" fmla="*/ 2013665 w 2063797"/>
                  <a:gd name="connsiteY12" fmla="*/ 2983011 h 3801876"/>
                  <a:gd name="connsiteX13" fmla="*/ 2047086 w 2063797"/>
                  <a:gd name="connsiteY13" fmla="*/ 3384088 h 3801876"/>
                  <a:gd name="connsiteX14" fmla="*/ 2063797 w 2063797"/>
                  <a:gd name="connsiteY14" fmla="*/ 3776809 h 3801876"/>
                  <a:gd name="connsiteX15" fmla="*/ 0 w 2063797"/>
                  <a:gd name="connsiteY15" fmla="*/ 3801876 h 380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3797" h="3801876">
                    <a:moveTo>
                      <a:pt x="0" y="3801876"/>
                    </a:moveTo>
                    <a:cubicBezTo>
                      <a:pt x="2785" y="2534584"/>
                      <a:pt x="5571" y="1267292"/>
                      <a:pt x="8356" y="0"/>
                    </a:cubicBezTo>
                    <a:lnTo>
                      <a:pt x="1545759" y="0"/>
                    </a:lnTo>
                    <a:lnTo>
                      <a:pt x="1687802" y="242317"/>
                    </a:lnTo>
                    <a:lnTo>
                      <a:pt x="1788067" y="467923"/>
                    </a:lnTo>
                    <a:lnTo>
                      <a:pt x="1838200" y="635039"/>
                    </a:lnTo>
                    <a:lnTo>
                      <a:pt x="1863266" y="835577"/>
                    </a:lnTo>
                    <a:lnTo>
                      <a:pt x="1905044" y="1320212"/>
                    </a:lnTo>
                    <a:lnTo>
                      <a:pt x="1946821" y="1687866"/>
                    </a:lnTo>
                    <a:lnTo>
                      <a:pt x="1963532" y="2114010"/>
                    </a:lnTo>
                    <a:lnTo>
                      <a:pt x="1971887" y="2356328"/>
                    </a:lnTo>
                    <a:lnTo>
                      <a:pt x="1996954" y="2607001"/>
                    </a:lnTo>
                    <a:lnTo>
                      <a:pt x="2013665" y="2983011"/>
                    </a:lnTo>
                    <a:lnTo>
                      <a:pt x="2047086" y="3384088"/>
                    </a:lnTo>
                    <a:lnTo>
                      <a:pt x="2063797" y="3776809"/>
                    </a:lnTo>
                    <a:lnTo>
                      <a:pt x="0" y="3801876"/>
                    </a:lnTo>
                    <a:close/>
                  </a:path>
                </a:pathLst>
              </a:custGeom>
              <a:solidFill>
                <a:srgbClr val="FCD5B5">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xmlns="" id="{279F740D-9427-8040-8A3B-C593217F197D}"/>
                  </a:ext>
                </a:extLst>
              </p:cNvPr>
              <p:cNvSpPr/>
              <p:nvPr/>
            </p:nvSpPr>
            <p:spPr>
              <a:xfrm>
                <a:off x="1161408" y="1061183"/>
                <a:ext cx="3584489" cy="3785165"/>
              </a:xfrm>
              <a:custGeom>
                <a:avLst/>
                <a:gdLst>
                  <a:gd name="connsiteX0" fmla="*/ 0 w 3576134"/>
                  <a:gd name="connsiteY0" fmla="*/ 0 h 3785165"/>
                  <a:gd name="connsiteX1" fmla="*/ 1679446 w 3576134"/>
                  <a:gd name="connsiteY1" fmla="*/ 0 h 3785165"/>
                  <a:gd name="connsiteX2" fmla="*/ 1846555 w 3576134"/>
                  <a:gd name="connsiteY2" fmla="*/ 233962 h 3785165"/>
                  <a:gd name="connsiteX3" fmla="*/ 2147352 w 3576134"/>
                  <a:gd name="connsiteY3" fmla="*/ 651750 h 3785165"/>
                  <a:gd name="connsiteX4" fmla="*/ 2247617 w 3576134"/>
                  <a:gd name="connsiteY4" fmla="*/ 860645 h 3785165"/>
                  <a:gd name="connsiteX5" fmla="*/ 2556769 w 3576134"/>
                  <a:gd name="connsiteY5" fmla="*/ 1387058 h 3785165"/>
                  <a:gd name="connsiteX6" fmla="*/ 2757300 w 3576134"/>
                  <a:gd name="connsiteY6" fmla="*/ 1696222 h 3785165"/>
                  <a:gd name="connsiteX7" fmla="*/ 2957831 w 3576134"/>
                  <a:gd name="connsiteY7" fmla="*/ 2097299 h 3785165"/>
                  <a:gd name="connsiteX8" fmla="*/ 3150006 w 3576134"/>
                  <a:gd name="connsiteY8" fmla="*/ 2515087 h 3785165"/>
                  <a:gd name="connsiteX9" fmla="*/ 3358893 w 3576134"/>
                  <a:gd name="connsiteY9" fmla="*/ 2957943 h 3785165"/>
                  <a:gd name="connsiteX10" fmla="*/ 3500935 w 3576134"/>
                  <a:gd name="connsiteY10" fmla="*/ 3350665 h 3785165"/>
                  <a:gd name="connsiteX11" fmla="*/ 3576134 w 3576134"/>
                  <a:gd name="connsiteY11" fmla="*/ 3735030 h 3785165"/>
                  <a:gd name="connsiteX12" fmla="*/ 3576134 w 3576134"/>
                  <a:gd name="connsiteY12" fmla="*/ 3735030 h 3785165"/>
                  <a:gd name="connsiteX13" fmla="*/ 8356 w 3576134"/>
                  <a:gd name="connsiteY13" fmla="*/ 3785165 h 3785165"/>
                  <a:gd name="connsiteX14" fmla="*/ 0 w 3576134"/>
                  <a:gd name="connsiteY14" fmla="*/ 0 h 3785165"/>
                  <a:gd name="connsiteX0" fmla="*/ 0 w 3584489"/>
                  <a:gd name="connsiteY0" fmla="*/ 0 h 3785165"/>
                  <a:gd name="connsiteX1" fmla="*/ 1679446 w 3584489"/>
                  <a:gd name="connsiteY1" fmla="*/ 0 h 3785165"/>
                  <a:gd name="connsiteX2" fmla="*/ 1846555 w 3584489"/>
                  <a:gd name="connsiteY2" fmla="*/ 233962 h 3785165"/>
                  <a:gd name="connsiteX3" fmla="*/ 2147352 w 3584489"/>
                  <a:gd name="connsiteY3" fmla="*/ 651750 h 3785165"/>
                  <a:gd name="connsiteX4" fmla="*/ 2247617 w 3584489"/>
                  <a:gd name="connsiteY4" fmla="*/ 860645 h 3785165"/>
                  <a:gd name="connsiteX5" fmla="*/ 2556769 w 3584489"/>
                  <a:gd name="connsiteY5" fmla="*/ 1387058 h 3785165"/>
                  <a:gd name="connsiteX6" fmla="*/ 2757300 w 3584489"/>
                  <a:gd name="connsiteY6" fmla="*/ 1696222 h 3785165"/>
                  <a:gd name="connsiteX7" fmla="*/ 2957831 w 3584489"/>
                  <a:gd name="connsiteY7" fmla="*/ 2097299 h 3785165"/>
                  <a:gd name="connsiteX8" fmla="*/ 3150006 w 3584489"/>
                  <a:gd name="connsiteY8" fmla="*/ 2515087 h 3785165"/>
                  <a:gd name="connsiteX9" fmla="*/ 3358893 w 3584489"/>
                  <a:gd name="connsiteY9" fmla="*/ 2957943 h 3785165"/>
                  <a:gd name="connsiteX10" fmla="*/ 3500935 w 3584489"/>
                  <a:gd name="connsiteY10" fmla="*/ 3350665 h 3785165"/>
                  <a:gd name="connsiteX11" fmla="*/ 3576134 w 3584489"/>
                  <a:gd name="connsiteY11" fmla="*/ 3735030 h 3785165"/>
                  <a:gd name="connsiteX12" fmla="*/ 3584489 w 3584489"/>
                  <a:gd name="connsiteY12" fmla="*/ 3776809 h 3785165"/>
                  <a:gd name="connsiteX13" fmla="*/ 8356 w 3584489"/>
                  <a:gd name="connsiteY13" fmla="*/ 3785165 h 3785165"/>
                  <a:gd name="connsiteX14" fmla="*/ 0 w 3584489"/>
                  <a:gd name="connsiteY14" fmla="*/ 0 h 378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4489" h="3785165">
                    <a:moveTo>
                      <a:pt x="0" y="0"/>
                    </a:moveTo>
                    <a:lnTo>
                      <a:pt x="1679446" y="0"/>
                    </a:lnTo>
                    <a:lnTo>
                      <a:pt x="1846555" y="233962"/>
                    </a:lnTo>
                    <a:lnTo>
                      <a:pt x="2147352" y="651750"/>
                    </a:lnTo>
                    <a:lnTo>
                      <a:pt x="2247617" y="860645"/>
                    </a:lnTo>
                    <a:lnTo>
                      <a:pt x="2556769" y="1387058"/>
                    </a:lnTo>
                    <a:lnTo>
                      <a:pt x="2757300" y="1696222"/>
                    </a:lnTo>
                    <a:lnTo>
                      <a:pt x="2957831" y="2097299"/>
                    </a:lnTo>
                    <a:lnTo>
                      <a:pt x="3150006" y="2515087"/>
                    </a:lnTo>
                    <a:lnTo>
                      <a:pt x="3358893" y="2957943"/>
                    </a:lnTo>
                    <a:lnTo>
                      <a:pt x="3500935" y="3350665"/>
                    </a:lnTo>
                    <a:lnTo>
                      <a:pt x="3576134" y="3735030"/>
                    </a:lnTo>
                    <a:cubicBezTo>
                      <a:pt x="3590060" y="3806054"/>
                      <a:pt x="3581704" y="3762883"/>
                      <a:pt x="3584489" y="3776809"/>
                    </a:cubicBezTo>
                    <a:lnTo>
                      <a:pt x="8356" y="3785165"/>
                    </a:lnTo>
                    <a:cubicBezTo>
                      <a:pt x="5571" y="2523443"/>
                      <a:pt x="2785" y="1261722"/>
                      <a:pt x="0" y="0"/>
                    </a:cubicBezTo>
                    <a:close/>
                  </a:path>
                </a:pathLst>
              </a:custGeom>
              <a:solidFill>
                <a:schemeClr val="accent6">
                  <a:lumMod val="40000"/>
                  <a:lumOff val="6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5B858460-3248-D248-B6B5-BF46F72A683E}"/>
                  </a:ext>
                </a:extLst>
              </p:cNvPr>
              <p:cNvPicPr>
                <a:picLocks noChangeAspect="1"/>
              </p:cNvPicPr>
              <p:nvPr/>
            </p:nvPicPr>
            <p:blipFill>
              <a:blip r:embed="rId7"/>
              <a:stretch>
                <a:fillRect/>
              </a:stretch>
            </p:blipFill>
            <p:spPr>
              <a:xfrm>
                <a:off x="202668" y="612714"/>
                <a:ext cx="5800725" cy="4994910"/>
              </a:xfrm>
              <a:prstGeom prst="rect">
                <a:avLst/>
              </a:prstGeom>
            </p:spPr>
          </p:pic>
        </p:grpSp>
      </p:grpSp>
    </p:spTree>
    <p:extLst>
      <p:ext uri="{BB962C8B-B14F-4D97-AF65-F5344CB8AC3E}">
        <p14:creationId xmlns:p14="http://schemas.microsoft.com/office/powerpoint/2010/main" val="26605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0" y="4866025"/>
            <a:ext cx="4982705" cy="1421928"/>
          </a:xfrm>
          <a:prstGeom prst="rect">
            <a:avLst/>
          </a:prstGeom>
          <a:noFill/>
        </p:spPr>
        <p:txBody>
          <a:bodyPr wrap="square" rtlCol="0">
            <a:spAutoFit/>
          </a:bodyPr>
          <a:lstStyle/>
          <a:p>
            <a:pPr algn="ctr">
              <a:lnSpc>
                <a:spcPct val="120000"/>
              </a:lnSpc>
            </a:pPr>
            <a:r>
              <a:rPr lang="en-US" sz="2400" dirty="0">
                <a:solidFill>
                  <a:srgbClr val="000090"/>
                </a:solidFill>
                <a:latin typeface="Times New Roman" charset="0"/>
                <a:ea typeface="Times New Roman" charset="0"/>
                <a:cs typeface="Times New Roman" charset="0"/>
              </a:rPr>
              <a:t>Shape of yield and </a:t>
            </a:r>
            <a:r>
              <a:rPr lang="en-US" sz="2400" dirty="0" err="1">
                <a:solidFill>
                  <a:srgbClr val="000090"/>
                </a:solidFill>
                <a:latin typeface="Times New Roman" charset="0"/>
                <a:ea typeface="Times New Roman" charset="0"/>
                <a:cs typeface="Times New Roman" charset="0"/>
              </a:rPr>
              <a:t>iso</a:t>
            </a:r>
            <a:r>
              <a:rPr lang="en-US" sz="2400" dirty="0">
                <a:solidFill>
                  <a:srgbClr val="000090"/>
                </a:solidFill>
                <a:latin typeface="Times New Roman" charset="0"/>
                <a:ea typeface="Times New Roman" charset="0"/>
                <a:cs typeface="Times New Roman" charset="0"/>
              </a:rPr>
              <a:t>-porosity surface greatly impacts model behavior, stress and pressure prediction</a:t>
            </a:r>
          </a:p>
        </p:txBody>
      </p:sp>
      <p:grpSp>
        <p:nvGrpSpPr>
          <p:cNvPr id="2" name="Group 1"/>
          <p:cNvGrpSpPr/>
          <p:nvPr/>
        </p:nvGrpSpPr>
        <p:grpSpPr>
          <a:xfrm>
            <a:off x="117082" y="659031"/>
            <a:ext cx="5112473" cy="3824667"/>
            <a:chOff x="5331758" y="544133"/>
            <a:chExt cx="3659913" cy="2737999"/>
          </a:xfrm>
        </p:grpSpPr>
        <p:pic>
          <p:nvPicPr>
            <p:cNvPr id="14" name="Picture 13" descr="Screen Shot 2017-02-16 at 3.17.00 PM.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331758" y="544133"/>
              <a:ext cx="3659913" cy="2737999"/>
            </a:xfrm>
            <a:prstGeom prst="rect">
              <a:avLst/>
            </a:prstGeom>
          </p:spPr>
        </p:pic>
        <p:cxnSp>
          <p:nvCxnSpPr>
            <p:cNvPr id="17" name="Straight Connector 16"/>
            <p:cNvCxnSpPr/>
            <p:nvPr/>
          </p:nvCxnSpPr>
          <p:spPr>
            <a:xfrm flipV="1">
              <a:off x="5782676" y="934151"/>
              <a:ext cx="2781462" cy="1235242"/>
            </a:xfrm>
            <a:prstGeom prst="line">
              <a:avLst/>
            </a:prstGeom>
            <a:ln w="190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755653" y="2169393"/>
              <a:ext cx="1740979" cy="764304"/>
            </a:xfrm>
            <a:prstGeom prst="line">
              <a:avLst/>
            </a:prstGeom>
            <a:ln w="19050" cmpd="sng">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4816547" y="2209800"/>
            <a:ext cx="4244092" cy="4024096"/>
            <a:chOff x="5318394" y="2963652"/>
            <a:chExt cx="3645662" cy="3456686"/>
          </a:xfrm>
        </p:grpSpPr>
        <p:pic>
          <p:nvPicPr>
            <p:cNvPr id="10" name="Picture 9"/>
            <p:cNvPicPr>
              <a:picLocks noChangeAspect="1"/>
            </p:cNvPicPr>
            <p:nvPr/>
          </p:nvPicPr>
          <p:blipFill>
            <a:blip r:embed="rId4"/>
            <a:stretch>
              <a:fillRect/>
            </a:stretch>
          </p:blipFill>
          <p:spPr>
            <a:xfrm>
              <a:off x="5318394" y="2963652"/>
              <a:ext cx="3645662" cy="3456686"/>
            </a:xfrm>
            <a:prstGeom prst="rect">
              <a:avLst/>
            </a:prstGeom>
          </p:spPr>
        </p:pic>
        <p:sp>
          <p:nvSpPr>
            <p:cNvPr id="9" name="Freeform 8"/>
            <p:cNvSpPr/>
            <p:nvPr/>
          </p:nvSpPr>
          <p:spPr>
            <a:xfrm>
              <a:off x="5871306" y="4111614"/>
              <a:ext cx="2593843" cy="949619"/>
            </a:xfrm>
            <a:custGeom>
              <a:avLst/>
              <a:gdLst>
                <a:gd name="connsiteX0" fmla="*/ 0 w 2608384"/>
                <a:gd name="connsiteY0" fmla="*/ 517769 h 1103923"/>
                <a:gd name="connsiteX1" fmla="*/ 468923 w 2608384"/>
                <a:gd name="connsiteY1" fmla="*/ 693616 h 1103923"/>
                <a:gd name="connsiteX2" fmla="*/ 898769 w 2608384"/>
                <a:gd name="connsiteY2" fmla="*/ 849923 h 1103923"/>
                <a:gd name="connsiteX3" fmla="*/ 1309077 w 2608384"/>
                <a:gd name="connsiteY3" fmla="*/ 976923 h 1103923"/>
                <a:gd name="connsiteX4" fmla="*/ 1631461 w 2608384"/>
                <a:gd name="connsiteY4" fmla="*/ 1045308 h 1103923"/>
                <a:gd name="connsiteX5" fmla="*/ 2071077 w 2608384"/>
                <a:gd name="connsiteY5" fmla="*/ 1103923 h 1103923"/>
                <a:gd name="connsiteX6" fmla="*/ 2500923 w 2608384"/>
                <a:gd name="connsiteY6" fmla="*/ 1064846 h 1103923"/>
                <a:gd name="connsiteX7" fmla="*/ 2608384 w 2608384"/>
                <a:gd name="connsiteY7" fmla="*/ 869462 h 1103923"/>
                <a:gd name="connsiteX8" fmla="*/ 2520461 w 2608384"/>
                <a:gd name="connsiteY8" fmla="*/ 576385 h 1103923"/>
                <a:gd name="connsiteX9" fmla="*/ 2139461 w 2608384"/>
                <a:gd name="connsiteY9" fmla="*/ 351693 h 1103923"/>
                <a:gd name="connsiteX10" fmla="*/ 1856154 w 2608384"/>
                <a:gd name="connsiteY10" fmla="*/ 127000 h 1103923"/>
                <a:gd name="connsiteX11" fmla="*/ 1631461 w 2608384"/>
                <a:gd name="connsiteY11" fmla="*/ 0 h 1103923"/>
                <a:gd name="connsiteX12" fmla="*/ 1348154 w 2608384"/>
                <a:gd name="connsiteY12" fmla="*/ 0 h 1103923"/>
                <a:gd name="connsiteX13" fmla="*/ 1084384 w 2608384"/>
                <a:gd name="connsiteY13" fmla="*/ 107462 h 1103923"/>
                <a:gd name="connsiteX14" fmla="*/ 0 w 2608384"/>
                <a:gd name="connsiteY14" fmla="*/ 517769 h 1103923"/>
                <a:gd name="connsiteX0" fmla="*/ 0 w 2608384"/>
                <a:gd name="connsiteY0" fmla="*/ 517769 h 1103923"/>
                <a:gd name="connsiteX1" fmla="*/ 468923 w 2608384"/>
                <a:gd name="connsiteY1" fmla="*/ 693616 h 1103923"/>
                <a:gd name="connsiteX2" fmla="*/ 898769 w 2608384"/>
                <a:gd name="connsiteY2" fmla="*/ 849923 h 1103923"/>
                <a:gd name="connsiteX3" fmla="*/ 1309077 w 2608384"/>
                <a:gd name="connsiteY3" fmla="*/ 976923 h 1103923"/>
                <a:gd name="connsiteX4" fmla="*/ 1631461 w 2608384"/>
                <a:gd name="connsiteY4" fmla="*/ 1045308 h 1103923"/>
                <a:gd name="connsiteX5" fmla="*/ 2071077 w 2608384"/>
                <a:gd name="connsiteY5" fmla="*/ 1103923 h 1103923"/>
                <a:gd name="connsiteX6" fmla="*/ 2500923 w 2608384"/>
                <a:gd name="connsiteY6" fmla="*/ 1064846 h 1103923"/>
                <a:gd name="connsiteX7" fmla="*/ 2608384 w 2608384"/>
                <a:gd name="connsiteY7" fmla="*/ 869462 h 1103923"/>
                <a:gd name="connsiteX8" fmla="*/ 2520461 w 2608384"/>
                <a:gd name="connsiteY8" fmla="*/ 576385 h 1103923"/>
                <a:gd name="connsiteX9" fmla="*/ 2139461 w 2608384"/>
                <a:gd name="connsiteY9" fmla="*/ 351693 h 1103923"/>
                <a:gd name="connsiteX10" fmla="*/ 1856154 w 2608384"/>
                <a:gd name="connsiteY10" fmla="*/ 127000 h 1103923"/>
                <a:gd name="connsiteX11" fmla="*/ 1631461 w 2608384"/>
                <a:gd name="connsiteY11" fmla="*/ 0 h 1103923"/>
                <a:gd name="connsiteX12" fmla="*/ 1414461 w 2608384"/>
                <a:gd name="connsiteY12" fmla="*/ 25501 h 1103923"/>
                <a:gd name="connsiteX13" fmla="*/ 1084384 w 2608384"/>
                <a:gd name="connsiteY13" fmla="*/ 107462 h 1103923"/>
                <a:gd name="connsiteX14" fmla="*/ 0 w 2608384"/>
                <a:gd name="connsiteY14" fmla="*/ 517769 h 1103923"/>
                <a:gd name="connsiteX0" fmla="*/ 0 w 2608384"/>
                <a:gd name="connsiteY0" fmla="*/ 543270 h 1129424"/>
                <a:gd name="connsiteX1" fmla="*/ 468923 w 2608384"/>
                <a:gd name="connsiteY1" fmla="*/ 719117 h 1129424"/>
                <a:gd name="connsiteX2" fmla="*/ 898769 w 2608384"/>
                <a:gd name="connsiteY2" fmla="*/ 875424 h 1129424"/>
                <a:gd name="connsiteX3" fmla="*/ 1309077 w 2608384"/>
                <a:gd name="connsiteY3" fmla="*/ 1002424 h 1129424"/>
                <a:gd name="connsiteX4" fmla="*/ 1631461 w 2608384"/>
                <a:gd name="connsiteY4" fmla="*/ 1070809 h 1129424"/>
                <a:gd name="connsiteX5" fmla="*/ 2071077 w 2608384"/>
                <a:gd name="connsiteY5" fmla="*/ 1129424 h 1129424"/>
                <a:gd name="connsiteX6" fmla="*/ 2500923 w 2608384"/>
                <a:gd name="connsiteY6" fmla="*/ 1090347 h 1129424"/>
                <a:gd name="connsiteX7" fmla="*/ 2608384 w 2608384"/>
                <a:gd name="connsiteY7" fmla="*/ 894963 h 1129424"/>
                <a:gd name="connsiteX8" fmla="*/ 2520461 w 2608384"/>
                <a:gd name="connsiteY8" fmla="*/ 601886 h 1129424"/>
                <a:gd name="connsiteX9" fmla="*/ 2139461 w 2608384"/>
                <a:gd name="connsiteY9" fmla="*/ 377194 h 1129424"/>
                <a:gd name="connsiteX10" fmla="*/ 1856154 w 2608384"/>
                <a:gd name="connsiteY10" fmla="*/ 152501 h 1129424"/>
                <a:gd name="connsiteX11" fmla="*/ 1662065 w 2608384"/>
                <a:gd name="connsiteY11" fmla="*/ 0 h 1129424"/>
                <a:gd name="connsiteX12" fmla="*/ 1414461 w 2608384"/>
                <a:gd name="connsiteY12" fmla="*/ 51002 h 1129424"/>
                <a:gd name="connsiteX13" fmla="*/ 1084384 w 2608384"/>
                <a:gd name="connsiteY13" fmla="*/ 132963 h 1129424"/>
                <a:gd name="connsiteX14" fmla="*/ 0 w 2608384"/>
                <a:gd name="connsiteY14" fmla="*/ 543270 h 1129424"/>
                <a:gd name="connsiteX0" fmla="*/ 0 w 2608384"/>
                <a:gd name="connsiteY0" fmla="*/ 543270 h 1129424"/>
                <a:gd name="connsiteX1" fmla="*/ 468923 w 2608384"/>
                <a:gd name="connsiteY1" fmla="*/ 719117 h 1129424"/>
                <a:gd name="connsiteX2" fmla="*/ 898769 w 2608384"/>
                <a:gd name="connsiteY2" fmla="*/ 875424 h 1129424"/>
                <a:gd name="connsiteX3" fmla="*/ 1309077 w 2608384"/>
                <a:gd name="connsiteY3" fmla="*/ 1002424 h 1129424"/>
                <a:gd name="connsiteX4" fmla="*/ 1631461 w 2608384"/>
                <a:gd name="connsiteY4" fmla="*/ 1070809 h 1129424"/>
                <a:gd name="connsiteX5" fmla="*/ 2071077 w 2608384"/>
                <a:gd name="connsiteY5" fmla="*/ 1129424 h 1129424"/>
                <a:gd name="connsiteX6" fmla="*/ 2500923 w 2608384"/>
                <a:gd name="connsiteY6" fmla="*/ 1090347 h 1129424"/>
                <a:gd name="connsiteX7" fmla="*/ 2608384 w 2608384"/>
                <a:gd name="connsiteY7" fmla="*/ 894963 h 1129424"/>
                <a:gd name="connsiteX8" fmla="*/ 2520461 w 2608384"/>
                <a:gd name="connsiteY8" fmla="*/ 601886 h 1129424"/>
                <a:gd name="connsiteX9" fmla="*/ 2139461 w 2608384"/>
                <a:gd name="connsiteY9" fmla="*/ 377194 h 1129424"/>
                <a:gd name="connsiteX10" fmla="*/ 1856154 w 2608384"/>
                <a:gd name="connsiteY10" fmla="*/ 152501 h 1129424"/>
                <a:gd name="connsiteX11" fmla="*/ 1662065 w 2608384"/>
                <a:gd name="connsiteY11" fmla="*/ 0 h 1129424"/>
                <a:gd name="connsiteX12" fmla="*/ 1414461 w 2608384"/>
                <a:gd name="connsiteY12" fmla="*/ 51002 h 1129424"/>
                <a:gd name="connsiteX13" fmla="*/ 1084384 w 2608384"/>
                <a:gd name="connsiteY13" fmla="*/ 132963 h 1129424"/>
                <a:gd name="connsiteX14" fmla="*/ 0 w 2608384"/>
                <a:gd name="connsiteY14" fmla="*/ 543270 h 1129424"/>
                <a:gd name="connsiteX0" fmla="*/ 0 w 2608384"/>
                <a:gd name="connsiteY0" fmla="*/ 543270 h 1129424"/>
                <a:gd name="connsiteX1" fmla="*/ 468923 w 2608384"/>
                <a:gd name="connsiteY1" fmla="*/ 719117 h 1129424"/>
                <a:gd name="connsiteX2" fmla="*/ 898769 w 2608384"/>
                <a:gd name="connsiteY2" fmla="*/ 875424 h 1129424"/>
                <a:gd name="connsiteX3" fmla="*/ 1309077 w 2608384"/>
                <a:gd name="connsiteY3" fmla="*/ 1002424 h 1129424"/>
                <a:gd name="connsiteX4" fmla="*/ 1631461 w 2608384"/>
                <a:gd name="connsiteY4" fmla="*/ 1070809 h 1129424"/>
                <a:gd name="connsiteX5" fmla="*/ 2071077 w 2608384"/>
                <a:gd name="connsiteY5" fmla="*/ 1129424 h 1129424"/>
                <a:gd name="connsiteX6" fmla="*/ 2500923 w 2608384"/>
                <a:gd name="connsiteY6" fmla="*/ 1090347 h 1129424"/>
                <a:gd name="connsiteX7" fmla="*/ 2608384 w 2608384"/>
                <a:gd name="connsiteY7" fmla="*/ 894963 h 1129424"/>
                <a:gd name="connsiteX8" fmla="*/ 2520461 w 2608384"/>
                <a:gd name="connsiteY8" fmla="*/ 601886 h 1129424"/>
                <a:gd name="connsiteX9" fmla="*/ 2139461 w 2608384"/>
                <a:gd name="connsiteY9" fmla="*/ 377194 h 1129424"/>
                <a:gd name="connsiteX10" fmla="*/ 2213192 w 2608384"/>
                <a:gd name="connsiteY10" fmla="*/ 106598 h 1129424"/>
                <a:gd name="connsiteX11" fmla="*/ 1662065 w 2608384"/>
                <a:gd name="connsiteY11" fmla="*/ 0 h 1129424"/>
                <a:gd name="connsiteX12" fmla="*/ 1414461 w 2608384"/>
                <a:gd name="connsiteY12" fmla="*/ 51002 h 1129424"/>
                <a:gd name="connsiteX13" fmla="*/ 1084384 w 2608384"/>
                <a:gd name="connsiteY13" fmla="*/ 132963 h 1129424"/>
                <a:gd name="connsiteX14" fmla="*/ 0 w 2608384"/>
                <a:gd name="connsiteY14" fmla="*/ 543270 h 1129424"/>
                <a:gd name="connsiteX0" fmla="*/ 0 w 2608384"/>
                <a:gd name="connsiteY0" fmla="*/ 645276 h 1231430"/>
                <a:gd name="connsiteX1" fmla="*/ 468923 w 2608384"/>
                <a:gd name="connsiteY1" fmla="*/ 821123 h 1231430"/>
                <a:gd name="connsiteX2" fmla="*/ 898769 w 2608384"/>
                <a:gd name="connsiteY2" fmla="*/ 977430 h 1231430"/>
                <a:gd name="connsiteX3" fmla="*/ 1309077 w 2608384"/>
                <a:gd name="connsiteY3" fmla="*/ 1104430 h 1231430"/>
                <a:gd name="connsiteX4" fmla="*/ 1631461 w 2608384"/>
                <a:gd name="connsiteY4" fmla="*/ 1172815 h 1231430"/>
                <a:gd name="connsiteX5" fmla="*/ 2071077 w 2608384"/>
                <a:gd name="connsiteY5" fmla="*/ 1231430 h 1231430"/>
                <a:gd name="connsiteX6" fmla="*/ 2500923 w 2608384"/>
                <a:gd name="connsiteY6" fmla="*/ 1192353 h 1231430"/>
                <a:gd name="connsiteX7" fmla="*/ 2608384 w 2608384"/>
                <a:gd name="connsiteY7" fmla="*/ 996969 h 1231430"/>
                <a:gd name="connsiteX8" fmla="*/ 2520461 w 2608384"/>
                <a:gd name="connsiteY8" fmla="*/ 703892 h 1231430"/>
                <a:gd name="connsiteX9" fmla="*/ 2139461 w 2608384"/>
                <a:gd name="connsiteY9" fmla="*/ 479200 h 1231430"/>
                <a:gd name="connsiteX10" fmla="*/ 2213192 w 2608384"/>
                <a:gd name="connsiteY10" fmla="*/ 208604 h 1231430"/>
                <a:gd name="connsiteX11" fmla="*/ 1881388 w 2608384"/>
                <a:gd name="connsiteY11" fmla="*/ 0 h 1231430"/>
                <a:gd name="connsiteX12" fmla="*/ 1414461 w 2608384"/>
                <a:gd name="connsiteY12" fmla="*/ 153008 h 1231430"/>
                <a:gd name="connsiteX13" fmla="*/ 1084384 w 2608384"/>
                <a:gd name="connsiteY13" fmla="*/ 234969 h 1231430"/>
                <a:gd name="connsiteX14" fmla="*/ 0 w 2608384"/>
                <a:gd name="connsiteY14" fmla="*/ 645276 h 1231430"/>
                <a:gd name="connsiteX0" fmla="*/ 0 w 2608384"/>
                <a:gd name="connsiteY0" fmla="*/ 645276 h 1231430"/>
                <a:gd name="connsiteX1" fmla="*/ 468923 w 2608384"/>
                <a:gd name="connsiteY1" fmla="*/ 821123 h 1231430"/>
                <a:gd name="connsiteX2" fmla="*/ 898769 w 2608384"/>
                <a:gd name="connsiteY2" fmla="*/ 977430 h 1231430"/>
                <a:gd name="connsiteX3" fmla="*/ 1309077 w 2608384"/>
                <a:gd name="connsiteY3" fmla="*/ 1104430 h 1231430"/>
                <a:gd name="connsiteX4" fmla="*/ 1631461 w 2608384"/>
                <a:gd name="connsiteY4" fmla="*/ 1172815 h 1231430"/>
                <a:gd name="connsiteX5" fmla="*/ 2071077 w 2608384"/>
                <a:gd name="connsiteY5" fmla="*/ 1231430 h 1231430"/>
                <a:gd name="connsiteX6" fmla="*/ 2500923 w 2608384"/>
                <a:gd name="connsiteY6" fmla="*/ 1192353 h 1231430"/>
                <a:gd name="connsiteX7" fmla="*/ 2608384 w 2608384"/>
                <a:gd name="connsiteY7" fmla="*/ 996969 h 1231430"/>
                <a:gd name="connsiteX8" fmla="*/ 2520461 w 2608384"/>
                <a:gd name="connsiteY8" fmla="*/ 703892 h 1231430"/>
                <a:gd name="connsiteX9" fmla="*/ 2139461 w 2608384"/>
                <a:gd name="connsiteY9" fmla="*/ 479200 h 1231430"/>
                <a:gd name="connsiteX10" fmla="*/ 2213192 w 2608384"/>
                <a:gd name="connsiteY10" fmla="*/ 208604 h 1231430"/>
                <a:gd name="connsiteX11" fmla="*/ 1881388 w 2608384"/>
                <a:gd name="connsiteY11" fmla="*/ 0 h 1231430"/>
                <a:gd name="connsiteX12" fmla="*/ 1496069 w 2608384"/>
                <a:gd name="connsiteY12" fmla="*/ 61202 h 1231430"/>
                <a:gd name="connsiteX13" fmla="*/ 1084384 w 2608384"/>
                <a:gd name="connsiteY13" fmla="*/ 234969 h 1231430"/>
                <a:gd name="connsiteX14" fmla="*/ 0 w 2608384"/>
                <a:gd name="connsiteY14" fmla="*/ 645276 h 1231430"/>
                <a:gd name="connsiteX0" fmla="*/ 0 w 2608384"/>
                <a:gd name="connsiteY0" fmla="*/ 651226 h 1237380"/>
                <a:gd name="connsiteX1" fmla="*/ 468923 w 2608384"/>
                <a:gd name="connsiteY1" fmla="*/ 827073 h 1237380"/>
                <a:gd name="connsiteX2" fmla="*/ 898769 w 2608384"/>
                <a:gd name="connsiteY2" fmla="*/ 983380 h 1237380"/>
                <a:gd name="connsiteX3" fmla="*/ 1309077 w 2608384"/>
                <a:gd name="connsiteY3" fmla="*/ 1110380 h 1237380"/>
                <a:gd name="connsiteX4" fmla="*/ 1631461 w 2608384"/>
                <a:gd name="connsiteY4" fmla="*/ 1178765 h 1237380"/>
                <a:gd name="connsiteX5" fmla="*/ 2071077 w 2608384"/>
                <a:gd name="connsiteY5" fmla="*/ 1237380 h 1237380"/>
                <a:gd name="connsiteX6" fmla="*/ 2500923 w 2608384"/>
                <a:gd name="connsiteY6" fmla="*/ 1198303 h 1237380"/>
                <a:gd name="connsiteX7" fmla="*/ 2608384 w 2608384"/>
                <a:gd name="connsiteY7" fmla="*/ 1002919 h 1237380"/>
                <a:gd name="connsiteX8" fmla="*/ 2520461 w 2608384"/>
                <a:gd name="connsiteY8" fmla="*/ 709842 h 1237380"/>
                <a:gd name="connsiteX9" fmla="*/ 2139461 w 2608384"/>
                <a:gd name="connsiteY9" fmla="*/ 485150 h 1237380"/>
                <a:gd name="connsiteX10" fmla="*/ 2213192 w 2608384"/>
                <a:gd name="connsiteY10" fmla="*/ 214554 h 1237380"/>
                <a:gd name="connsiteX11" fmla="*/ 1881388 w 2608384"/>
                <a:gd name="connsiteY11" fmla="*/ 5950 h 1237380"/>
                <a:gd name="connsiteX12" fmla="*/ 1496069 w 2608384"/>
                <a:gd name="connsiteY12" fmla="*/ 67152 h 1237380"/>
                <a:gd name="connsiteX13" fmla="*/ 1084384 w 2608384"/>
                <a:gd name="connsiteY13" fmla="*/ 240919 h 1237380"/>
                <a:gd name="connsiteX14" fmla="*/ 0 w 2608384"/>
                <a:gd name="connsiteY14" fmla="*/ 651226 h 1237380"/>
                <a:gd name="connsiteX0" fmla="*/ 0 w 2608384"/>
                <a:gd name="connsiteY0" fmla="*/ 737082 h 1323236"/>
                <a:gd name="connsiteX1" fmla="*/ 468923 w 2608384"/>
                <a:gd name="connsiteY1" fmla="*/ 912929 h 1323236"/>
                <a:gd name="connsiteX2" fmla="*/ 898769 w 2608384"/>
                <a:gd name="connsiteY2" fmla="*/ 1069236 h 1323236"/>
                <a:gd name="connsiteX3" fmla="*/ 1309077 w 2608384"/>
                <a:gd name="connsiteY3" fmla="*/ 1196236 h 1323236"/>
                <a:gd name="connsiteX4" fmla="*/ 1631461 w 2608384"/>
                <a:gd name="connsiteY4" fmla="*/ 1264621 h 1323236"/>
                <a:gd name="connsiteX5" fmla="*/ 2071077 w 2608384"/>
                <a:gd name="connsiteY5" fmla="*/ 1323236 h 1323236"/>
                <a:gd name="connsiteX6" fmla="*/ 2500923 w 2608384"/>
                <a:gd name="connsiteY6" fmla="*/ 1284159 h 1323236"/>
                <a:gd name="connsiteX7" fmla="*/ 2608384 w 2608384"/>
                <a:gd name="connsiteY7" fmla="*/ 1088775 h 1323236"/>
                <a:gd name="connsiteX8" fmla="*/ 2520461 w 2608384"/>
                <a:gd name="connsiteY8" fmla="*/ 795698 h 1323236"/>
                <a:gd name="connsiteX9" fmla="*/ 2139461 w 2608384"/>
                <a:gd name="connsiteY9" fmla="*/ 571006 h 1323236"/>
                <a:gd name="connsiteX10" fmla="*/ 2213192 w 2608384"/>
                <a:gd name="connsiteY10" fmla="*/ 300410 h 1323236"/>
                <a:gd name="connsiteX11" fmla="*/ 2100712 w 2608384"/>
                <a:gd name="connsiteY11" fmla="*/ 0 h 1323236"/>
                <a:gd name="connsiteX12" fmla="*/ 1496069 w 2608384"/>
                <a:gd name="connsiteY12" fmla="*/ 153008 h 1323236"/>
                <a:gd name="connsiteX13" fmla="*/ 1084384 w 2608384"/>
                <a:gd name="connsiteY13" fmla="*/ 326775 h 1323236"/>
                <a:gd name="connsiteX14" fmla="*/ 0 w 2608384"/>
                <a:gd name="connsiteY14" fmla="*/ 737082 h 1323236"/>
                <a:gd name="connsiteX0" fmla="*/ 0 w 2593083"/>
                <a:gd name="connsiteY0" fmla="*/ 737082 h 1323236"/>
                <a:gd name="connsiteX1" fmla="*/ 468923 w 2593083"/>
                <a:gd name="connsiteY1" fmla="*/ 912929 h 1323236"/>
                <a:gd name="connsiteX2" fmla="*/ 898769 w 2593083"/>
                <a:gd name="connsiteY2" fmla="*/ 1069236 h 1323236"/>
                <a:gd name="connsiteX3" fmla="*/ 1309077 w 2593083"/>
                <a:gd name="connsiteY3" fmla="*/ 1196236 h 1323236"/>
                <a:gd name="connsiteX4" fmla="*/ 1631461 w 2593083"/>
                <a:gd name="connsiteY4" fmla="*/ 1264621 h 1323236"/>
                <a:gd name="connsiteX5" fmla="*/ 2071077 w 2593083"/>
                <a:gd name="connsiteY5" fmla="*/ 1323236 h 1323236"/>
                <a:gd name="connsiteX6" fmla="*/ 2500923 w 2593083"/>
                <a:gd name="connsiteY6" fmla="*/ 1284159 h 1323236"/>
                <a:gd name="connsiteX7" fmla="*/ 2593083 w 2593083"/>
                <a:gd name="connsiteY7" fmla="*/ 1160179 h 1323236"/>
                <a:gd name="connsiteX8" fmla="*/ 2520461 w 2593083"/>
                <a:gd name="connsiteY8" fmla="*/ 795698 h 1323236"/>
                <a:gd name="connsiteX9" fmla="*/ 2139461 w 2593083"/>
                <a:gd name="connsiteY9" fmla="*/ 571006 h 1323236"/>
                <a:gd name="connsiteX10" fmla="*/ 2213192 w 2593083"/>
                <a:gd name="connsiteY10" fmla="*/ 300410 h 1323236"/>
                <a:gd name="connsiteX11" fmla="*/ 2100712 w 2593083"/>
                <a:gd name="connsiteY11" fmla="*/ 0 h 1323236"/>
                <a:gd name="connsiteX12" fmla="*/ 1496069 w 2593083"/>
                <a:gd name="connsiteY12" fmla="*/ 153008 h 1323236"/>
                <a:gd name="connsiteX13" fmla="*/ 1084384 w 2593083"/>
                <a:gd name="connsiteY13" fmla="*/ 326775 h 1323236"/>
                <a:gd name="connsiteX14" fmla="*/ 0 w 2593083"/>
                <a:gd name="connsiteY14" fmla="*/ 737082 h 1323236"/>
                <a:gd name="connsiteX0" fmla="*/ 0 w 2593083"/>
                <a:gd name="connsiteY0" fmla="*/ 737082 h 1323236"/>
                <a:gd name="connsiteX1" fmla="*/ 468923 w 2593083"/>
                <a:gd name="connsiteY1" fmla="*/ 912929 h 1323236"/>
                <a:gd name="connsiteX2" fmla="*/ 898769 w 2593083"/>
                <a:gd name="connsiteY2" fmla="*/ 1069236 h 1323236"/>
                <a:gd name="connsiteX3" fmla="*/ 1309077 w 2593083"/>
                <a:gd name="connsiteY3" fmla="*/ 1196236 h 1323236"/>
                <a:gd name="connsiteX4" fmla="*/ 1631461 w 2593083"/>
                <a:gd name="connsiteY4" fmla="*/ 1264621 h 1323236"/>
                <a:gd name="connsiteX5" fmla="*/ 2071077 w 2593083"/>
                <a:gd name="connsiteY5" fmla="*/ 1323236 h 1323236"/>
                <a:gd name="connsiteX6" fmla="*/ 2500923 w 2593083"/>
                <a:gd name="connsiteY6" fmla="*/ 1284159 h 1323236"/>
                <a:gd name="connsiteX7" fmla="*/ 2593083 w 2593083"/>
                <a:gd name="connsiteY7" fmla="*/ 1160179 h 1323236"/>
                <a:gd name="connsiteX8" fmla="*/ 2520461 w 2593083"/>
                <a:gd name="connsiteY8" fmla="*/ 795698 h 1323236"/>
                <a:gd name="connsiteX9" fmla="*/ 2139461 w 2593083"/>
                <a:gd name="connsiteY9" fmla="*/ 571006 h 1323236"/>
                <a:gd name="connsiteX10" fmla="*/ 2213192 w 2593083"/>
                <a:gd name="connsiteY10" fmla="*/ 300410 h 1323236"/>
                <a:gd name="connsiteX11" fmla="*/ 2100712 w 2593083"/>
                <a:gd name="connsiteY11" fmla="*/ 0 h 1323236"/>
                <a:gd name="connsiteX12" fmla="*/ 1496069 w 2593083"/>
                <a:gd name="connsiteY12" fmla="*/ 153008 h 1323236"/>
                <a:gd name="connsiteX13" fmla="*/ 1084384 w 2593083"/>
                <a:gd name="connsiteY13" fmla="*/ 326775 h 1323236"/>
                <a:gd name="connsiteX14" fmla="*/ 0 w 2593083"/>
                <a:gd name="connsiteY14" fmla="*/ 737082 h 1323236"/>
                <a:gd name="connsiteX0" fmla="*/ 0 w 2593083"/>
                <a:gd name="connsiteY0" fmla="*/ 737082 h 1323236"/>
                <a:gd name="connsiteX1" fmla="*/ 468923 w 2593083"/>
                <a:gd name="connsiteY1" fmla="*/ 912929 h 1323236"/>
                <a:gd name="connsiteX2" fmla="*/ 898769 w 2593083"/>
                <a:gd name="connsiteY2" fmla="*/ 1069236 h 1323236"/>
                <a:gd name="connsiteX3" fmla="*/ 1309077 w 2593083"/>
                <a:gd name="connsiteY3" fmla="*/ 1196236 h 1323236"/>
                <a:gd name="connsiteX4" fmla="*/ 1631461 w 2593083"/>
                <a:gd name="connsiteY4" fmla="*/ 1264621 h 1323236"/>
                <a:gd name="connsiteX5" fmla="*/ 2071077 w 2593083"/>
                <a:gd name="connsiteY5" fmla="*/ 1323236 h 1323236"/>
                <a:gd name="connsiteX6" fmla="*/ 2500923 w 2593083"/>
                <a:gd name="connsiteY6" fmla="*/ 1284159 h 1323236"/>
                <a:gd name="connsiteX7" fmla="*/ 2593083 w 2593083"/>
                <a:gd name="connsiteY7" fmla="*/ 1160179 h 1323236"/>
                <a:gd name="connsiteX8" fmla="*/ 2454154 w 2593083"/>
                <a:gd name="connsiteY8" fmla="*/ 805899 h 1323236"/>
                <a:gd name="connsiteX9" fmla="*/ 2139461 w 2593083"/>
                <a:gd name="connsiteY9" fmla="*/ 571006 h 1323236"/>
                <a:gd name="connsiteX10" fmla="*/ 2213192 w 2593083"/>
                <a:gd name="connsiteY10" fmla="*/ 300410 h 1323236"/>
                <a:gd name="connsiteX11" fmla="*/ 2100712 w 2593083"/>
                <a:gd name="connsiteY11" fmla="*/ 0 h 1323236"/>
                <a:gd name="connsiteX12" fmla="*/ 1496069 w 2593083"/>
                <a:gd name="connsiteY12" fmla="*/ 153008 h 1323236"/>
                <a:gd name="connsiteX13" fmla="*/ 1084384 w 2593083"/>
                <a:gd name="connsiteY13" fmla="*/ 326775 h 1323236"/>
                <a:gd name="connsiteX14" fmla="*/ 0 w 2593083"/>
                <a:gd name="connsiteY14" fmla="*/ 737082 h 1323236"/>
                <a:gd name="connsiteX0" fmla="*/ 0 w 2593083"/>
                <a:gd name="connsiteY0" fmla="*/ 737082 h 1323236"/>
                <a:gd name="connsiteX1" fmla="*/ 468923 w 2593083"/>
                <a:gd name="connsiteY1" fmla="*/ 912929 h 1323236"/>
                <a:gd name="connsiteX2" fmla="*/ 898769 w 2593083"/>
                <a:gd name="connsiteY2" fmla="*/ 1069236 h 1323236"/>
                <a:gd name="connsiteX3" fmla="*/ 1309077 w 2593083"/>
                <a:gd name="connsiteY3" fmla="*/ 1196236 h 1323236"/>
                <a:gd name="connsiteX4" fmla="*/ 1631461 w 2593083"/>
                <a:gd name="connsiteY4" fmla="*/ 1264621 h 1323236"/>
                <a:gd name="connsiteX5" fmla="*/ 2071077 w 2593083"/>
                <a:gd name="connsiteY5" fmla="*/ 1323236 h 1323236"/>
                <a:gd name="connsiteX6" fmla="*/ 2500923 w 2593083"/>
                <a:gd name="connsiteY6" fmla="*/ 1284159 h 1323236"/>
                <a:gd name="connsiteX7" fmla="*/ 2593083 w 2593083"/>
                <a:gd name="connsiteY7" fmla="*/ 1160179 h 1323236"/>
                <a:gd name="connsiteX8" fmla="*/ 2454154 w 2593083"/>
                <a:gd name="connsiteY8" fmla="*/ 805899 h 1323236"/>
                <a:gd name="connsiteX9" fmla="*/ 2139461 w 2593083"/>
                <a:gd name="connsiteY9" fmla="*/ 571006 h 1323236"/>
                <a:gd name="connsiteX10" fmla="*/ 2213192 w 2593083"/>
                <a:gd name="connsiteY10" fmla="*/ 300410 h 1323236"/>
                <a:gd name="connsiteX11" fmla="*/ 2100712 w 2593083"/>
                <a:gd name="connsiteY11" fmla="*/ 0 h 1323236"/>
                <a:gd name="connsiteX12" fmla="*/ 1496069 w 2593083"/>
                <a:gd name="connsiteY12" fmla="*/ 153008 h 1323236"/>
                <a:gd name="connsiteX13" fmla="*/ 1084384 w 2593083"/>
                <a:gd name="connsiteY13" fmla="*/ 326775 h 1323236"/>
                <a:gd name="connsiteX14" fmla="*/ 0 w 2593083"/>
                <a:gd name="connsiteY14" fmla="*/ 737082 h 1323236"/>
                <a:gd name="connsiteX0" fmla="*/ 0 w 2593083"/>
                <a:gd name="connsiteY0" fmla="*/ 737082 h 1323236"/>
                <a:gd name="connsiteX1" fmla="*/ 468923 w 2593083"/>
                <a:gd name="connsiteY1" fmla="*/ 912929 h 1323236"/>
                <a:gd name="connsiteX2" fmla="*/ 898769 w 2593083"/>
                <a:gd name="connsiteY2" fmla="*/ 1069236 h 1323236"/>
                <a:gd name="connsiteX3" fmla="*/ 1309077 w 2593083"/>
                <a:gd name="connsiteY3" fmla="*/ 1196236 h 1323236"/>
                <a:gd name="connsiteX4" fmla="*/ 1631461 w 2593083"/>
                <a:gd name="connsiteY4" fmla="*/ 1264621 h 1323236"/>
                <a:gd name="connsiteX5" fmla="*/ 2071077 w 2593083"/>
                <a:gd name="connsiteY5" fmla="*/ 1323236 h 1323236"/>
                <a:gd name="connsiteX6" fmla="*/ 2500923 w 2593083"/>
                <a:gd name="connsiteY6" fmla="*/ 1284159 h 1323236"/>
                <a:gd name="connsiteX7" fmla="*/ 2593083 w 2593083"/>
                <a:gd name="connsiteY7" fmla="*/ 1160179 h 1323236"/>
                <a:gd name="connsiteX8" fmla="*/ 2438852 w 2593083"/>
                <a:gd name="connsiteY8" fmla="*/ 821200 h 1323236"/>
                <a:gd name="connsiteX9" fmla="*/ 2139461 w 2593083"/>
                <a:gd name="connsiteY9" fmla="*/ 571006 h 1323236"/>
                <a:gd name="connsiteX10" fmla="*/ 2213192 w 2593083"/>
                <a:gd name="connsiteY10" fmla="*/ 300410 h 1323236"/>
                <a:gd name="connsiteX11" fmla="*/ 2100712 w 2593083"/>
                <a:gd name="connsiteY11" fmla="*/ 0 h 1323236"/>
                <a:gd name="connsiteX12" fmla="*/ 1496069 w 2593083"/>
                <a:gd name="connsiteY12" fmla="*/ 153008 h 1323236"/>
                <a:gd name="connsiteX13" fmla="*/ 1084384 w 2593083"/>
                <a:gd name="connsiteY13" fmla="*/ 326775 h 1323236"/>
                <a:gd name="connsiteX14" fmla="*/ 0 w 2593083"/>
                <a:gd name="connsiteY14" fmla="*/ 737082 h 1323236"/>
                <a:gd name="connsiteX0" fmla="*/ 0 w 2593083"/>
                <a:gd name="connsiteY0" fmla="*/ 737082 h 1323236"/>
                <a:gd name="connsiteX1" fmla="*/ 468923 w 2593083"/>
                <a:gd name="connsiteY1" fmla="*/ 912929 h 1323236"/>
                <a:gd name="connsiteX2" fmla="*/ 898769 w 2593083"/>
                <a:gd name="connsiteY2" fmla="*/ 1069236 h 1323236"/>
                <a:gd name="connsiteX3" fmla="*/ 1309077 w 2593083"/>
                <a:gd name="connsiteY3" fmla="*/ 1196236 h 1323236"/>
                <a:gd name="connsiteX4" fmla="*/ 1631461 w 2593083"/>
                <a:gd name="connsiteY4" fmla="*/ 1264621 h 1323236"/>
                <a:gd name="connsiteX5" fmla="*/ 2071077 w 2593083"/>
                <a:gd name="connsiteY5" fmla="*/ 1323236 h 1323236"/>
                <a:gd name="connsiteX6" fmla="*/ 2500923 w 2593083"/>
                <a:gd name="connsiteY6" fmla="*/ 1284159 h 1323236"/>
                <a:gd name="connsiteX7" fmla="*/ 2593083 w 2593083"/>
                <a:gd name="connsiteY7" fmla="*/ 1160179 h 1323236"/>
                <a:gd name="connsiteX8" fmla="*/ 2438852 w 2593083"/>
                <a:gd name="connsiteY8" fmla="*/ 821200 h 1323236"/>
                <a:gd name="connsiteX9" fmla="*/ 2139461 w 2593083"/>
                <a:gd name="connsiteY9" fmla="*/ 571006 h 1323236"/>
                <a:gd name="connsiteX10" fmla="*/ 2213192 w 2593083"/>
                <a:gd name="connsiteY10" fmla="*/ 300410 h 1323236"/>
                <a:gd name="connsiteX11" fmla="*/ 2100712 w 2593083"/>
                <a:gd name="connsiteY11" fmla="*/ 0 h 1323236"/>
                <a:gd name="connsiteX12" fmla="*/ 1496069 w 2593083"/>
                <a:gd name="connsiteY12" fmla="*/ 153008 h 1323236"/>
                <a:gd name="connsiteX13" fmla="*/ 1084384 w 2593083"/>
                <a:gd name="connsiteY13" fmla="*/ 326775 h 1323236"/>
                <a:gd name="connsiteX14" fmla="*/ 0 w 2593083"/>
                <a:gd name="connsiteY14" fmla="*/ 737082 h 1323236"/>
                <a:gd name="connsiteX0" fmla="*/ 0 w 2593083"/>
                <a:gd name="connsiteY0" fmla="*/ 737082 h 1323236"/>
                <a:gd name="connsiteX1" fmla="*/ 468923 w 2593083"/>
                <a:gd name="connsiteY1" fmla="*/ 912929 h 1323236"/>
                <a:gd name="connsiteX2" fmla="*/ 898769 w 2593083"/>
                <a:gd name="connsiteY2" fmla="*/ 1069236 h 1323236"/>
                <a:gd name="connsiteX3" fmla="*/ 1309077 w 2593083"/>
                <a:gd name="connsiteY3" fmla="*/ 1196236 h 1323236"/>
                <a:gd name="connsiteX4" fmla="*/ 1631461 w 2593083"/>
                <a:gd name="connsiteY4" fmla="*/ 1264621 h 1323236"/>
                <a:gd name="connsiteX5" fmla="*/ 2071077 w 2593083"/>
                <a:gd name="connsiteY5" fmla="*/ 1323236 h 1323236"/>
                <a:gd name="connsiteX6" fmla="*/ 2500923 w 2593083"/>
                <a:gd name="connsiteY6" fmla="*/ 1284159 h 1323236"/>
                <a:gd name="connsiteX7" fmla="*/ 2593083 w 2593083"/>
                <a:gd name="connsiteY7" fmla="*/ 1160179 h 1323236"/>
                <a:gd name="connsiteX8" fmla="*/ 2438852 w 2593083"/>
                <a:gd name="connsiteY8" fmla="*/ 821200 h 1323236"/>
                <a:gd name="connsiteX9" fmla="*/ 2098657 w 2593083"/>
                <a:gd name="connsiteY9" fmla="*/ 571006 h 1323236"/>
                <a:gd name="connsiteX10" fmla="*/ 2213192 w 2593083"/>
                <a:gd name="connsiteY10" fmla="*/ 300410 h 1323236"/>
                <a:gd name="connsiteX11" fmla="*/ 2100712 w 2593083"/>
                <a:gd name="connsiteY11" fmla="*/ 0 h 1323236"/>
                <a:gd name="connsiteX12" fmla="*/ 1496069 w 2593083"/>
                <a:gd name="connsiteY12" fmla="*/ 153008 h 1323236"/>
                <a:gd name="connsiteX13" fmla="*/ 1084384 w 2593083"/>
                <a:gd name="connsiteY13" fmla="*/ 326775 h 1323236"/>
                <a:gd name="connsiteX14" fmla="*/ 0 w 2593083"/>
                <a:gd name="connsiteY14" fmla="*/ 737082 h 1323236"/>
                <a:gd name="connsiteX0" fmla="*/ 0 w 2593083"/>
                <a:gd name="connsiteY0" fmla="*/ 737082 h 1323236"/>
                <a:gd name="connsiteX1" fmla="*/ 468923 w 2593083"/>
                <a:gd name="connsiteY1" fmla="*/ 912929 h 1323236"/>
                <a:gd name="connsiteX2" fmla="*/ 898769 w 2593083"/>
                <a:gd name="connsiteY2" fmla="*/ 1069236 h 1323236"/>
                <a:gd name="connsiteX3" fmla="*/ 1309077 w 2593083"/>
                <a:gd name="connsiteY3" fmla="*/ 1196236 h 1323236"/>
                <a:gd name="connsiteX4" fmla="*/ 1631461 w 2593083"/>
                <a:gd name="connsiteY4" fmla="*/ 1264621 h 1323236"/>
                <a:gd name="connsiteX5" fmla="*/ 2071077 w 2593083"/>
                <a:gd name="connsiteY5" fmla="*/ 1323236 h 1323236"/>
                <a:gd name="connsiteX6" fmla="*/ 2500923 w 2593083"/>
                <a:gd name="connsiteY6" fmla="*/ 1284159 h 1323236"/>
                <a:gd name="connsiteX7" fmla="*/ 2593083 w 2593083"/>
                <a:gd name="connsiteY7" fmla="*/ 1160179 h 1323236"/>
                <a:gd name="connsiteX8" fmla="*/ 2438852 w 2593083"/>
                <a:gd name="connsiteY8" fmla="*/ 821200 h 1323236"/>
                <a:gd name="connsiteX9" fmla="*/ 2098657 w 2593083"/>
                <a:gd name="connsiteY9" fmla="*/ 571006 h 1323236"/>
                <a:gd name="connsiteX10" fmla="*/ 2213192 w 2593083"/>
                <a:gd name="connsiteY10" fmla="*/ 300410 h 1323236"/>
                <a:gd name="connsiteX11" fmla="*/ 2100712 w 2593083"/>
                <a:gd name="connsiteY11" fmla="*/ 0 h 1323236"/>
                <a:gd name="connsiteX12" fmla="*/ 1496069 w 2593083"/>
                <a:gd name="connsiteY12" fmla="*/ 153008 h 1323236"/>
                <a:gd name="connsiteX13" fmla="*/ 1084384 w 2593083"/>
                <a:gd name="connsiteY13" fmla="*/ 326775 h 1323236"/>
                <a:gd name="connsiteX14" fmla="*/ 0 w 2593083"/>
                <a:gd name="connsiteY14" fmla="*/ 737082 h 1323236"/>
                <a:gd name="connsiteX0" fmla="*/ 0 w 2593083"/>
                <a:gd name="connsiteY0" fmla="*/ 737082 h 1323236"/>
                <a:gd name="connsiteX1" fmla="*/ 468923 w 2593083"/>
                <a:gd name="connsiteY1" fmla="*/ 912929 h 1323236"/>
                <a:gd name="connsiteX2" fmla="*/ 898769 w 2593083"/>
                <a:gd name="connsiteY2" fmla="*/ 1069236 h 1323236"/>
                <a:gd name="connsiteX3" fmla="*/ 1309077 w 2593083"/>
                <a:gd name="connsiteY3" fmla="*/ 1196236 h 1323236"/>
                <a:gd name="connsiteX4" fmla="*/ 1631461 w 2593083"/>
                <a:gd name="connsiteY4" fmla="*/ 1264621 h 1323236"/>
                <a:gd name="connsiteX5" fmla="*/ 2071077 w 2593083"/>
                <a:gd name="connsiteY5" fmla="*/ 1323236 h 1323236"/>
                <a:gd name="connsiteX6" fmla="*/ 2500923 w 2593083"/>
                <a:gd name="connsiteY6" fmla="*/ 1284159 h 1323236"/>
                <a:gd name="connsiteX7" fmla="*/ 2593083 w 2593083"/>
                <a:gd name="connsiteY7" fmla="*/ 1160179 h 1323236"/>
                <a:gd name="connsiteX8" fmla="*/ 2438852 w 2593083"/>
                <a:gd name="connsiteY8" fmla="*/ 821200 h 1323236"/>
                <a:gd name="connsiteX9" fmla="*/ 2098657 w 2593083"/>
                <a:gd name="connsiteY9" fmla="*/ 571006 h 1323236"/>
                <a:gd name="connsiteX10" fmla="*/ 1820450 w 2593083"/>
                <a:gd name="connsiteY10" fmla="*/ 331012 h 1323236"/>
                <a:gd name="connsiteX11" fmla="*/ 2100712 w 2593083"/>
                <a:gd name="connsiteY11" fmla="*/ 0 h 1323236"/>
                <a:gd name="connsiteX12" fmla="*/ 1496069 w 2593083"/>
                <a:gd name="connsiteY12" fmla="*/ 153008 h 1323236"/>
                <a:gd name="connsiteX13" fmla="*/ 1084384 w 2593083"/>
                <a:gd name="connsiteY13" fmla="*/ 326775 h 1323236"/>
                <a:gd name="connsiteX14" fmla="*/ 0 w 2593083"/>
                <a:gd name="connsiteY14" fmla="*/ 737082 h 1323236"/>
                <a:gd name="connsiteX0" fmla="*/ 0 w 2593083"/>
                <a:gd name="connsiteY0" fmla="*/ 737082 h 1323236"/>
                <a:gd name="connsiteX1" fmla="*/ 468923 w 2593083"/>
                <a:gd name="connsiteY1" fmla="*/ 912929 h 1323236"/>
                <a:gd name="connsiteX2" fmla="*/ 898769 w 2593083"/>
                <a:gd name="connsiteY2" fmla="*/ 1069236 h 1323236"/>
                <a:gd name="connsiteX3" fmla="*/ 1309077 w 2593083"/>
                <a:gd name="connsiteY3" fmla="*/ 1196236 h 1323236"/>
                <a:gd name="connsiteX4" fmla="*/ 1631461 w 2593083"/>
                <a:gd name="connsiteY4" fmla="*/ 1264621 h 1323236"/>
                <a:gd name="connsiteX5" fmla="*/ 2071077 w 2593083"/>
                <a:gd name="connsiteY5" fmla="*/ 1323236 h 1323236"/>
                <a:gd name="connsiteX6" fmla="*/ 2500923 w 2593083"/>
                <a:gd name="connsiteY6" fmla="*/ 1284159 h 1323236"/>
                <a:gd name="connsiteX7" fmla="*/ 2593083 w 2593083"/>
                <a:gd name="connsiteY7" fmla="*/ 1160179 h 1323236"/>
                <a:gd name="connsiteX8" fmla="*/ 2438852 w 2593083"/>
                <a:gd name="connsiteY8" fmla="*/ 821200 h 1323236"/>
                <a:gd name="connsiteX9" fmla="*/ 2098657 w 2593083"/>
                <a:gd name="connsiteY9" fmla="*/ 571006 h 1323236"/>
                <a:gd name="connsiteX10" fmla="*/ 1820450 w 2593083"/>
                <a:gd name="connsiteY10" fmla="*/ 331012 h 1323236"/>
                <a:gd name="connsiteX11" fmla="*/ 2100712 w 2593083"/>
                <a:gd name="connsiteY11" fmla="*/ 0 h 1323236"/>
                <a:gd name="connsiteX12" fmla="*/ 1496069 w 2593083"/>
                <a:gd name="connsiteY12" fmla="*/ 153008 h 1323236"/>
                <a:gd name="connsiteX13" fmla="*/ 1084384 w 2593083"/>
                <a:gd name="connsiteY13" fmla="*/ 326775 h 1323236"/>
                <a:gd name="connsiteX14" fmla="*/ 0 w 2593083"/>
                <a:gd name="connsiteY14" fmla="*/ 737082 h 1323236"/>
                <a:gd name="connsiteX0" fmla="*/ 0 w 2593083"/>
                <a:gd name="connsiteY0" fmla="*/ 620022 h 1206176"/>
                <a:gd name="connsiteX1" fmla="*/ 468923 w 2593083"/>
                <a:gd name="connsiteY1" fmla="*/ 795869 h 1206176"/>
                <a:gd name="connsiteX2" fmla="*/ 898769 w 2593083"/>
                <a:gd name="connsiteY2" fmla="*/ 952176 h 1206176"/>
                <a:gd name="connsiteX3" fmla="*/ 1309077 w 2593083"/>
                <a:gd name="connsiteY3" fmla="*/ 1079176 h 1206176"/>
                <a:gd name="connsiteX4" fmla="*/ 1631461 w 2593083"/>
                <a:gd name="connsiteY4" fmla="*/ 1147561 h 1206176"/>
                <a:gd name="connsiteX5" fmla="*/ 2071077 w 2593083"/>
                <a:gd name="connsiteY5" fmla="*/ 1206176 h 1206176"/>
                <a:gd name="connsiteX6" fmla="*/ 2500923 w 2593083"/>
                <a:gd name="connsiteY6" fmla="*/ 1167099 h 1206176"/>
                <a:gd name="connsiteX7" fmla="*/ 2593083 w 2593083"/>
                <a:gd name="connsiteY7" fmla="*/ 1043119 h 1206176"/>
                <a:gd name="connsiteX8" fmla="*/ 2438852 w 2593083"/>
                <a:gd name="connsiteY8" fmla="*/ 704140 h 1206176"/>
                <a:gd name="connsiteX9" fmla="*/ 2098657 w 2593083"/>
                <a:gd name="connsiteY9" fmla="*/ 453946 h 1206176"/>
                <a:gd name="connsiteX10" fmla="*/ 1820450 w 2593083"/>
                <a:gd name="connsiteY10" fmla="*/ 213952 h 1206176"/>
                <a:gd name="connsiteX11" fmla="*/ 1468245 w 2593083"/>
                <a:gd name="connsiteY11" fmla="*/ 107353 h 1206176"/>
                <a:gd name="connsiteX12" fmla="*/ 1496069 w 2593083"/>
                <a:gd name="connsiteY12" fmla="*/ 35948 h 1206176"/>
                <a:gd name="connsiteX13" fmla="*/ 1084384 w 2593083"/>
                <a:gd name="connsiteY13" fmla="*/ 209715 h 1206176"/>
                <a:gd name="connsiteX14" fmla="*/ 0 w 2593083"/>
                <a:gd name="connsiteY14" fmla="*/ 620022 h 1206176"/>
                <a:gd name="connsiteX0" fmla="*/ 0 w 2593083"/>
                <a:gd name="connsiteY0" fmla="*/ 620022 h 1206176"/>
                <a:gd name="connsiteX1" fmla="*/ 468923 w 2593083"/>
                <a:gd name="connsiteY1" fmla="*/ 795869 h 1206176"/>
                <a:gd name="connsiteX2" fmla="*/ 898769 w 2593083"/>
                <a:gd name="connsiteY2" fmla="*/ 952176 h 1206176"/>
                <a:gd name="connsiteX3" fmla="*/ 1309077 w 2593083"/>
                <a:gd name="connsiteY3" fmla="*/ 1079176 h 1206176"/>
                <a:gd name="connsiteX4" fmla="*/ 1631461 w 2593083"/>
                <a:gd name="connsiteY4" fmla="*/ 1147561 h 1206176"/>
                <a:gd name="connsiteX5" fmla="*/ 2071077 w 2593083"/>
                <a:gd name="connsiteY5" fmla="*/ 1206176 h 1206176"/>
                <a:gd name="connsiteX6" fmla="*/ 2500923 w 2593083"/>
                <a:gd name="connsiteY6" fmla="*/ 1167099 h 1206176"/>
                <a:gd name="connsiteX7" fmla="*/ 2593083 w 2593083"/>
                <a:gd name="connsiteY7" fmla="*/ 1043119 h 1206176"/>
                <a:gd name="connsiteX8" fmla="*/ 2438852 w 2593083"/>
                <a:gd name="connsiteY8" fmla="*/ 704140 h 1206176"/>
                <a:gd name="connsiteX9" fmla="*/ 2098657 w 2593083"/>
                <a:gd name="connsiteY9" fmla="*/ 453946 h 1206176"/>
                <a:gd name="connsiteX10" fmla="*/ 1749042 w 2593083"/>
                <a:gd name="connsiteY10" fmla="*/ 219053 h 1206176"/>
                <a:gd name="connsiteX11" fmla="*/ 1468245 w 2593083"/>
                <a:gd name="connsiteY11" fmla="*/ 107353 h 1206176"/>
                <a:gd name="connsiteX12" fmla="*/ 1496069 w 2593083"/>
                <a:gd name="connsiteY12" fmla="*/ 35948 h 1206176"/>
                <a:gd name="connsiteX13" fmla="*/ 1084384 w 2593083"/>
                <a:gd name="connsiteY13" fmla="*/ 209715 h 1206176"/>
                <a:gd name="connsiteX14" fmla="*/ 0 w 2593083"/>
                <a:gd name="connsiteY14" fmla="*/ 620022 h 1206176"/>
                <a:gd name="connsiteX0" fmla="*/ 0 w 2593083"/>
                <a:gd name="connsiteY0" fmla="*/ 620022 h 1206176"/>
                <a:gd name="connsiteX1" fmla="*/ 468923 w 2593083"/>
                <a:gd name="connsiteY1" fmla="*/ 795869 h 1206176"/>
                <a:gd name="connsiteX2" fmla="*/ 898769 w 2593083"/>
                <a:gd name="connsiteY2" fmla="*/ 952176 h 1206176"/>
                <a:gd name="connsiteX3" fmla="*/ 1309077 w 2593083"/>
                <a:gd name="connsiteY3" fmla="*/ 1079176 h 1206176"/>
                <a:gd name="connsiteX4" fmla="*/ 1631461 w 2593083"/>
                <a:gd name="connsiteY4" fmla="*/ 1147561 h 1206176"/>
                <a:gd name="connsiteX5" fmla="*/ 2071077 w 2593083"/>
                <a:gd name="connsiteY5" fmla="*/ 1206176 h 1206176"/>
                <a:gd name="connsiteX6" fmla="*/ 2500923 w 2593083"/>
                <a:gd name="connsiteY6" fmla="*/ 1167099 h 1206176"/>
                <a:gd name="connsiteX7" fmla="*/ 2593083 w 2593083"/>
                <a:gd name="connsiteY7" fmla="*/ 1043119 h 1206176"/>
                <a:gd name="connsiteX8" fmla="*/ 2438852 w 2593083"/>
                <a:gd name="connsiteY8" fmla="*/ 704140 h 1206176"/>
                <a:gd name="connsiteX9" fmla="*/ 2098657 w 2593083"/>
                <a:gd name="connsiteY9" fmla="*/ 453946 h 1206176"/>
                <a:gd name="connsiteX10" fmla="*/ 1749042 w 2593083"/>
                <a:gd name="connsiteY10" fmla="*/ 219053 h 1206176"/>
                <a:gd name="connsiteX11" fmla="*/ 1468245 w 2593083"/>
                <a:gd name="connsiteY11" fmla="*/ 107353 h 1206176"/>
                <a:gd name="connsiteX12" fmla="*/ 1496069 w 2593083"/>
                <a:gd name="connsiteY12" fmla="*/ 35948 h 1206176"/>
                <a:gd name="connsiteX13" fmla="*/ 1084384 w 2593083"/>
                <a:gd name="connsiteY13" fmla="*/ 209715 h 1206176"/>
                <a:gd name="connsiteX14" fmla="*/ 0 w 2593083"/>
                <a:gd name="connsiteY14" fmla="*/ 620022 h 1206176"/>
                <a:gd name="connsiteX0" fmla="*/ 0 w 2593083"/>
                <a:gd name="connsiteY0" fmla="*/ 620022 h 1206176"/>
                <a:gd name="connsiteX1" fmla="*/ 468923 w 2593083"/>
                <a:gd name="connsiteY1" fmla="*/ 795869 h 1206176"/>
                <a:gd name="connsiteX2" fmla="*/ 898769 w 2593083"/>
                <a:gd name="connsiteY2" fmla="*/ 952176 h 1206176"/>
                <a:gd name="connsiteX3" fmla="*/ 1309077 w 2593083"/>
                <a:gd name="connsiteY3" fmla="*/ 1079176 h 1206176"/>
                <a:gd name="connsiteX4" fmla="*/ 1631461 w 2593083"/>
                <a:gd name="connsiteY4" fmla="*/ 1147561 h 1206176"/>
                <a:gd name="connsiteX5" fmla="*/ 2071077 w 2593083"/>
                <a:gd name="connsiteY5" fmla="*/ 1206176 h 1206176"/>
                <a:gd name="connsiteX6" fmla="*/ 2500923 w 2593083"/>
                <a:gd name="connsiteY6" fmla="*/ 1167099 h 1206176"/>
                <a:gd name="connsiteX7" fmla="*/ 2593083 w 2593083"/>
                <a:gd name="connsiteY7" fmla="*/ 1043119 h 1206176"/>
                <a:gd name="connsiteX8" fmla="*/ 2438852 w 2593083"/>
                <a:gd name="connsiteY8" fmla="*/ 704140 h 1206176"/>
                <a:gd name="connsiteX9" fmla="*/ 2098657 w 2593083"/>
                <a:gd name="connsiteY9" fmla="*/ 453946 h 1206176"/>
                <a:gd name="connsiteX10" fmla="*/ 1749042 w 2593083"/>
                <a:gd name="connsiteY10" fmla="*/ 219053 h 1206176"/>
                <a:gd name="connsiteX11" fmla="*/ 1468245 w 2593083"/>
                <a:gd name="connsiteY11" fmla="*/ 107353 h 1206176"/>
                <a:gd name="connsiteX12" fmla="*/ 1496069 w 2593083"/>
                <a:gd name="connsiteY12" fmla="*/ 35948 h 1206176"/>
                <a:gd name="connsiteX13" fmla="*/ 1084384 w 2593083"/>
                <a:gd name="connsiteY13" fmla="*/ 209715 h 1206176"/>
                <a:gd name="connsiteX14" fmla="*/ 0 w 2593083"/>
                <a:gd name="connsiteY14" fmla="*/ 620022 h 1206176"/>
                <a:gd name="connsiteX0" fmla="*/ 0 w 2593083"/>
                <a:gd name="connsiteY0" fmla="*/ 620022 h 1206176"/>
                <a:gd name="connsiteX1" fmla="*/ 468923 w 2593083"/>
                <a:gd name="connsiteY1" fmla="*/ 795869 h 1206176"/>
                <a:gd name="connsiteX2" fmla="*/ 898769 w 2593083"/>
                <a:gd name="connsiteY2" fmla="*/ 952176 h 1206176"/>
                <a:gd name="connsiteX3" fmla="*/ 1309077 w 2593083"/>
                <a:gd name="connsiteY3" fmla="*/ 1079176 h 1206176"/>
                <a:gd name="connsiteX4" fmla="*/ 1631461 w 2593083"/>
                <a:gd name="connsiteY4" fmla="*/ 1147561 h 1206176"/>
                <a:gd name="connsiteX5" fmla="*/ 2071077 w 2593083"/>
                <a:gd name="connsiteY5" fmla="*/ 1206176 h 1206176"/>
                <a:gd name="connsiteX6" fmla="*/ 2500923 w 2593083"/>
                <a:gd name="connsiteY6" fmla="*/ 1167099 h 1206176"/>
                <a:gd name="connsiteX7" fmla="*/ 2593083 w 2593083"/>
                <a:gd name="connsiteY7" fmla="*/ 1043119 h 1206176"/>
                <a:gd name="connsiteX8" fmla="*/ 2438852 w 2593083"/>
                <a:gd name="connsiteY8" fmla="*/ 704140 h 1206176"/>
                <a:gd name="connsiteX9" fmla="*/ 2098657 w 2593083"/>
                <a:gd name="connsiteY9" fmla="*/ 453946 h 1206176"/>
                <a:gd name="connsiteX10" fmla="*/ 1749042 w 2593083"/>
                <a:gd name="connsiteY10" fmla="*/ 219053 h 1206176"/>
                <a:gd name="connsiteX11" fmla="*/ 1468245 w 2593083"/>
                <a:gd name="connsiteY11" fmla="*/ 107353 h 1206176"/>
                <a:gd name="connsiteX12" fmla="*/ 1496069 w 2593083"/>
                <a:gd name="connsiteY12" fmla="*/ 35948 h 1206176"/>
                <a:gd name="connsiteX13" fmla="*/ 1274555 w 2593083"/>
                <a:gd name="connsiteY13" fmla="*/ 138824 h 1206176"/>
                <a:gd name="connsiteX14" fmla="*/ 1084384 w 2593083"/>
                <a:gd name="connsiteY14" fmla="*/ 209715 h 1206176"/>
                <a:gd name="connsiteX15" fmla="*/ 0 w 2593083"/>
                <a:gd name="connsiteY15" fmla="*/ 620022 h 1206176"/>
                <a:gd name="connsiteX0" fmla="*/ 0 w 2593083"/>
                <a:gd name="connsiteY0" fmla="*/ 620022 h 1206176"/>
                <a:gd name="connsiteX1" fmla="*/ 468923 w 2593083"/>
                <a:gd name="connsiteY1" fmla="*/ 795869 h 1206176"/>
                <a:gd name="connsiteX2" fmla="*/ 898769 w 2593083"/>
                <a:gd name="connsiteY2" fmla="*/ 952176 h 1206176"/>
                <a:gd name="connsiteX3" fmla="*/ 1309077 w 2593083"/>
                <a:gd name="connsiteY3" fmla="*/ 1079176 h 1206176"/>
                <a:gd name="connsiteX4" fmla="*/ 1631461 w 2593083"/>
                <a:gd name="connsiteY4" fmla="*/ 1147561 h 1206176"/>
                <a:gd name="connsiteX5" fmla="*/ 2071077 w 2593083"/>
                <a:gd name="connsiteY5" fmla="*/ 1206176 h 1206176"/>
                <a:gd name="connsiteX6" fmla="*/ 2500923 w 2593083"/>
                <a:gd name="connsiteY6" fmla="*/ 1167099 h 1206176"/>
                <a:gd name="connsiteX7" fmla="*/ 2593083 w 2593083"/>
                <a:gd name="connsiteY7" fmla="*/ 1043119 h 1206176"/>
                <a:gd name="connsiteX8" fmla="*/ 2438852 w 2593083"/>
                <a:gd name="connsiteY8" fmla="*/ 704140 h 1206176"/>
                <a:gd name="connsiteX9" fmla="*/ 2098657 w 2593083"/>
                <a:gd name="connsiteY9" fmla="*/ 453946 h 1206176"/>
                <a:gd name="connsiteX10" fmla="*/ 1749042 w 2593083"/>
                <a:gd name="connsiteY10" fmla="*/ 219053 h 1206176"/>
                <a:gd name="connsiteX11" fmla="*/ 1468245 w 2593083"/>
                <a:gd name="connsiteY11" fmla="*/ 107353 h 1206176"/>
                <a:gd name="connsiteX12" fmla="*/ 1496069 w 2593083"/>
                <a:gd name="connsiteY12" fmla="*/ 35948 h 1206176"/>
                <a:gd name="connsiteX13" fmla="*/ 1274555 w 2593083"/>
                <a:gd name="connsiteY13" fmla="*/ 138824 h 1206176"/>
                <a:gd name="connsiteX14" fmla="*/ 895664 w 2593083"/>
                <a:gd name="connsiteY14" fmla="*/ 296420 h 1206176"/>
                <a:gd name="connsiteX15" fmla="*/ 0 w 2593083"/>
                <a:gd name="connsiteY15" fmla="*/ 620022 h 1206176"/>
                <a:gd name="connsiteX0" fmla="*/ 0 w 2593083"/>
                <a:gd name="connsiteY0" fmla="*/ 620022 h 1206176"/>
                <a:gd name="connsiteX1" fmla="*/ 468923 w 2593083"/>
                <a:gd name="connsiteY1" fmla="*/ 795869 h 1206176"/>
                <a:gd name="connsiteX2" fmla="*/ 898769 w 2593083"/>
                <a:gd name="connsiteY2" fmla="*/ 952176 h 1206176"/>
                <a:gd name="connsiteX3" fmla="*/ 1309077 w 2593083"/>
                <a:gd name="connsiteY3" fmla="*/ 1079176 h 1206176"/>
                <a:gd name="connsiteX4" fmla="*/ 1631461 w 2593083"/>
                <a:gd name="connsiteY4" fmla="*/ 1147561 h 1206176"/>
                <a:gd name="connsiteX5" fmla="*/ 2071077 w 2593083"/>
                <a:gd name="connsiteY5" fmla="*/ 1206176 h 1206176"/>
                <a:gd name="connsiteX6" fmla="*/ 2500923 w 2593083"/>
                <a:gd name="connsiteY6" fmla="*/ 1167099 h 1206176"/>
                <a:gd name="connsiteX7" fmla="*/ 2593083 w 2593083"/>
                <a:gd name="connsiteY7" fmla="*/ 1043119 h 1206176"/>
                <a:gd name="connsiteX8" fmla="*/ 2438852 w 2593083"/>
                <a:gd name="connsiteY8" fmla="*/ 704140 h 1206176"/>
                <a:gd name="connsiteX9" fmla="*/ 2098657 w 2593083"/>
                <a:gd name="connsiteY9" fmla="*/ 453946 h 1206176"/>
                <a:gd name="connsiteX10" fmla="*/ 1749042 w 2593083"/>
                <a:gd name="connsiteY10" fmla="*/ 219053 h 1206176"/>
                <a:gd name="connsiteX11" fmla="*/ 1468245 w 2593083"/>
                <a:gd name="connsiteY11" fmla="*/ 107353 h 1206176"/>
                <a:gd name="connsiteX12" fmla="*/ 1496069 w 2593083"/>
                <a:gd name="connsiteY12" fmla="*/ 35948 h 1206176"/>
                <a:gd name="connsiteX13" fmla="*/ 1274555 w 2593083"/>
                <a:gd name="connsiteY13" fmla="*/ 138824 h 1206176"/>
                <a:gd name="connsiteX14" fmla="*/ 895664 w 2593083"/>
                <a:gd name="connsiteY14" fmla="*/ 296420 h 1206176"/>
                <a:gd name="connsiteX15" fmla="*/ 0 w 2593083"/>
                <a:gd name="connsiteY15" fmla="*/ 620022 h 1206176"/>
                <a:gd name="connsiteX0" fmla="*/ 0 w 2593083"/>
                <a:gd name="connsiteY0" fmla="*/ 620022 h 1206176"/>
                <a:gd name="connsiteX1" fmla="*/ 468923 w 2593083"/>
                <a:gd name="connsiteY1" fmla="*/ 795869 h 1206176"/>
                <a:gd name="connsiteX2" fmla="*/ 898769 w 2593083"/>
                <a:gd name="connsiteY2" fmla="*/ 952176 h 1206176"/>
                <a:gd name="connsiteX3" fmla="*/ 1309077 w 2593083"/>
                <a:gd name="connsiteY3" fmla="*/ 1079176 h 1206176"/>
                <a:gd name="connsiteX4" fmla="*/ 1631461 w 2593083"/>
                <a:gd name="connsiteY4" fmla="*/ 1147561 h 1206176"/>
                <a:gd name="connsiteX5" fmla="*/ 2071077 w 2593083"/>
                <a:gd name="connsiteY5" fmla="*/ 1206176 h 1206176"/>
                <a:gd name="connsiteX6" fmla="*/ 2500923 w 2593083"/>
                <a:gd name="connsiteY6" fmla="*/ 1167099 h 1206176"/>
                <a:gd name="connsiteX7" fmla="*/ 2593083 w 2593083"/>
                <a:gd name="connsiteY7" fmla="*/ 1043119 h 1206176"/>
                <a:gd name="connsiteX8" fmla="*/ 2438852 w 2593083"/>
                <a:gd name="connsiteY8" fmla="*/ 704140 h 1206176"/>
                <a:gd name="connsiteX9" fmla="*/ 2098657 w 2593083"/>
                <a:gd name="connsiteY9" fmla="*/ 453946 h 1206176"/>
                <a:gd name="connsiteX10" fmla="*/ 1749042 w 2593083"/>
                <a:gd name="connsiteY10" fmla="*/ 219053 h 1206176"/>
                <a:gd name="connsiteX11" fmla="*/ 1468245 w 2593083"/>
                <a:gd name="connsiteY11" fmla="*/ 107353 h 1206176"/>
                <a:gd name="connsiteX12" fmla="*/ 1496069 w 2593083"/>
                <a:gd name="connsiteY12" fmla="*/ 35948 h 1206176"/>
                <a:gd name="connsiteX13" fmla="*/ 1274555 w 2593083"/>
                <a:gd name="connsiteY13" fmla="*/ 138824 h 1206176"/>
                <a:gd name="connsiteX14" fmla="*/ 895664 w 2593083"/>
                <a:gd name="connsiteY14" fmla="*/ 296420 h 1206176"/>
                <a:gd name="connsiteX15" fmla="*/ 0 w 2593083"/>
                <a:gd name="connsiteY15" fmla="*/ 620022 h 1206176"/>
                <a:gd name="connsiteX0" fmla="*/ 0 w 2593083"/>
                <a:gd name="connsiteY0" fmla="*/ 620022 h 1206176"/>
                <a:gd name="connsiteX1" fmla="*/ 468923 w 2593083"/>
                <a:gd name="connsiteY1" fmla="*/ 795869 h 1206176"/>
                <a:gd name="connsiteX2" fmla="*/ 898769 w 2593083"/>
                <a:gd name="connsiteY2" fmla="*/ 952176 h 1206176"/>
                <a:gd name="connsiteX3" fmla="*/ 1309077 w 2593083"/>
                <a:gd name="connsiteY3" fmla="*/ 1079176 h 1206176"/>
                <a:gd name="connsiteX4" fmla="*/ 1631461 w 2593083"/>
                <a:gd name="connsiteY4" fmla="*/ 1147561 h 1206176"/>
                <a:gd name="connsiteX5" fmla="*/ 2071077 w 2593083"/>
                <a:gd name="connsiteY5" fmla="*/ 1206176 h 1206176"/>
                <a:gd name="connsiteX6" fmla="*/ 2500923 w 2593083"/>
                <a:gd name="connsiteY6" fmla="*/ 1167099 h 1206176"/>
                <a:gd name="connsiteX7" fmla="*/ 2593083 w 2593083"/>
                <a:gd name="connsiteY7" fmla="*/ 1043119 h 1206176"/>
                <a:gd name="connsiteX8" fmla="*/ 2438852 w 2593083"/>
                <a:gd name="connsiteY8" fmla="*/ 704140 h 1206176"/>
                <a:gd name="connsiteX9" fmla="*/ 2098657 w 2593083"/>
                <a:gd name="connsiteY9" fmla="*/ 453946 h 1206176"/>
                <a:gd name="connsiteX10" fmla="*/ 1749042 w 2593083"/>
                <a:gd name="connsiteY10" fmla="*/ 219053 h 1206176"/>
                <a:gd name="connsiteX11" fmla="*/ 1468245 w 2593083"/>
                <a:gd name="connsiteY11" fmla="*/ 107353 h 1206176"/>
                <a:gd name="connsiteX12" fmla="*/ 1496069 w 2593083"/>
                <a:gd name="connsiteY12" fmla="*/ 35948 h 1206176"/>
                <a:gd name="connsiteX13" fmla="*/ 1274555 w 2593083"/>
                <a:gd name="connsiteY13" fmla="*/ 138824 h 1206176"/>
                <a:gd name="connsiteX14" fmla="*/ 895664 w 2593083"/>
                <a:gd name="connsiteY14" fmla="*/ 296420 h 1206176"/>
                <a:gd name="connsiteX15" fmla="*/ 0 w 2593083"/>
                <a:gd name="connsiteY15" fmla="*/ 620022 h 1206176"/>
                <a:gd name="connsiteX0" fmla="*/ 0 w 2593083"/>
                <a:gd name="connsiteY0" fmla="*/ 620022 h 1206176"/>
                <a:gd name="connsiteX1" fmla="*/ 468923 w 2593083"/>
                <a:gd name="connsiteY1" fmla="*/ 795869 h 1206176"/>
                <a:gd name="connsiteX2" fmla="*/ 898769 w 2593083"/>
                <a:gd name="connsiteY2" fmla="*/ 952176 h 1206176"/>
                <a:gd name="connsiteX3" fmla="*/ 1309077 w 2593083"/>
                <a:gd name="connsiteY3" fmla="*/ 1079176 h 1206176"/>
                <a:gd name="connsiteX4" fmla="*/ 1631461 w 2593083"/>
                <a:gd name="connsiteY4" fmla="*/ 1147561 h 1206176"/>
                <a:gd name="connsiteX5" fmla="*/ 2071077 w 2593083"/>
                <a:gd name="connsiteY5" fmla="*/ 1206176 h 1206176"/>
                <a:gd name="connsiteX6" fmla="*/ 2500923 w 2593083"/>
                <a:gd name="connsiteY6" fmla="*/ 1167099 h 1206176"/>
                <a:gd name="connsiteX7" fmla="*/ 2593083 w 2593083"/>
                <a:gd name="connsiteY7" fmla="*/ 1043119 h 1206176"/>
                <a:gd name="connsiteX8" fmla="*/ 2438852 w 2593083"/>
                <a:gd name="connsiteY8" fmla="*/ 704140 h 1206176"/>
                <a:gd name="connsiteX9" fmla="*/ 2098657 w 2593083"/>
                <a:gd name="connsiteY9" fmla="*/ 453946 h 1206176"/>
                <a:gd name="connsiteX10" fmla="*/ 1749042 w 2593083"/>
                <a:gd name="connsiteY10" fmla="*/ 219053 h 1206176"/>
                <a:gd name="connsiteX11" fmla="*/ 1468245 w 2593083"/>
                <a:gd name="connsiteY11" fmla="*/ 107353 h 1206176"/>
                <a:gd name="connsiteX12" fmla="*/ 1496069 w 2593083"/>
                <a:gd name="connsiteY12" fmla="*/ 35948 h 1206176"/>
                <a:gd name="connsiteX13" fmla="*/ 1345963 w 2593083"/>
                <a:gd name="connsiteY13" fmla="*/ 159225 h 1206176"/>
                <a:gd name="connsiteX14" fmla="*/ 895664 w 2593083"/>
                <a:gd name="connsiteY14" fmla="*/ 296420 h 1206176"/>
                <a:gd name="connsiteX15" fmla="*/ 0 w 2593083"/>
                <a:gd name="connsiteY15" fmla="*/ 620022 h 1206176"/>
                <a:gd name="connsiteX0" fmla="*/ 0 w 2593083"/>
                <a:gd name="connsiteY0" fmla="*/ 619393 h 1205547"/>
                <a:gd name="connsiteX1" fmla="*/ 468923 w 2593083"/>
                <a:gd name="connsiteY1" fmla="*/ 795240 h 1205547"/>
                <a:gd name="connsiteX2" fmla="*/ 898769 w 2593083"/>
                <a:gd name="connsiteY2" fmla="*/ 951547 h 1205547"/>
                <a:gd name="connsiteX3" fmla="*/ 1309077 w 2593083"/>
                <a:gd name="connsiteY3" fmla="*/ 1078547 h 1205547"/>
                <a:gd name="connsiteX4" fmla="*/ 1631461 w 2593083"/>
                <a:gd name="connsiteY4" fmla="*/ 1146932 h 1205547"/>
                <a:gd name="connsiteX5" fmla="*/ 2071077 w 2593083"/>
                <a:gd name="connsiteY5" fmla="*/ 1205547 h 1205547"/>
                <a:gd name="connsiteX6" fmla="*/ 2500923 w 2593083"/>
                <a:gd name="connsiteY6" fmla="*/ 1166470 h 1205547"/>
                <a:gd name="connsiteX7" fmla="*/ 2593083 w 2593083"/>
                <a:gd name="connsiteY7" fmla="*/ 1042490 h 1205547"/>
                <a:gd name="connsiteX8" fmla="*/ 2438852 w 2593083"/>
                <a:gd name="connsiteY8" fmla="*/ 703511 h 1205547"/>
                <a:gd name="connsiteX9" fmla="*/ 2098657 w 2593083"/>
                <a:gd name="connsiteY9" fmla="*/ 453317 h 1205547"/>
                <a:gd name="connsiteX10" fmla="*/ 1749042 w 2593083"/>
                <a:gd name="connsiteY10" fmla="*/ 218424 h 1205547"/>
                <a:gd name="connsiteX11" fmla="*/ 1600859 w 2593083"/>
                <a:gd name="connsiteY11" fmla="*/ 111824 h 1205547"/>
                <a:gd name="connsiteX12" fmla="*/ 1496069 w 2593083"/>
                <a:gd name="connsiteY12" fmla="*/ 35319 h 1205547"/>
                <a:gd name="connsiteX13" fmla="*/ 1345963 w 2593083"/>
                <a:gd name="connsiteY13" fmla="*/ 158596 h 1205547"/>
                <a:gd name="connsiteX14" fmla="*/ 895664 w 2593083"/>
                <a:gd name="connsiteY14" fmla="*/ 295791 h 1205547"/>
                <a:gd name="connsiteX15" fmla="*/ 0 w 2593083"/>
                <a:gd name="connsiteY15" fmla="*/ 619393 h 1205547"/>
                <a:gd name="connsiteX0" fmla="*/ 0 w 2593083"/>
                <a:gd name="connsiteY0" fmla="*/ 630025 h 1216179"/>
                <a:gd name="connsiteX1" fmla="*/ 468923 w 2593083"/>
                <a:gd name="connsiteY1" fmla="*/ 805872 h 1216179"/>
                <a:gd name="connsiteX2" fmla="*/ 898769 w 2593083"/>
                <a:gd name="connsiteY2" fmla="*/ 962179 h 1216179"/>
                <a:gd name="connsiteX3" fmla="*/ 1309077 w 2593083"/>
                <a:gd name="connsiteY3" fmla="*/ 1089179 h 1216179"/>
                <a:gd name="connsiteX4" fmla="*/ 1631461 w 2593083"/>
                <a:gd name="connsiteY4" fmla="*/ 1157564 h 1216179"/>
                <a:gd name="connsiteX5" fmla="*/ 2071077 w 2593083"/>
                <a:gd name="connsiteY5" fmla="*/ 1216179 h 1216179"/>
                <a:gd name="connsiteX6" fmla="*/ 2500923 w 2593083"/>
                <a:gd name="connsiteY6" fmla="*/ 1177102 h 1216179"/>
                <a:gd name="connsiteX7" fmla="*/ 2593083 w 2593083"/>
                <a:gd name="connsiteY7" fmla="*/ 1053122 h 1216179"/>
                <a:gd name="connsiteX8" fmla="*/ 2438852 w 2593083"/>
                <a:gd name="connsiteY8" fmla="*/ 714143 h 1216179"/>
                <a:gd name="connsiteX9" fmla="*/ 2098657 w 2593083"/>
                <a:gd name="connsiteY9" fmla="*/ 463949 h 1216179"/>
                <a:gd name="connsiteX10" fmla="*/ 1749042 w 2593083"/>
                <a:gd name="connsiteY10" fmla="*/ 229056 h 1216179"/>
                <a:gd name="connsiteX11" fmla="*/ 1600859 w 2593083"/>
                <a:gd name="connsiteY11" fmla="*/ 122456 h 1216179"/>
                <a:gd name="connsiteX12" fmla="*/ 1496069 w 2593083"/>
                <a:gd name="connsiteY12" fmla="*/ 45951 h 1216179"/>
                <a:gd name="connsiteX13" fmla="*/ 1345963 w 2593083"/>
                <a:gd name="connsiteY13" fmla="*/ 169228 h 1216179"/>
                <a:gd name="connsiteX14" fmla="*/ 895664 w 2593083"/>
                <a:gd name="connsiteY14" fmla="*/ 306423 h 1216179"/>
                <a:gd name="connsiteX15" fmla="*/ 0 w 2593083"/>
                <a:gd name="connsiteY15" fmla="*/ 630025 h 1216179"/>
                <a:gd name="connsiteX0" fmla="*/ 0 w 2593083"/>
                <a:gd name="connsiteY0" fmla="*/ 581021 h 1167175"/>
                <a:gd name="connsiteX1" fmla="*/ 468923 w 2593083"/>
                <a:gd name="connsiteY1" fmla="*/ 756868 h 1167175"/>
                <a:gd name="connsiteX2" fmla="*/ 898769 w 2593083"/>
                <a:gd name="connsiteY2" fmla="*/ 913175 h 1167175"/>
                <a:gd name="connsiteX3" fmla="*/ 1309077 w 2593083"/>
                <a:gd name="connsiteY3" fmla="*/ 1040175 h 1167175"/>
                <a:gd name="connsiteX4" fmla="*/ 1631461 w 2593083"/>
                <a:gd name="connsiteY4" fmla="*/ 1108560 h 1167175"/>
                <a:gd name="connsiteX5" fmla="*/ 2071077 w 2593083"/>
                <a:gd name="connsiteY5" fmla="*/ 1167175 h 1167175"/>
                <a:gd name="connsiteX6" fmla="*/ 2500923 w 2593083"/>
                <a:gd name="connsiteY6" fmla="*/ 1128098 h 1167175"/>
                <a:gd name="connsiteX7" fmla="*/ 2593083 w 2593083"/>
                <a:gd name="connsiteY7" fmla="*/ 1004118 h 1167175"/>
                <a:gd name="connsiteX8" fmla="*/ 2438852 w 2593083"/>
                <a:gd name="connsiteY8" fmla="*/ 665139 h 1167175"/>
                <a:gd name="connsiteX9" fmla="*/ 2098657 w 2593083"/>
                <a:gd name="connsiteY9" fmla="*/ 414945 h 1167175"/>
                <a:gd name="connsiteX10" fmla="*/ 1749042 w 2593083"/>
                <a:gd name="connsiteY10" fmla="*/ 180052 h 1167175"/>
                <a:gd name="connsiteX11" fmla="*/ 1600859 w 2593083"/>
                <a:gd name="connsiteY11" fmla="*/ 73452 h 1167175"/>
                <a:gd name="connsiteX12" fmla="*/ 1480767 w 2593083"/>
                <a:gd name="connsiteY12" fmla="*/ 63251 h 1167175"/>
                <a:gd name="connsiteX13" fmla="*/ 1345963 w 2593083"/>
                <a:gd name="connsiteY13" fmla="*/ 120224 h 1167175"/>
                <a:gd name="connsiteX14" fmla="*/ 895664 w 2593083"/>
                <a:gd name="connsiteY14" fmla="*/ 257419 h 1167175"/>
                <a:gd name="connsiteX15" fmla="*/ 0 w 2593083"/>
                <a:gd name="connsiteY15" fmla="*/ 581021 h 1167175"/>
                <a:gd name="connsiteX0" fmla="*/ 0 w 2593083"/>
                <a:gd name="connsiteY0" fmla="*/ 535454 h 1121608"/>
                <a:gd name="connsiteX1" fmla="*/ 468923 w 2593083"/>
                <a:gd name="connsiteY1" fmla="*/ 711301 h 1121608"/>
                <a:gd name="connsiteX2" fmla="*/ 898769 w 2593083"/>
                <a:gd name="connsiteY2" fmla="*/ 867608 h 1121608"/>
                <a:gd name="connsiteX3" fmla="*/ 1309077 w 2593083"/>
                <a:gd name="connsiteY3" fmla="*/ 994608 h 1121608"/>
                <a:gd name="connsiteX4" fmla="*/ 1631461 w 2593083"/>
                <a:gd name="connsiteY4" fmla="*/ 1062993 h 1121608"/>
                <a:gd name="connsiteX5" fmla="*/ 2071077 w 2593083"/>
                <a:gd name="connsiteY5" fmla="*/ 1121608 h 1121608"/>
                <a:gd name="connsiteX6" fmla="*/ 2500923 w 2593083"/>
                <a:gd name="connsiteY6" fmla="*/ 1082531 h 1121608"/>
                <a:gd name="connsiteX7" fmla="*/ 2593083 w 2593083"/>
                <a:gd name="connsiteY7" fmla="*/ 958551 h 1121608"/>
                <a:gd name="connsiteX8" fmla="*/ 2438852 w 2593083"/>
                <a:gd name="connsiteY8" fmla="*/ 619572 h 1121608"/>
                <a:gd name="connsiteX9" fmla="*/ 2098657 w 2593083"/>
                <a:gd name="connsiteY9" fmla="*/ 369378 h 1121608"/>
                <a:gd name="connsiteX10" fmla="*/ 1749042 w 2593083"/>
                <a:gd name="connsiteY10" fmla="*/ 134485 h 1121608"/>
                <a:gd name="connsiteX11" fmla="*/ 1600859 w 2593083"/>
                <a:gd name="connsiteY11" fmla="*/ 27885 h 1121608"/>
                <a:gd name="connsiteX12" fmla="*/ 1480767 w 2593083"/>
                <a:gd name="connsiteY12" fmla="*/ 17684 h 1121608"/>
                <a:gd name="connsiteX13" fmla="*/ 1345963 w 2593083"/>
                <a:gd name="connsiteY13" fmla="*/ 74657 h 1121608"/>
                <a:gd name="connsiteX14" fmla="*/ 895664 w 2593083"/>
                <a:gd name="connsiteY14" fmla="*/ 211852 h 1121608"/>
                <a:gd name="connsiteX15" fmla="*/ 0 w 2593083"/>
                <a:gd name="connsiteY15" fmla="*/ 535454 h 1121608"/>
                <a:gd name="connsiteX0" fmla="*/ 0 w 2593083"/>
                <a:gd name="connsiteY0" fmla="*/ 517770 h 1103924"/>
                <a:gd name="connsiteX1" fmla="*/ 468923 w 2593083"/>
                <a:gd name="connsiteY1" fmla="*/ 693617 h 1103924"/>
                <a:gd name="connsiteX2" fmla="*/ 898769 w 2593083"/>
                <a:gd name="connsiteY2" fmla="*/ 849924 h 1103924"/>
                <a:gd name="connsiteX3" fmla="*/ 1309077 w 2593083"/>
                <a:gd name="connsiteY3" fmla="*/ 976924 h 1103924"/>
                <a:gd name="connsiteX4" fmla="*/ 1631461 w 2593083"/>
                <a:gd name="connsiteY4" fmla="*/ 1045309 h 1103924"/>
                <a:gd name="connsiteX5" fmla="*/ 2071077 w 2593083"/>
                <a:gd name="connsiteY5" fmla="*/ 1103924 h 1103924"/>
                <a:gd name="connsiteX6" fmla="*/ 2500923 w 2593083"/>
                <a:gd name="connsiteY6" fmla="*/ 1064847 h 1103924"/>
                <a:gd name="connsiteX7" fmla="*/ 2593083 w 2593083"/>
                <a:gd name="connsiteY7" fmla="*/ 940867 h 1103924"/>
                <a:gd name="connsiteX8" fmla="*/ 2438852 w 2593083"/>
                <a:gd name="connsiteY8" fmla="*/ 601888 h 1103924"/>
                <a:gd name="connsiteX9" fmla="*/ 2098657 w 2593083"/>
                <a:gd name="connsiteY9" fmla="*/ 351694 h 1103924"/>
                <a:gd name="connsiteX10" fmla="*/ 1749042 w 2593083"/>
                <a:gd name="connsiteY10" fmla="*/ 116801 h 1103924"/>
                <a:gd name="connsiteX11" fmla="*/ 1480767 w 2593083"/>
                <a:gd name="connsiteY11" fmla="*/ 0 h 1103924"/>
                <a:gd name="connsiteX12" fmla="*/ 1345963 w 2593083"/>
                <a:gd name="connsiteY12" fmla="*/ 56973 h 1103924"/>
                <a:gd name="connsiteX13" fmla="*/ 895664 w 2593083"/>
                <a:gd name="connsiteY13" fmla="*/ 194168 h 1103924"/>
                <a:gd name="connsiteX14" fmla="*/ 0 w 2593083"/>
                <a:gd name="connsiteY14" fmla="*/ 517770 h 1103924"/>
                <a:gd name="connsiteX0" fmla="*/ 0 w 2593083"/>
                <a:gd name="connsiteY0" fmla="*/ 517770 h 1103924"/>
                <a:gd name="connsiteX1" fmla="*/ 468923 w 2593083"/>
                <a:gd name="connsiteY1" fmla="*/ 693617 h 1103924"/>
                <a:gd name="connsiteX2" fmla="*/ 898769 w 2593083"/>
                <a:gd name="connsiteY2" fmla="*/ 849924 h 1103924"/>
                <a:gd name="connsiteX3" fmla="*/ 1309077 w 2593083"/>
                <a:gd name="connsiteY3" fmla="*/ 976924 h 1103924"/>
                <a:gd name="connsiteX4" fmla="*/ 1631461 w 2593083"/>
                <a:gd name="connsiteY4" fmla="*/ 1045309 h 1103924"/>
                <a:gd name="connsiteX5" fmla="*/ 2071077 w 2593083"/>
                <a:gd name="connsiteY5" fmla="*/ 1103924 h 1103924"/>
                <a:gd name="connsiteX6" fmla="*/ 2500923 w 2593083"/>
                <a:gd name="connsiteY6" fmla="*/ 1064847 h 1103924"/>
                <a:gd name="connsiteX7" fmla="*/ 2593083 w 2593083"/>
                <a:gd name="connsiteY7" fmla="*/ 940867 h 1103924"/>
                <a:gd name="connsiteX8" fmla="*/ 2438852 w 2593083"/>
                <a:gd name="connsiteY8" fmla="*/ 601888 h 1103924"/>
                <a:gd name="connsiteX9" fmla="*/ 2098657 w 2593083"/>
                <a:gd name="connsiteY9" fmla="*/ 351694 h 1103924"/>
                <a:gd name="connsiteX10" fmla="*/ 1662333 w 2593083"/>
                <a:gd name="connsiteY10" fmla="*/ 50497 h 1103924"/>
                <a:gd name="connsiteX11" fmla="*/ 1480767 w 2593083"/>
                <a:gd name="connsiteY11" fmla="*/ 0 h 1103924"/>
                <a:gd name="connsiteX12" fmla="*/ 1345963 w 2593083"/>
                <a:gd name="connsiteY12" fmla="*/ 56973 h 1103924"/>
                <a:gd name="connsiteX13" fmla="*/ 895664 w 2593083"/>
                <a:gd name="connsiteY13" fmla="*/ 194168 h 1103924"/>
                <a:gd name="connsiteX14" fmla="*/ 0 w 2593083"/>
                <a:gd name="connsiteY14" fmla="*/ 517770 h 1103924"/>
                <a:gd name="connsiteX0" fmla="*/ 0 w 2593083"/>
                <a:gd name="connsiteY0" fmla="*/ 517770 h 1103924"/>
                <a:gd name="connsiteX1" fmla="*/ 468923 w 2593083"/>
                <a:gd name="connsiteY1" fmla="*/ 693617 h 1103924"/>
                <a:gd name="connsiteX2" fmla="*/ 898769 w 2593083"/>
                <a:gd name="connsiteY2" fmla="*/ 849924 h 1103924"/>
                <a:gd name="connsiteX3" fmla="*/ 1309077 w 2593083"/>
                <a:gd name="connsiteY3" fmla="*/ 976924 h 1103924"/>
                <a:gd name="connsiteX4" fmla="*/ 1631461 w 2593083"/>
                <a:gd name="connsiteY4" fmla="*/ 1045309 h 1103924"/>
                <a:gd name="connsiteX5" fmla="*/ 2071077 w 2593083"/>
                <a:gd name="connsiteY5" fmla="*/ 1103924 h 1103924"/>
                <a:gd name="connsiteX6" fmla="*/ 2500923 w 2593083"/>
                <a:gd name="connsiteY6" fmla="*/ 1064847 h 1103924"/>
                <a:gd name="connsiteX7" fmla="*/ 2593083 w 2593083"/>
                <a:gd name="connsiteY7" fmla="*/ 940867 h 1103924"/>
                <a:gd name="connsiteX8" fmla="*/ 2438852 w 2593083"/>
                <a:gd name="connsiteY8" fmla="*/ 601888 h 1103924"/>
                <a:gd name="connsiteX9" fmla="*/ 2098657 w 2593083"/>
                <a:gd name="connsiteY9" fmla="*/ 351694 h 1103924"/>
                <a:gd name="connsiteX10" fmla="*/ 1662333 w 2593083"/>
                <a:gd name="connsiteY10" fmla="*/ 50497 h 1103924"/>
                <a:gd name="connsiteX11" fmla="*/ 1480767 w 2593083"/>
                <a:gd name="connsiteY11" fmla="*/ 0 h 1103924"/>
                <a:gd name="connsiteX12" fmla="*/ 1213349 w 2593083"/>
                <a:gd name="connsiteY12" fmla="*/ 77374 h 1103924"/>
                <a:gd name="connsiteX13" fmla="*/ 895664 w 2593083"/>
                <a:gd name="connsiteY13" fmla="*/ 194168 h 1103924"/>
                <a:gd name="connsiteX14" fmla="*/ 0 w 2593083"/>
                <a:gd name="connsiteY14" fmla="*/ 517770 h 1103924"/>
                <a:gd name="connsiteX0" fmla="*/ 0 w 2593083"/>
                <a:gd name="connsiteY0" fmla="*/ 522870 h 1109024"/>
                <a:gd name="connsiteX1" fmla="*/ 468923 w 2593083"/>
                <a:gd name="connsiteY1" fmla="*/ 698717 h 1109024"/>
                <a:gd name="connsiteX2" fmla="*/ 898769 w 2593083"/>
                <a:gd name="connsiteY2" fmla="*/ 855024 h 1109024"/>
                <a:gd name="connsiteX3" fmla="*/ 1309077 w 2593083"/>
                <a:gd name="connsiteY3" fmla="*/ 982024 h 1109024"/>
                <a:gd name="connsiteX4" fmla="*/ 1631461 w 2593083"/>
                <a:gd name="connsiteY4" fmla="*/ 1050409 h 1109024"/>
                <a:gd name="connsiteX5" fmla="*/ 2071077 w 2593083"/>
                <a:gd name="connsiteY5" fmla="*/ 1109024 h 1109024"/>
                <a:gd name="connsiteX6" fmla="*/ 2500923 w 2593083"/>
                <a:gd name="connsiteY6" fmla="*/ 1069947 h 1109024"/>
                <a:gd name="connsiteX7" fmla="*/ 2593083 w 2593083"/>
                <a:gd name="connsiteY7" fmla="*/ 945967 h 1109024"/>
                <a:gd name="connsiteX8" fmla="*/ 2438852 w 2593083"/>
                <a:gd name="connsiteY8" fmla="*/ 606988 h 1109024"/>
                <a:gd name="connsiteX9" fmla="*/ 2098657 w 2593083"/>
                <a:gd name="connsiteY9" fmla="*/ 356794 h 1109024"/>
                <a:gd name="connsiteX10" fmla="*/ 1662333 w 2593083"/>
                <a:gd name="connsiteY10" fmla="*/ 55597 h 1109024"/>
                <a:gd name="connsiteX11" fmla="*/ 1419560 w 2593083"/>
                <a:gd name="connsiteY11" fmla="*/ 0 h 1109024"/>
                <a:gd name="connsiteX12" fmla="*/ 1213349 w 2593083"/>
                <a:gd name="connsiteY12" fmla="*/ 82474 h 1109024"/>
                <a:gd name="connsiteX13" fmla="*/ 895664 w 2593083"/>
                <a:gd name="connsiteY13" fmla="*/ 199268 h 1109024"/>
                <a:gd name="connsiteX14" fmla="*/ 0 w 2593083"/>
                <a:gd name="connsiteY14" fmla="*/ 522870 h 1109024"/>
                <a:gd name="connsiteX0" fmla="*/ 0 w 2593083"/>
                <a:gd name="connsiteY0" fmla="*/ 523520 h 1109674"/>
                <a:gd name="connsiteX1" fmla="*/ 468923 w 2593083"/>
                <a:gd name="connsiteY1" fmla="*/ 699367 h 1109674"/>
                <a:gd name="connsiteX2" fmla="*/ 898769 w 2593083"/>
                <a:gd name="connsiteY2" fmla="*/ 855674 h 1109674"/>
                <a:gd name="connsiteX3" fmla="*/ 1309077 w 2593083"/>
                <a:gd name="connsiteY3" fmla="*/ 982674 h 1109674"/>
                <a:gd name="connsiteX4" fmla="*/ 1631461 w 2593083"/>
                <a:gd name="connsiteY4" fmla="*/ 1051059 h 1109674"/>
                <a:gd name="connsiteX5" fmla="*/ 2071077 w 2593083"/>
                <a:gd name="connsiteY5" fmla="*/ 1109674 h 1109674"/>
                <a:gd name="connsiteX6" fmla="*/ 2500923 w 2593083"/>
                <a:gd name="connsiteY6" fmla="*/ 1070597 h 1109674"/>
                <a:gd name="connsiteX7" fmla="*/ 2593083 w 2593083"/>
                <a:gd name="connsiteY7" fmla="*/ 946617 h 1109674"/>
                <a:gd name="connsiteX8" fmla="*/ 2438852 w 2593083"/>
                <a:gd name="connsiteY8" fmla="*/ 607638 h 1109674"/>
                <a:gd name="connsiteX9" fmla="*/ 2098657 w 2593083"/>
                <a:gd name="connsiteY9" fmla="*/ 357444 h 1109674"/>
                <a:gd name="connsiteX10" fmla="*/ 1647032 w 2593083"/>
                <a:gd name="connsiteY10" fmla="*/ 35846 h 1109674"/>
                <a:gd name="connsiteX11" fmla="*/ 1419560 w 2593083"/>
                <a:gd name="connsiteY11" fmla="*/ 650 h 1109674"/>
                <a:gd name="connsiteX12" fmla="*/ 1213349 w 2593083"/>
                <a:gd name="connsiteY12" fmla="*/ 83124 h 1109674"/>
                <a:gd name="connsiteX13" fmla="*/ 895664 w 2593083"/>
                <a:gd name="connsiteY13" fmla="*/ 199918 h 1109674"/>
                <a:gd name="connsiteX14" fmla="*/ 0 w 2593083"/>
                <a:gd name="connsiteY14" fmla="*/ 523520 h 1109674"/>
                <a:gd name="connsiteX0" fmla="*/ 0 w 2593083"/>
                <a:gd name="connsiteY0" fmla="*/ 522870 h 1109024"/>
                <a:gd name="connsiteX1" fmla="*/ 468923 w 2593083"/>
                <a:gd name="connsiteY1" fmla="*/ 698717 h 1109024"/>
                <a:gd name="connsiteX2" fmla="*/ 898769 w 2593083"/>
                <a:gd name="connsiteY2" fmla="*/ 855024 h 1109024"/>
                <a:gd name="connsiteX3" fmla="*/ 1309077 w 2593083"/>
                <a:gd name="connsiteY3" fmla="*/ 982024 h 1109024"/>
                <a:gd name="connsiteX4" fmla="*/ 1631461 w 2593083"/>
                <a:gd name="connsiteY4" fmla="*/ 1050409 h 1109024"/>
                <a:gd name="connsiteX5" fmla="*/ 2071077 w 2593083"/>
                <a:gd name="connsiteY5" fmla="*/ 1109024 h 1109024"/>
                <a:gd name="connsiteX6" fmla="*/ 2500923 w 2593083"/>
                <a:gd name="connsiteY6" fmla="*/ 1069947 h 1109024"/>
                <a:gd name="connsiteX7" fmla="*/ 2593083 w 2593083"/>
                <a:gd name="connsiteY7" fmla="*/ 945967 h 1109024"/>
                <a:gd name="connsiteX8" fmla="*/ 2438852 w 2593083"/>
                <a:gd name="connsiteY8" fmla="*/ 606988 h 1109024"/>
                <a:gd name="connsiteX9" fmla="*/ 2098657 w 2593083"/>
                <a:gd name="connsiteY9" fmla="*/ 356794 h 1109024"/>
                <a:gd name="connsiteX10" fmla="*/ 1647032 w 2593083"/>
                <a:gd name="connsiteY10" fmla="*/ 35196 h 1109024"/>
                <a:gd name="connsiteX11" fmla="*/ 1419560 w 2593083"/>
                <a:gd name="connsiteY11" fmla="*/ 0 h 1109024"/>
                <a:gd name="connsiteX12" fmla="*/ 1213349 w 2593083"/>
                <a:gd name="connsiteY12" fmla="*/ 82474 h 1109024"/>
                <a:gd name="connsiteX13" fmla="*/ 895664 w 2593083"/>
                <a:gd name="connsiteY13" fmla="*/ 199268 h 1109024"/>
                <a:gd name="connsiteX14" fmla="*/ 0 w 2593083"/>
                <a:gd name="connsiteY14" fmla="*/ 522870 h 1109024"/>
                <a:gd name="connsiteX0" fmla="*/ 0 w 2593083"/>
                <a:gd name="connsiteY0" fmla="*/ 522870 h 1109024"/>
                <a:gd name="connsiteX1" fmla="*/ 468923 w 2593083"/>
                <a:gd name="connsiteY1" fmla="*/ 698717 h 1109024"/>
                <a:gd name="connsiteX2" fmla="*/ 898769 w 2593083"/>
                <a:gd name="connsiteY2" fmla="*/ 855024 h 1109024"/>
                <a:gd name="connsiteX3" fmla="*/ 1309077 w 2593083"/>
                <a:gd name="connsiteY3" fmla="*/ 982024 h 1109024"/>
                <a:gd name="connsiteX4" fmla="*/ 1631461 w 2593083"/>
                <a:gd name="connsiteY4" fmla="*/ 1050409 h 1109024"/>
                <a:gd name="connsiteX5" fmla="*/ 2071077 w 2593083"/>
                <a:gd name="connsiteY5" fmla="*/ 1109024 h 1109024"/>
                <a:gd name="connsiteX6" fmla="*/ 2500923 w 2593083"/>
                <a:gd name="connsiteY6" fmla="*/ 1069947 h 1109024"/>
                <a:gd name="connsiteX7" fmla="*/ 2593083 w 2593083"/>
                <a:gd name="connsiteY7" fmla="*/ 945967 h 1109024"/>
                <a:gd name="connsiteX8" fmla="*/ 2438852 w 2593083"/>
                <a:gd name="connsiteY8" fmla="*/ 606988 h 1109024"/>
                <a:gd name="connsiteX9" fmla="*/ 2098657 w 2593083"/>
                <a:gd name="connsiteY9" fmla="*/ 356794 h 1109024"/>
                <a:gd name="connsiteX10" fmla="*/ 1647032 w 2593083"/>
                <a:gd name="connsiteY10" fmla="*/ 35196 h 1109024"/>
                <a:gd name="connsiteX11" fmla="*/ 1419560 w 2593083"/>
                <a:gd name="connsiteY11" fmla="*/ 0 h 1109024"/>
                <a:gd name="connsiteX12" fmla="*/ 1213349 w 2593083"/>
                <a:gd name="connsiteY12" fmla="*/ 82474 h 1109024"/>
                <a:gd name="connsiteX13" fmla="*/ 895664 w 2593083"/>
                <a:gd name="connsiteY13" fmla="*/ 199268 h 1109024"/>
                <a:gd name="connsiteX14" fmla="*/ 0 w 2593083"/>
                <a:gd name="connsiteY14" fmla="*/ 522870 h 1109024"/>
                <a:gd name="connsiteX0" fmla="*/ 0 w 2593083"/>
                <a:gd name="connsiteY0" fmla="*/ 522870 h 1109024"/>
                <a:gd name="connsiteX1" fmla="*/ 468923 w 2593083"/>
                <a:gd name="connsiteY1" fmla="*/ 698717 h 1109024"/>
                <a:gd name="connsiteX2" fmla="*/ 898769 w 2593083"/>
                <a:gd name="connsiteY2" fmla="*/ 855024 h 1109024"/>
                <a:gd name="connsiteX3" fmla="*/ 1309077 w 2593083"/>
                <a:gd name="connsiteY3" fmla="*/ 982024 h 1109024"/>
                <a:gd name="connsiteX4" fmla="*/ 1631461 w 2593083"/>
                <a:gd name="connsiteY4" fmla="*/ 1050409 h 1109024"/>
                <a:gd name="connsiteX5" fmla="*/ 2071077 w 2593083"/>
                <a:gd name="connsiteY5" fmla="*/ 1109024 h 1109024"/>
                <a:gd name="connsiteX6" fmla="*/ 2500923 w 2593083"/>
                <a:gd name="connsiteY6" fmla="*/ 1069947 h 1109024"/>
                <a:gd name="connsiteX7" fmla="*/ 2593083 w 2593083"/>
                <a:gd name="connsiteY7" fmla="*/ 945967 h 1109024"/>
                <a:gd name="connsiteX8" fmla="*/ 2438852 w 2593083"/>
                <a:gd name="connsiteY8" fmla="*/ 606988 h 1109024"/>
                <a:gd name="connsiteX9" fmla="*/ 2098657 w 2593083"/>
                <a:gd name="connsiteY9" fmla="*/ 356794 h 1109024"/>
                <a:gd name="connsiteX10" fmla="*/ 1647032 w 2593083"/>
                <a:gd name="connsiteY10" fmla="*/ 35196 h 1109024"/>
                <a:gd name="connsiteX11" fmla="*/ 1419560 w 2593083"/>
                <a:gd name="connsiteY11" fmla="*/ 0 h 1109024"/>
                <a:gd name="connsiteX12" fmla="*/ 1213349 w 2593083"/>
                <a:gd name="connsiteY12" fmla="*/ 82474 h 1109024"/>
                <a:gd name="connsiteX13" fmla="*/ 895664 w 2593083"/>
                <a:gd name="connsiteY13" fmla="*/ 199268 h 1109024"/>
                <a:gd name="connsiteX14" fmla="*/ 0 w 2593083"/>
                <a:gd name="connsiteY14" fmla="*/ 522870 h 1109024"/>
                <a:gd name="connsiteX0" fmla="*/ 0 w 2593083"/>
                <a:gd name="connsiteY0" fmla="*/ 534917 h 1121071"/>
                <a:gd name="connsiteX1" fmla="*/ 468923 w 2593083"/>
                <a:gd name="connsiteY1" fmla="*/ 710764 h 1121071"/>
                <a:gd name="connsiteX2" fmla="*/ 898769 w 2593083"/>
                <a:gd name="connsiteY2" fmla="*/ 867071 h 1121071"/>
                <a:gd name="connsiteX3" fmla="*/ 1309077 w 2593083"/>
                <a:gd name="connsiteY3" fmla="*/ 994071 h 1121071"/>
                <a:gd name="connsiteX4" fmla="*/ 1631461 w 2593083"/>
                <a:gd name="connsiteY4" fmla="*/ 1062456 h 1121071"/>
                <a:gd name="connsiteX5" fmla="*/ 2071077 w 2593083"/>
                <a:gd name="connsiteY5" fmla="*/ 1121071 h 1121071"/>
                <a:gd name="connsiteX6" fmla="*/ 2500923 w 2593083"/>
                <a:gd name="connsiteY6" fmla="*/ 1081994 h 1121071"/>
                <a:gd name="connsiteX7" fmla="*/ 2593083 w 2593083"/>
                <a:gd name="connsiteY7" fmla="*/ 958014 h 1121071"/>
                <a:gd name="connsiteX8" fmla="*/ 2438852 w 2593083"/>
                <a:gd name="connsiteY8" fmla="*/ 619035 h 1121071"/>
                <a:gd name="connsiteX9" fmla="*/ 2098657 w 2593083"/>
                <a:gd name="connsiteY9" fmla="*/ 368841 h 1121071"/>
                <a:gd name="connsiteX10" fmla="*/ 1647032 w 2593083"/>
                <a:gd name="connsiteY10" fmla="*/ 47243 h 1121071"/>
                <a:gd name="connsiteX11" fmla="*/ 1419560 w 2593083"/>
                <a:gd name="connsiteY11" fmla="*/ 12047 h 1121071"/>
                <a:gd name="connsiteX12" fmla="*/ 1213349 w 2593083"/>
                <a:gd name="connsiteY12" fmla="*/ 94521 h 1121071"/>
                <a:gd name="connsiteX13" fmla="*/ 895664 w 2593083"/>
                <a:gd name="connsiteY13" fmla="*/ 211315 h 1121071"/>
                <a:gd name="connsiteX14" fmla="*/ 0 w 2593083"/>
                <a:gd name="connsiteY14" fmla="*/ 534917 h 1121071"/>
                <a:gd name="connsiteX0" fmla="*/ 0 w 2593083"/>
                <a:gd name="connsiteY0" fmla="*/ 534917 h 1121071"/>
                <a:gd name="connsiteX1" fmla="*/ 468923 w 2593083"/>
                <a:gd name="connsiteY1" fmla="*/ 710764 h 1121071"/>
                <a:gd name="connsiteX2" fmla="*/ 898769 w 2593083"/>
                <a:gd name="connsiteY2" fmla="*/ 867071 h 1121071"/>
                <a:gd name="connsiteX3" fmla="*/ 1309077 w 2593083"/>
                <a:gd name="connsiteY3" fmla="*/ 994071 h 1121071"/>
                <a:gd name="connsiteX4" fmla="*/ 1631461 w 2593083"/>
                <a:gd name="connsiteY4" fmla="*/ 1062456 h 1121071"/>
                <a:gd name="connsiteX5" fmla="*/ 2071077 w 2593083"/>
                <a:gd name="connsiteY5" fmla="*/ 1121071 h 1121071"/>
                <a:gd name="connsiteX6" fmla="*/ 2500923 w 2593083"/>
                <a:gd name="connsiteY6" fmla="*/ 1081994 h 1121071"/>
                <a:gd name="connsiteX7" fmla="*/ 2593083 w 2593083"/>
                <a:gd name="connsiteY7" fmla="*/ 958014 h 1121071"/>
                <a:gd name="connsiteX8" fmla="*/ 2438852 w 2593083"/>
                <a:gd name="connsiteY8" fmla="*/ 619035 h 1121071"/>
                <a:gd name="connsiteX9" fmla="*/ 2098657 w 2593083"/>
                <a:gd name="connsiteY9" fmla="*/ 368841 h 1121071"/>
                <a:gd name="connsiteX10" fmla="*/ 1647032 w 2593083"/>
                <a:gd name="connsiteY10" fmla="*/ 47243 h 1121071"/>
                <a:gd name="connsiteX11" fmla="*/ 1419560 w 2593083"/>
                <a:gd name="connsiteY11" fmla="*/ 12047 h 1121071"/>
                <a:gd name="connsiteX12" fmla="*/ 1213349 w 2593083"/>
                <a:gd name="connsiteY12" fmla="*/ 94521 h 1121071"/>
                <a:gd name="connsiteX13" fmla="*/ 926268 w 2593083"/>
                <a:gd name="connsiteY13" fmla="*/ 221516 h 1121071"/>
                <a:gd name="connsiteX14" fmla="*/ 0 w 2593083"/>
                <a:gd name="connsiteY14" fmla="*/ 534917 h 1121071"/>
                <a:gd name="connsiteX0" fmla="*/ 0 w 2593083"/>
                <a:gd name="connsiteY0" fmla="*/ 534917 h 1121071"/>
                <a:gd name="connsiteX1" fmla="*/ 468923 w 2593083"/>
                <a:gd name="connsiteY1" fmla="*/ 710764 h 1121071"/>
                <a:gd name="connsiteX2" fmla="*/ 898769 w 2593083"/>
                <a:gd name="connsiteY2" fmla="*/ 867071 h 1121071"/>
                <a:gd name="connsiteX3" fmla="*/ 1309077 w 2593083"/>
                <a:gd name="connsiteY3" fmla="*/ 994071 h 1121071"/>
                <a:gd name="connsiteX4" fmla="*/ 1631461 w 2593083"/>
                <a:gd name="connsiteY4" fmla="*/ 1062456 h 1121071"/>
                <a:gd name="connsiteX5" fmla="*/ 2071077 w 2593083"/>
                <a:gd name="connsiteY5" fmla="*/ 1121071 h 1121071"/>
                <a:gd name="connsiteX6" fmla="*/ 2500923 w 2593083"/>
                <a:gd name="connsiteY6" fmla="*/ 1081994 h 1121071"/>
                <a:gd name="connsiteX7" fmla="*/ 2593083 w 2593083"/>
                <a:gd name="connsiteY7" fmla="*/ 958014 h 1121071"/>
                <a:gd name="connsiteX8" fmla="*/ 2438852 w 2593083"/>
                <a:gd name="connsiteY8" fmla="*/ 619035 h 1121071"/>
                <a:gd name="connsiteX9" fmla="*/ 2098657 w 2593083"/>
                <a:gd name="connsiteY9" fmla="*/ 368841 h 1121071"/>
                <a:gd name="connsiteX10" fmla="*/ 1647032 w 2593083"/>
                <a:gd name="connsiteY10" fmla="*/ 47243 h 1121071"/>
                <a:gd name="connsiteX11" fmla="*/ 1419560 w 2593083"/>
                <a:gd name="connsiteY11" fmla="*/ 12047 h 1121071"/>
                <a:gd name="connsiteX12" fmla="*/ 1213349 w 2593083"/>
                <a:gd name="connsiteY12" fmla="*/ 94521 h 1121071"/>
                <a:gd name="connsiteX13" fmla="*/ 926268 w 2593083"/>
                <a:gd name="connsiteY13" fmla="*/ 221516 h 1121071"/>
                <a:gd name="connsiteX14" fmla="*/ 0 w 2593083"/>
                <a:gd name="connsiteY14" fmla="*/ 534917 h 1121071"/>
                <a:gd name="connsiteX0" fmla="*/ 0 w 2593083"/>
                <a:gd name="connsiteY0" fmla="*/ 534917 h 1121071"/>
                <a:gd name="connsiteX1" fmla="*/ 468923 w 2593083"/>
                <a:gd name="connsiteY1" fmla="*/ 710764 h 1121071"/>
                <a:gd name="connsiteX2" fmla="*/ 898769 w 2593083"/>
                <a:gd name="connsiteY2" fmla="*/ 867071 h 1121071"/>
                <a:gd name="connsiteX3" fmla="*/ 1309077 w 2593083"/>
                <a:gd name="connsiteY3" fmla="*/ 994071 h 1121071"/>
                <a:gd name="connsiteX4" fmla="*/ 1631461 w 2593083"/>
                <a:gd name="connsiteY4" fmla="*/ 1062456 h 1121071"/>
                <a:gd name="connsiteX5" fmla="*/ 2071077 w 2593083"/>
                <a:gd name="connsiteY5" fmla="*/ 1121071 h 1121071"/>
                <a:gd name="connsiteX6" fmla="*/ 2500923 w 2593083"/>
                <a:gd name="connsiteY6" fmla="*/ 1081994 h 1121071"/>
                <a:gd name="connsiteX7" fmla="*/ 2593083 w 2593083"/>
                <a:gd name="connsiteY7" fmla="*/ 958014 h 1121071"/>
                <a:gd name="connsiteX8" fmla="*/ 2438852 w 2593083"/>
                <a:gd name="connsiteY8" fmla="*/ 619035 h 1121071"/>
                <a:gd name="connsiteX9" fmla="*/ 2098657 w 2593083"/>
                <a:gd name="connsiteY9" fmla="*/ 368841 h 1121071"/>
                <a:gd name="connsiteX10" fmla="*/ 1647032 w 2593083"/>
                <a:gd name="connsiteY10" fmla="*/ 47243 h 1121071"/>
                <a:gd name="connsiteX11" fmla="*/ 1419560 w 2593083"/>
                <a:gd name="connsiteY11" fmla="*/ 12047 h 1121071"/>
                <a:gd name="connsiteX12" fmla="*/ 1371466 w 2593083"/>
                <a:gd name="connsiteY12" fmla="*/ 130223 h 1121071"/>
                <a:gd name="connsiteX13" fmla="*/ 926268 w 2593083"/>
                <a:gd name="connsiteY13" fmla="*/ 221516 h 1121071"/>
                <a:gd name="connsiteX14" fmla="*/ 0 w 2593083"/>
                <a:gd name="connsiteY14" fmla="*/ 534917 h 1121071"/>
                <a:gd name="connsiteX0" fmla="*/ 0 w 2593083"/>
                <a:gd name="connsiteY0" fmla="*/ 534917 h 1121071"/>
                <a:gd name="connsiteX1" fmla="*/ 468923 w 2593083"/>
                <a:gd name="connsiteY1" fmla="*/ 710764 h 1121071"/>
                <a:gd name="connsiteX2" fmla="*/ 898769 w 2593083"/>
                <a:gd name="connsiteY2" fmla="*/ 867071 h 1121071"/>
                <a:gd name="connsiteX3" fmla="*/ 1309077 w 2593083"/>
                <a:gd name="connsiteY3" fmla="*/ 994071 h 1121071"/>
                <a:gd name="connsiteX4" fmla="*/ 1631461 w 2593083"/>
                <a:gd name="connsiteY4" fmla="*/ 1062456 h 1121071"/>
                <a:gd name="connsiteX5" fmla="*/ 2071077 w 2593083"/>
                <a:gd name="connsiteY5" fmla="*/ 1121071 h 1121071"/>
                <a:gd name="connsiteX6" fmla="*/ 2500923 w 2593083"/>
                <a:gd name="connsiteY6" fmla="*/ 1081994 h 1121071"/>
                <a:gd name="connsiteX7" fmla="*/ 2593083 w 2593083"/>
                <a:gd name="connsiteY7" fmla="*/ 958014 h 1121071"/>
                <a:gd name="connsiteX8" fmla="*/ 2438852 w 2593083"/>
                <a:gd name="connsiteY8" fmla="*/ 619035 h 1121071"/>
                <a:gd name="connsiteX9" fmla="*/ 2098657 w 2593083"/>
                <a:gd name="connsiteY9" fmla="*/ 368841 h 1121071"/>
                <a:gd name="connsiteX10" fmla="*/ 1647032 w 2593083"/>
                <a:gd name="connsiteY10" fmla="*/ 47243 h 1121071"/>
                <a:gd name="connsiteX11" fmla="*/ 1419560 w 2593083"/>
                <a:gd name="connsiteY11" fmla="*/ 12047 h 1121071"/>
                <a:gd name="connsiteX12" fmla="*/ 1371466 w 2593083"/>
                <a:gd name="connsiteY12" fmla="*/ 130223 h 1121071"/>
                <a:gd name="connsiteX13" fmla="*/ 926268 w 2593083"/>
                <a:gd name="connsiteY13" fmla="*/ 221516 h 1121071"/>
                <a:gd name="connsiteX14" fmla="*/ 0 w 2593083"/>
                <a:gd name="connsiteY14" fmla="*/ 534917 h 1121071"/>
                <a:gd name="connsiteX0" fmla="*/ 0 w 2593083"/>
                <a:gd name="connsiteY0" fmla="*/ 497358 h 1083512"/>
                <a:gd name="connsiteX1" fmla="*/ 468923 w 2593083"/>
                <a:gd name="connsiteY1" fmla="*/ 673205 h 1083512"/>
                <a:gd name="connsiteX2" fmla="*/ 898769 w 2593083"/>
                <a:gd name="connsiteY2" fmla="*/ 829512 h 1083512"/>
                <a:gd name="connsiteX3" fmla="*/ 1309077 w 2593083"/>
                <a:gd name="connsiteY3" fmla="*/ 956512 h 1083512"/>
                <a:gd name="connsiteX4" fmla="*/ 1631461 w 2593083"/>
                <a:gd name="connsiteY4" fmla="*/ 1024897 h 1083512"/>
                <a:gd name="connsiteX5" fmla="*/ 2071077 w 2593083"/>
                <a:gd name="connsiteY5" fmla="*/ 1083512 h 1083512"/>
                <a:gd name="connsiteX6" fmla="*/ 2500923 w 2593083"/>
                <a:gd name="connsiteY6" fmla="*/ 1044435 h 1083512"/>
                <a:gd name="connsiteX7" fmla="*/ 2593083 w 2593083"/>
                <a:gd name="connsiteY7" fmla="*/ 920455 h 1083512"/>
                <a:gd name="connsiteX8" fmla="*/ 2438852 w 2593083"/>
                <a:gd name="connsiteY8" fmla="*/ 581476 h 1083512"/>
                <a:gd name="connsiteX9" fmla="*/ 2098657 w 2593083"/>
                <a:gd name="connsiteY9" fmla="*/ 331282 h 1083512"/>
                <a:gd name="connsiteX10" fmla="*/ 1647032 w 2593083"/>
                <a:gd name="connsiteY10" fmla="*/ 9684 h 1083512"/>
                <a:gd name="connsiteX11" fmla="*/ 1371466 w 2593083"/>
                <a:gd name="connsiteY11" fmla="*/ 92664 h 1083512"/>
                <a:gd name="connsiteX12" fmla="*/ 926268 w 2593083"/>
                <a:gd name="connsiteY12" fmla="*/ 183957 h 1083512"/>
                <a:gd name="connsiteX13" fmla="*/ 0 w 2593083"/>
                <a:gd name="connsiteY13" fmla="*/ 497358 h 1083512"/>
                <a:gd name="connsiteX0" fmla="*/ 0 w 2593083"/>
                <a:gd name="connsiteY0" fmla="*/ 404694 h 990848"/>
                <a:gd name="connsiteX1" fmla="*/ 468923 w 2593083"/>
                <a:gd name="connsiteY1" fmla="*/ 580541 h 990848"/>
                <a:gd name="connsiteX2" fmla="*/ 898769 w 2593083"/>
                <a:gd name="connsiteY2" fmla="*/ 736848 h 990848"/>
                <a:gd name="connsiteX3" fmla="*/ 1309077 w 2593083"/>
                <a:gd name="connsiteY3" fmla="*/ 863848 h 990848"/>
                <a:gd name="connsiteX4" fmla="*/ 1631461 w 2593083"/>
                <a:gd name="connsiteY4" fmla="*/ 932233 h 990848"/>
                <a:gd name="connsiteX5" fmla="*/ 2071077 w 2593083"/>
                <a:gd name="connsiteY5" fmla="*/ 990848 h 990848"/>
                <a:gd name="connsiteX6" fmla="*/ 2500923 w 2593083"/>
                <a:gd name="connsiteY6" fmla="*/ 951771 h 990848"/>
                <a:gd name="connsiteX7" fmla="*/ 2593083 w 2593083"/>
                <a:gd name="connsiteY7" fmla="*/ 827791 h 990848"/>
                <a:gd name="connsiteX8" fmla="*/ 2438852 w 2593083"/>
                <a:gd name="connsiteY8" fmla="*/ 488812 h 990848"/>
                <a:gd name="connsiteX9" fmla="*/ 2098657 w 2593083"/>
                <a:gd name="connsiteY9" fmla="*/ 238618 h 990848"/>
                <a:gd name="connsiteX10" fmla="*/ 1371466 w 2593083"/>
                <a:gd name="connsiteY10" fmla="*/ 0 h 990848"/>
                <a:gd name="connsiteX11" fmla="*/ 926268 w 2593083"/>
                <a:gd name="connsiteY11" fmla="*/ 91293 h 990848"/>
                <a:gd name="connsiteX12" fmla="*/ 0 w 2593083"/>
                <a:gd name="connsiteY12" fmla="*/ 404694 h 990848"/>
                <a:gd name="connsiteX0" fmla="*/ 1371466 w 2593083"/>
                <a:gd name="connsiteY0" fmla="*/ 0 h 990848"/>
                <a:gd name="connsiteX1" fmla="*/ 926268 w 2593083"/>
                <a:gd name="connsiteY1" fmla="*/ 91293 h 990848"/>
                <a:gd name="connsiteX2" fmla="*/ 0 w 2593083"/>
                <a:gd name="connsiteY2" fmla="*/ 404694 h 990848"/>
                <a:gd name="connsiteX3" fmla="*/ 468923 w 2593083"/>
                <a:gd name="connsiteY3" fmla="*/ 580541 h 990848"/>
                <a:gd name="connsiteX4" fmla="*/ 898769 w 2593083"/>
                <a:gd name="connsiteY4" fmla="*/ 736848 h 990848"/>
                <a:gd name="connsiteX5" fmla="*/ 1309077 w 2593083"/>
                <a:gd name="connsiteY5" fmla="*/ 863848 h 990848"/>
                <a:gd name="connsiteX6" fmla="*/ 1631461 w 2593083"/>
                <a:gd name="connsiteY6" fmla="*/ 932233 h 990848"/>
                <a:gd name="connsiteX7" fmla="*/ 2071077 w 2593083"/>
                <a:gd name="connsiteY7" fmla="*/ 990848 h 990848"/>
                <a:gd name="connsiteX8" fmla="*/ 2500923 w 2593083"/>
                <a:gd name="connsiteY8" fmla="*/ 951771 h 990848"/>
                <a:gd name="connsiteX9" fmla="*/ 2593083 w 2593083"/>
                <a:gd name="connsiteY9" fmla="*/ 827791 h 990848"/>
                <a:gd name="connsiteX10" fmla="*/ 2438852 w 2593083"/>
                <a:gd name="connsiteY10" fmla="*/ 488812 h 990848"/>
                <a:gd name="connsiteX11" fmla="*/ 2190097 w 2593083"/>
                <a:gd name="connsiteY11" fmla="*/ 330058 h 990848"/>
                <a:gd name="connsiteX0" fmla="*/ 1371466 w 2593083"/>
                <a:gd name="connsiteY0" fmla="*/ 5762 h 996610"/>
                <a:gd name="connsiteX1" fmla="*/ 1249052 w 2593083"/>
                <a:gd name="connsiteY1" fmla="*/ 5761 h 996610"/>
                <a:gd name="connsiteX2" fmla="*/ 926268 w 2593083"/>
                <a:gd name="connsiteY2" fmla="*/ 97055 h 996610"/>
                <a:gd name="connsiteX3" fmla="*/ 0 w 2593083"/>
                <a:gd name="connsiteY3" fmla="*/ 410456 h 996610"/>
                <a:gd name="connsiteX4" fmla="*/ 468923 w 2593083"/>
                <a:gd name="connsiteY4" fmla="*/ 586303 h 996610"/>
                <a:gd name="connsiteX5" fmla="*/ 898769 w 2593083"/>
                <a:gd name="connsiteY5" fmla="*/ 742610 h 996610"/>
                <a:gd name="connsiteX6" fmla="*/ 1309077 w 2593083"/>
                <a:gd name="connsiteY6" fmla="*/ 869610 h 996610"/>
                <a:gd name="connsiteX7" fmla="*/ 1631461 w 2593083"/>
                <a:gd name="connsiteY7" fmla="*/ 937995 h 996610"/>
                <a:gd name="connsiteX8" fmla="*/ 2071077 w 2593083"/>
                <a:gd name="connsiteY8" fmla="*/ 996610 h 996610"/>
                <a:gd name="connsiteX9" fmla="*/ 2500923 w 2593083"/>
                <a:gd name="connsiteY9" fmla="*/ 957533 h 996610"/>
                <a:gd name="connsiteX10" fmla="*/ 2593083 w 2593083"/>
                <a:gd name="connsiteY10" fmla="*/ 833553 h 996610"/>
                <a:gd name="connsiteX11" fmla="*/ 2438852 w 2593083"/>
                <a:gd name="connsiteY11" fmla="*/ 494574 h 996610"/>
                <a:gd name="connsiteX12" fmla="*/ 2190097 w 2593083"/>
                <a:gd name="connsiteY12" fmla="*/ 335820 h 996610"/>
                <a:gd name="connsiteX0" fmla="*/ 1386768 w 2593083"/>
                <a:gd name="connsiteY0" fmla="*/ 0 h 1026550"/>
                <a:gd name="connsiteX1" fmla="*/ 1249052 w 2593083"/>
                <a:gd name="connsiteY1" fmla="*/ 35701 h 1026550"/>
                <a:gd name="connsiteX2" fmla="*/ 926268 w 2593083"/>
                <a:gd name="connsiteY2" fmla="*/ 126995 h 1026550"/>
                <a:gd name="connsiteX3" fmla="*/ 0 w 2593083"/>
                <a:gd name="connsiteY3" fmla="*/ 440396 h 1026550"/>
                <a:gd name="connsiteX4" fmla="*/ 468923 w 2593083"/>
                <a:gd name="connsiteY4" fmla="*/ 616243 h 1026550"/>
                <a:gd name="connsiteX5" fmla="*/ 898769 w 2593083"/>
                <a:gd name="connsiteY5" fmla="*/ 772550 h 1026550"/>
                <a:gd name="connsiteX6" fmla="*/ 1309077 w 2593083"/>
                <a:gd name="connsiteY6" fmla="*/ 899550 h 1026550"/>
                <a:gd name="connsiteX7" fmla="*/ 1631461 w 2593083"/>
                <a:gd name="connsiteY7" fmla="*/ 967935 h 1026550"/>
                <a:gd name="connsiteX8" fmla="*/ 2071077 w 2593083"/>
                <a:gd name="connsiteY8" fmla="*/ 1026550 h 1026550"/>
                <a:gd name="connsiteX9" fmla="*/ 2500923 w 2593083"/>
                <a:gd name="connsiteY9" fmla="*/ 987473 h 1026550"/>
                <a:gd name="connsiteX10" fmla="*/ 2593083 w 2593083"/>
                <a:gd name="connsiteY10" fmla="*/ 863493 h 1026550"/>
                <a:gd name="connsiteX11" fmla="*/ 2438852 w 2593083"/>
                <a:gd name="connsiteY11" fmla="*/ 524514 h 1026550"/>
                <a:gd name="connsiteX12" fmla="*/ 2190097 w 2593083"/>
                <a:gd name="connsiteY12" fmla="*/ 365760 h 1026550"/>
                <a:gd name="connsiteX0" fmla="*/ 1386768 w 2593083"/>
                <a:gd name="connsiteY0" fmla="*/ 0 h 1026550"/>
                <a:gd name="connsiteX1" fmla="*/ 1249052 w 2593083"/>
                <a:gd name="connsiteY1" fmla="*/ 35701 h 1026550"/>
                <a:gd name="connsiteX2" fmla="*/ 926268 w 2593083"/>
                <a:gd name="connsiteY2" fmla="*/ 126995 h 1026550"/>
                <a:gd name="connsiteX3" fmla="*/ 0 w 2593083"/>
                <a:gd name="connsiteY3" fmla="*/ 440396 h 1026550"/>
                <a:gd name="connsiteX4" fmla="*/ 468923 w 2593083"/>
                <a:gd name="connsiteY4" fmla="*/ 616243 h 1026550"/>
                <a:gd name="connsiteX5" fmla="*/ 898769 w 2593083"/>
                <a:gd name="connsiteY5" fmla="*/ 772550 h 1026550"/>
                <a:gd name="connsiteX6" fmla="*/ 1309077 w 2593083"/>
                <a:gd name="connsiteY6" fmla="*/ 899550 h 1026550"/>
                <a:gd name="connsiteX7" fmla="*/ 1631461 w 2593083"/>
                <a:gd name="connsiteY7" fmla="*/ 967935 h 1026550"/>
                <a:gd name="connsiteX8" fmla="*/ 2071077 w 2593083"/>
                <a:gd name="connsiteY8" fmla="*/ 1026550 h 1026550"/>
                <a:gd name="connsiteX9" fmla="*/ 2500923 w 2593083"/>
                <a:gd name="connsiteY9" fmla="*/ 987473 h 1026550"/>
                <a:gd name="connsiteX10" fmla="*/ 2593083 w 2593083"/>
                <a:gd name="connsiteY10" fmla="*/ 863493 h 1026550"/>
                <a:gd name="connsiteX11" fmla="*/ 2489857 w 2593083"/>
                <a:gd name="connsiteY11" fmla="*/ 488812 h 1026550"/>
                <a:gd name="connsiteX12" fmla="*/ 2190097 w 2593083"/>
                <a:gd name="connsiteY12" fmla="*/ 365760 h 1026550"/>
                <a:gd name="connsiteX0" fmla="*/ 1386768 w 2593083"/>
                <a:gd name="connsiteY0" fmla="*/ 0 h 1026550"/>
                <a:gd name="connsiteX1" fmla="*/ 1249052 w 2593083"/>
                <a:gd name="connsiteY1" fmla="*/ 35701 h 1026550"/>
                <a:gd name="connsiteX2" fmla="*/ 926268 w 2593083"/>
                <a:gd name="connsiteY2" fmla="*/ 126995 h 1026550"/>
                <a:gd name="connsiteX3" fmla="*/ 0 w 2593083"/>
                <a:gd name="connsiteY3" fmla="*/ 440396 h 1026550"/>
                <a:gd name="connsiteX4" fmla="*/ 468923 w 2593083"/>
                <a:gd name="connsiteY4" fmla="*/ 616243 h 1026550"/>
                <a:gd name="connsiteX5" fmla="*/ 898769 w 2593083"/>
                <a:gd name="connsiteY5" fmla="*/ 772550 h 1026550"/>
                <a:gd name="connsiteX6" fmla="*/ 1309077 w 2593083"/>
                <a:gd name="connsiteY6" fmla="*/ 899550 h 1026550"/>
                <a:gd name="connsiteX7" fmla="*/ 1631461 w 2593083"/>
                <a:gd name="connsiteY7" fmla="*/ 967935 h 1026550"/>
                <a:gd name="connsiteX8" fmla="*/ 2071077 w 2593083"/>
                <a:gd name="connsiteY8" fmla="*/ 1026550 h 1026550"/>
                <a:gd name="connsiteX9" fmla="*/ 2500923 w 2593083"/>
                <a:gd name="connsiteY9" fmla="*/ 987473 h 1026550"/>
                <a:gd name="connsiteX10" fmla="*/ 2593083 w 2593083"/>
                <a:gd name="connsiteY10" fmla="*/ 863493 h 1026550"/>
                <a:gd name="connsiteX11" fmla="*/ 2489857 w 2593083"/>
                <a:gd name="connsiteY11" fmla="*/ 488812 h 1026550"/>
                <a:gd name="connsiteX12" fmla="*/ 2230901 w 2593083"/>
                <a:gd name="connsiteY12" fmla="*/ 284155 h 1026550"/>
                <a:gd name="connsiteX0" fmla="*/ 1386768 w 2593083"/>
                <a:gd name="connsiteY0" fmla="*/ 0 h 1026550"/>
                <a:gd name="connsiteX1" fmla="*/ 1249052 w 2593083"/>
                <a:gd name="connsiteY1" fmla="*/ 35701 h 1026550"/>
                <a:gd name="connsiteX2" fmla="*/ 926268 w 2593083"/>
                <a:gd name="connsiteY2" fmla="*/ 126995 h 1026550"/>
                <a:gd name="connsiteX3" fmla="*/ 0 w 2593083"/>
                <a:gd name="connsiteY3" fmla="*/ 440396 h 1026550"/>
                <a:gd name="connsiteX4" fmla="*/ 468923 w 2593083"/>
                <a:gd name="connsiteY4" fmla="*/ 616243 h 1026550"/>
                <a:gd name="connsiteX5" fmla="*/ 898769 w 2593083"/>
                <a:gd name="connsiteY5" fmla="*/ 772550 h 1026550"/>
                <a:gd name="connsiteX6" fmla="*/ 1309077 w 2593083"/>
                <a:gd name="connsiteY6" fmla="*/ 899550 h 1026550"/>
                <a:gd name="connsiteX7" fmla="*/ 1631461 w 2593083"/>
                <a:gd name="connsiteY7" fmla="*/ 967935 h 1026550"/>
                <a:gd name="connsiteX8" fmla="*/ 2071077 w 2593083"/>
                <a:gd name="connsiteY8" fmla="*/ 1026550 h 1026550"/>
                <a:gd name="connsiteX9" fmla="*/ 2500923 w 2593083"/>
                <a:gd name="connsiteY9" fmla="*/ 987473 h 1026550"/>
                <a:gd name="connsiteX10" fmla="*/ 2593083 w 2593083"/>
                <a:gd name="connsiteY10" fmla="*/ 863493 h 1026550"/>
                <a:gd name="connsiteX11" fmla="*/ 2489857 w 2593083"/>
                <a:gd name="connsiteY11" fmla="*/ 488812 h 1026550"/>
                <a:gd name="connsiteX0" fmla="*/ 1386768 w 2596068"/>
                <a:gd name="connsiteY0" fmla="*/ 0 h 1026550"/>
                <a:gd name="connsiteX1" fmla="*/ 1249052 w 2596068"/>
                <a:gd name="connsiteY1" fmla="*/ 35701 h 1026550"/>
                <a:gd name="connsiteX2" fmla="*/ 926268 w 2596068"/>
                <a:gd name="connsiteY2" fmla="*/ 126995 h 1026550"/>
                <a:gd name="connsiteX3" fmla="*/ 0 w 2596068"/>
                <a:gd name="connsiteY3" fmla="*/ 440396 h 1026550"/>
                <a:gd name="connsiteX4" fmla="*/ 468923 w 2596068"/>
                <a:gd name="connsiteY4" fmla="*/ 616243 h 1026550"/>
                <a:gd name="connsiteX5" fmla="*/ 898769 w 2596068"/>
                <a:gd name="connsiteY5" fmla="*/ 772550 h 1026550"/>
                <a:gd name="connsiteX6" fmla="*/ 1309077 w 2596068"/>
                <a:gd name="connsiteY6" fmla="*/ 899550 h 1026550"/>
                <a:gd name="connsiteX7" fmla="*/ 1631461 w 2596068"/>
                <a:gd name="connsiteY7" fmla="*/ 967935 h 1026550"/>
                <a:gd name="connsiteX8" fmla="*/ 2071077 w 2596068"/>
                <a:gd name="connsiteY8" fmla="*/ 1026550 h 1026550"/>
                <a:gd name="connsiteX9" fmla="*/ 2500923 w 2596068"/>
                <a:gd name="connsiteY9" fmla="*/ 987473 h 1026550"/>
                <a:gd name="connsiteX10" fmla="*/ 2593083 w 2596068"/>
                <a:gd name="connsiteY10" fmla="*/ 863493 h 1026550"/>
                <a:gd name="connsiteX11" fmla="*/ 2489857 w 2596068"/>
                <a:gd name="connsiteY11" fmla="*/ 488812 h 1026550"/>
                <a:gd name="connsiteX0" fmla="*/ 1386768 w 2596068"/>
                <a:gd name="connsiteY0" fmla="*/ 0 h 1026550"/>
                <a:gd name="connsiteX1" fmla="*/ 1249052 w 2596068"/>
                <a:gd name="connsiteY1" fmla="*/ 35701 h 1026550"/>
                <a:gd name="connsiteX2" fmla="*/ 926268 w 2596068"/>
                <a:gd name="connsiteY2" fmla="*/ 126995 h 1026550"/>
                <a:gd name="connsiteX3" fmla="*/ 0 w 2596068"/>
                <a:gd name="connsiteY3" fmla="*/ 440396 h 1026550"/>
                <a:gd name="connsiteX4" fmla="*/ 468923 w 2596068"/>
                <a:gd name="connsiteY4" fmla="*/ 616243 h 1026550"/>
                <a:gd name="connsiteX5" fmla="*/ 898769 w 2596068"/>
                <a:gd name="connsiteY5" fmla="*/ 772550 h 1026550"/>
                <a:gd name="connsiteX6" fmla="*/ 1309077 w 2596068"/>
                <a:gd name="connsiteY6" fmla="*/ 899550 h 1026550"/>
                <a:gd name="connsiteX7" fmla="*/ 1631461 w 2596068"/>
                <a:gd name="connsiteY7" fmla="*/ 967935 h 1026550"/>
                <a:gd name="connsiteX8" fmla="*/ 2071077 w 2596068"/>
                <a:gd name="connsiteY8" fmla="*/ 1026550 h 1026550"/>
                <a:gd name="connsiteX9" fmla="*/ 2485621 w 2596068"/>
                <a:gd name="connsiteY9" fmla="*/ 972172 h 1026550"/>
                <a:gd name="connsiteX10" fmla="*/ 2593083 w 2596068"/>
                <a:gd name="connsiteY10" fmla="*/ 863493 h 1026550"/>
                <a:gd name="connsiteX11" fmla="*/ 2489857 w 2596068"/>
                <a:gd name="connsiteY11" fmla="*/ 488812 h 1026550"/>
                <a:gd name="connsiteX0" fmla="*/ 1386768 w 2596068"/>
                <a:gd name="connsiteY0" fmla="*/ 0 h 1036751"/>
                <a:gd name="connsiteX1" fmla="*/ 1249052 w 2596068"/>
                <a:gd name="connsiteY1" fmla="*/ 35701 h 1036751"/>
                <a:gd name="connsiteX2" fmla="*/ 926268 w 2596068"/>
                <a:gd name="connsiteY2" fmla="*/ 126995 h 1036751"/>
                <a:gd name="connsiteX3" fmla="*/ 0 w 2596068"/>
                <a:gd name="connsiteY3" fmla="*/ 440396 h 1036751"/>
                <a:gd name="connsiteX4" fmla="*/ 468923 w 2596068"/>
                <a:gd name="connsiteY4" fmla="*/ 616243 h 1036751"/>
                <a:gd name="connsiteX5" fmla="*/ 898769 w 2596068"/>
                <a:gd name="connsiteY5" fmla="*/ 772550 h 1036751"/>
                <a:gd name="connsiteX6" fmla="*/ 1309077 w 2596068"/>
                <a:gd name="connsiteY6" fmla="*/ 899550 h 1036751"/>
                <a:gd name="connsiteX7" fmla="*/ 1631461 w 2596068"/>
                <a:gd name="connsiteY7" fmla="*/ 967935 h 1036751"/>
                <a:gd name="connsiteX8" fmla="*/ 2096580 w 2596068"/>
                <a:gd name="connsiteY8" fmla="*/ 1036751 h 1036751"/>
                <a:gd name="connsiteX9" fmla="*/ 2485621 w 2596068"/>
                <a:gd name="connsiteY9" fmla="*/ 972172 h 1036751"/>
                <a:gd name="connsiteX10" fmla="*/ 2593083 w 2596068"/>
                <a:gd name="connsiteY10" fmla="*/ 863493 h 1036751"/>
                <a:gd name="connsiteX11" fmla="*/ 2489857 w 2596068"/>
                <a:gd name="connsiteY11" fmla="*/ 488812 h 1036751"/>
                <a:gd name="connsiteX0" fmla="*/ 1386768 w 2596068"/>
                <a:gd name="connsiteY0" fmla="*/ 0 h 1036988"/>
                <a:gd name="connsiteX1" fmla="*/ 1249052 w 2596068"/>
                <a:gd name="connsiteY1" fmla="*/ 35701 h 1036988"/>
                <a:gd name="connsiteX2" fmla="*/ 926268 w 2596068"/>
                <a:gd name="connsiteY2" fmla="*/ 126995 h 1036988"/>
                <a:gd name="connsiteX3" fmla="*/ 0 w 2596068"/>
                <a:gd name="connsiteY3" fmla="*/ 440396 h 1036988"/>
                <a:gd name="connsiteX4" fmla="*/ 468923 w 2596068"/>
                <a:gd name="connsiteY4" fmla="*/ 616243 h 1036988"/>
                <a:gd name="connsiteX5" fmla="*/ 898769 w 2596068"/>
                <a:gd name="connsiteY5" fmla="*/ 772550 h 1036988"/>
                <a:gd name="connsiteX6" fmla="*/ 1309077 w 2596068"/>
                <a:gd name="connsiteY6" fmla="*/ 899550 h 1036988"/>
                <a:gd name="connsiteX7" fmla="*/ 1631461 w 2596068"/>
                <a:gd name="connsiteY7" fmla="*/ 967935 h 1036988"/>
                <a:gd name="connsiteX8" fmla="*/ 2096580 w 2596068"/>
                <a:gd name="connsiteY8" fmla="*/ 1036751 h 1036988"/>
                <a:gd name="connsiteX9" fmla="*/ 2485621 w 2596068"/>
                <a:gd name="connsiteY9" fmla="*/ 972172 h 1036988"/>
                <a:gd name="connsiteX10" fmla="*/ 2593083 w 2596068"/>
                <a:gd name="connsiteY10" fmla="*/ 863493 h 1036988"/>
                <a:gd name="connsiteX11" fmla="*/ 2489857 w 2596068"/>
                <a:gd name="connsiteY11" fmla="*/ 488812 h 1036988"/>
                <a:gd name="connsiteX0" fmla="*/ 1386768 w 2596068"/>
                <a:gd name="connsiteY0" fmla="*/ 0 h 1036988"/>
                <a:gd name="connsiteX1" fmla="*/ 1249052 w 2596068"/>
                <a:gd name="connsiteY1" fmla="*/ 35701 h 1036988"/>
                <a:gd name="connsiteX2" fmla="*/ 926268 w 2596068"/>
                <a:gd name="connsiteY2" fmla="*/ 126995 h 1036988"/>
                <a:gd name="connsiteX3" fmla="*/ 0 w 2596068"/>
                <a:gd name="connsiteY3" fmla="*/ 440396 h 1036988"/>
                <a:gd name="connsiteX4" fmla="*/ 468923 w 2596068"/>
                <a:gd name="connsiteY4" fmla="*/ 616243 h 1036988"/>
                <a:gd name="connsiteX5" fmla="*/ 898769 w 2596068"/>
                <a:gd name="connsiteY5" fmla="*/ 772550 h 1036988"/>
                <a:gd name="connsiteX6" fmla="*/ 1309077 w 2596068"/>
                <a:gd name="connsiteY6" fmla="*/ 899550 h 1036988"/>
                <a:gd name="connsiteX7" fmla="*/ 1631461 w 2596068"/>
                <a:gd name="connsiteY7" fmla="*/ 967935 h 1036988"/>
                <a:gd name="connsiteX8" fmla="*/ 2096580 w 2596068"/>
                <a:gd name="connsiteY8" fmla="*/ 1036751 h 1036988"/>
                <a:gd name="connsiteX9" fmla="*/ 2485621 w 2596068"/>
                <a:gd name="connsiteY9" fmla="*/ 972172 h 1036988"/>
                <a:gd name="connsiteX10" fmla="*/ 2593083 w 2596068"/>
                <a:gd name="connsiteY10" fmla="*/ 863493 h 1036988"/>
                <a:gd name="connsiteX11" fmla="*/ 2489857 w 2596068"/>
                <a:gd name="connsiteY11" fmla="*/ 488812 h 1036988"/>
                <a:gd name="connsiteX0" fmla="*/ 1386768 w 2596068"/>
                <a:gd name="connsiteY0" fmla="*/ 0 h 1037088"/>
                <a:gd name="connsiteX1" fmla="*/ 1249052 w 2596068"/>
                <a:gd name="connsiteY1" fmla="*/ 35701 h 1037088"/>
                <a:gd name="connsiteX2" fmla="*/ 926268 w 2596068"/>
                <a:gd name="connsiteY2" fmla="*/ 126995 h 1037088"/>
                <a:gd name="connsiteX3" fmla="*/ 0 w 2596068"/>
                <a:gd name="connsiteY3" fmla="*/ 440396 h 1037088"/>
                <a:gd name="connsiteX4" fmla="*/ 468923 w 2596068"/>
                <a:gd name="connsiteY4" fmla="*/ 616243 h 1037088"/>
                <a:gd name="connsiteX5" fmla="*/ 898769 w 2596068"/>
                <a:gd name="connsiteY5" fmla="*/ 772550 h 1037088"/>
                <a:gd name="connsiteX6" fmla="*/ 1309077 w 2596068"/>
                <a:gd name="connsiteY6" fmla="*/ 899550 h 1037088"/>
                <a:gd name="connsiteX7" fmla="*/ 1631461 w 2596068"/>
                <a:gd name="connsiteY7" fmla="*/ 967935 h 1037088"/>
                <a:gd name="connsiteX8" fmla="*/ 2096580 w 2596068"/>
                <a:gd name="connsiteY8" fmla="*/ 1036751 h 1037088"/>
                <a:gd name="connsiteX9" fmla="*/ 2485621 w 2596068"/>
                <a:gd name="connsiteY9" fmla="*/ 972172 h 1037088"/>
                <a:gd name="connsiteX10" fmla="*/ 2593083 w 2596068"/>
                <a:gd name="connsiteY10" fmla="*/ 863493 h 1037088"/>
                <a:gd name="connsiteX11" fmla="*/ 2489857 w 2596068"/>
                <a:gd name="connsiteY11" fmla="*/ 488812 h 1037088"/>
                <a:gd name="connsiteX0" fmla="*/ 1386768 w 2596068"/>
                <a:gd name="connsiteY0" fmla="*/ 0 h 1037088"/>
                <a:gd name="connsiteX1" fmla="*/ 1249052 w 2596068"/>
                <a:gd name="connsiteY1" fmla="*/ 35701 h 1037088"/>
                <a:gd name="connsiteX2" fmla="*/ 926268 w 2596068"/>
                <a:gd name="connsiteY2" fmla="*/ 126995 h 1037088"/>
                <a:gd name="connsiteX3" fmla="*/ 0 w 2596068"/>
                <a:gd name="connsiteY3" fmla="*/ 440396 h 1037088"/>
                <a:gd name="connsiteX4" fmla="*/ 468923 w 2596068"/>
                <a:gd name="connsiteY4" fmla="*/ 616243 h 1037088"/>
                <a:gd name="connsiteX5" fmla="*/ 898769 w 2596068"/>
                <a:gd name="connsiteY5" fmla="*/ 772550 h 1037088"/>
                <a:gd name="connsiteX6" fmla="*/ 1309077 w 2596068"/>
                <a:gd name="connsiteY6" fmla="*/ 899550 h 1037088"/>
                <a:gd name="connsiteX7" fmla="*/ 1677365 w 2596068"/>
                <a:gd name="connsiteY7" fmla="*/ 993437 h 1037088"/>
                <a:gd name="connsiteX8" fmla="*/ 2096580 w 2596068"/>
                <a:gd name="connsiteY8" fmla="*/ 1036751 h 1037088"/>
                <a:gd name="connsiteX9" fmla="*/ 2485621 w 2596068"/>
                <a:gd name="connsiteY9" fmla="*/ 972172 h 1037088"/>
                <a:gd name="connsiteX10" fmla="*/ 2593083 w 2596068"/>
                <a:gd name="connsiteY10" fmla="*/ 863493 h 1037088"/>
                <a:gd name="connsiteX11" fmla="*/ 2489857 w 2596068"/>
                <a:gd name="connsiteY11" fmla="*/ 488812 h 1037088"/>
                <a:gd name="connsiteX0" fmla="*/ 1386768 w 2595445"/>
                <a:gd name="connsiteY0" fmla="*/ 0 h 1037088"/>
                <a:gd name="connsiteX1" fmla="*/ 1249052 w 2595445"/>
                <a:gd name="connsiteY1" fmla="*/ 35701 h 1037088"/>
                <a:gd name="connsiteX2" fmla="*/ 926268 w 2595445"/>
                <a:gd name="connsiteY2" fmla="*/ 126995 h 1037088"/>
                <a:gd name="connsiteX3" fmla="*/ 0 w 2595445"/>
                <a:gd name="connsiteY3" fmla="*/ 440396 h 1037088"/>
                <a:gd name="connsiteX4" fmla="*/ 468923 w 2595445"/>
                <a:gd name="connsiteY4" fmla="*/ 616243 h 1037088"/>
                <a:gd name="connsiteX5" fmla="*/ 898769 w 2595445"/>
                <a:gd name="connsiteY5" fmla="*/ 772550 h 1037088"/>
                <a:gd name="connsiteX6" fmla="*/ 1309077 w 2595445"/>
                <a:gd name="connsiteY6" fmla="*/ 899550 h 1037088"/>
                <a:gd name="connsiteX7" fmla="*/ 1677365 w 2595445"/>
                <a:gd name="connsiteY7" fmla="*/ 993437 h 1037088"/>
                <a:gd name="connsiteX8" fmla="*/ 2096580 w 2595445"/>
                <a:gd name="connsiteY8" fmla="*/ 1036751 h 1037088"/>
                <a:gd name="connsiteX9" fmla="*/ 2485621 w 2595445"/>
                <a:gd name="connsiteY9" fmla="*/ 972172 h 1037088"/>
                <a:gd name="connsiteX10" fmla="*/ 2593083 w 2595445"/>
                <a:gd name="connsiteY10" fmla="*/ 863493 h 1037088"/>
                <a:gd name="connsiteX11" fmla="*/ 2479656 w 2595445"/>
                <a:gd name="connsiteY11" fmla="*/ 488812 h 1037088"/>
                <a:gd name="connsiteX0" fmla="*/ 1386768 w 2595445"/>
                <a:gd name="connsiteY0" fmla="*/ 0 h 1037088"/>
                <a:gd name="connsiteX1" fmla="*/ 1249052 w 2595445"/>
                <a:gd name="connsiteY1" fmla="*/ 35701 h 1037088"/>
                <a:gd name="connsiteX2" fmla="*/ 926268 w 2595445"/>
                <a:gd name="connsiteY2" fmla="*/ 126995 h 1037088"/>
                <a:gd name="connsiteX3" fmla="*/ 0 w 2595445"/>
                <a:gd name="connsiteY3" fmla="*/ 440396 h 1037088"/>
                <a:gd name="connsiteX4" fmla="*/ 468923 w 2595445"/>
                <a:gd name="connsiteY4" fmla="*/ 616243 h 1037088"/>
                <a:gd name="connsiteX5" fmla="*/ 898769 w 2595445"/>
                <a:gd name="connsiteY5" fmla="*/ 772550 h 1037088"/>
                <a:gd name="connsiteX6" fmla="*/ 1309077 w 2595445"/>
                <a:gd name="connsiteY6" fmla="*/ 899550 h 1037088"/>
                <a:gd name="connsiteX7" fmla="*/ 1677365 w 2595445"/>
                <a:gd name="connsiteY7" fmla="*/ 993437 h 1037088"/>
                <a:gd name="connsiteX8" fmla="*/ 2096580 w 2595445"/>
                <a:gd name="connsiteY8" fmla="*/ 1036751 h 1037088"/>
                <a:gd name="connsiteX9" fmla="*/ 2485621 w 2595445"/>
                <a:gd name="connsiteY9" fmla="*/ 972172 h 1037088"/>
                <a:gd name="connsiteX10" fmla="*/ 2593083 w 2595445"/>
                <a:gd name="connsiteY10" fmla="*/ 863493 h 1037088"/>
                <a:gd name="connsiteX11" fmla="*/ 2479656 w 2595445"/>
                <a:gd name="connsiteY11" fmla="*/ 488812 h 1037088"/>
                <a:gd name="connsiteX12" fmla="*/ 2478283 w 2595445"/>
                <a:gd name="connsiteY12" fmla="*/ 484527 h 1037088"/>
                <a:gd name="connsiteX0" fmla="*/ 1386768 w 2595445"/>
                <a:gd name="connsiteY0" fmla="*/ 0 h 1037088"/>
                <a:gd name="connsiteX1" fmla="*/ 1249052 w 2595445"/>
                <a:gd name="connsiteY1" fmla="*/ 35701 h 1037088"/>
                <a:gd name="connsiteX2" fmla="*/ 926268 w 2595445"/>
                <a:gd name="connsiteY2" fmla="*/ 126995 h 1037088"/>
                <a:gd name="connsiteX3" fmla="*/ 0 w 2595445"/>
                <a:gd name="connsiteY3" fmla="*/ 440396 h 1037088"/>
                <a:gd name="connsiteX4" fmla="*/ 468923 w 2595445"/>
                <a:gd name="connsiteY4" fmla="*/ 616243 h 1037088"/>
                <a:gd name="connsiteX5" fmla="*/ 898769 w 2595445"/>
                <a:gd name="connsiteY5" fmla="*/ 772550 h 1037088"/>
                <a:gd name="connsiteX6" fmla="*/ 1309077 w 2595445"/>
                <a:gd name="connsiteY6" fmla="*/ 899550 h 1037088"/>
                <a:gd name="connsiteX7" fmla="*/ 1677365 w 2595445"/>
                <a:gd name="connsiteY7" fmla="*/ 993437 h 1037088"/>
                <a:gd name="connsiteX8" fmla="*/ 2096580 w 2595445"/>
                <a:gd name="connsiteY8" fmla="*/ 1036751 h 1037088"/>
                <a:gd name="connsiteX9" fmla="*/ 2485621 w 2595445"/>
                <a:gd name="connsiteY9" fmla="*/ 972172 h 1037088"/>
                <a:gd name="connsiteX10" fmla="*/ 2593083 w 2595445"/>
                <a:gd name="connsiteY10" fmla="*/ 863493 h 1037088"/>
                <a:gd name="connsiteX11" fmla="*/ 2479656 w 2595445"/>
                <a:gd name="connsiteY11" fmla="*/ 488812 h 1037088"/>
                <a:gd name="connsiteX12" fmla="*/ 2279362 w 2595445"/>
                <a:gd name="connsiteY12" fmla="*/ 295816 h 1037088"/>
                <a:gd name="connsiteX0" fmla="*/ 1386768 w 2594124"/>
                <a:gd name="connsiteY0" fmla="*/ 0 h 1037088"/>
                <a:gd name="connsiteX1" fmla="*/ 1249052 w 2594124"/>
                <a:gd name="connsiteY1" fmla="*/ 35701 h 1037088"/>
                <a:gd name="connsiteX2" fmla="*/ 926268 w 2594124"/>
                <a:gd name="connsiteY2" fmla="*/ 126995 h 1037088"/>
                <a:gd name="connsiteX3" fmla="*/ 0 w 2594124"/>
                <a:gd name="connsiteY3" fmla="*/ 440396 h 1037088"/>
                <a:gd name="connsiteX4" fmla="*/ 468923 w 2594124"/>
                <a:gd name="connsiteY4" fmla="*/ 616243 h 1037088"/>
                <a:gd name="connsiteX5" fmla="*/ 898769 w 2594124"/>
                <a:gd name="connsiteY5" fmla="*/ 772550 h 1037088"/>
                <a:gd name="connsiteX6" fmla="*/ 1309077 w 2594124"/>
                <a:gd name="connsiteY6" fmla="*/ 899550 h 1037088"/>
                <a:gd name="connsiteX7" fmla="*/ 1677365 w 2594124"/>
                <a:gd name="connsiteY7" fmla="*/ 993437 h 1037088"/>
                <a:gd name="connsiteX8" fmla="*/ 2096580 w 2594124"/>
                <a:gd name="connsiteY8" fmla="*/ 1036751 h 1037088"/>
                <a:gd name="connsiteX9" fmla="*/ 2485621 w 2594124"/>
                <a:gd name="connsiteY9" fmla="*/ 972172 h 1037088"/>
                <a:gd name="connsiteX10" fmla="*/ 2593083 w 2594124"/>
                <a:gd name="connsiteY10" fmla="*/ 863493 h 1037088"/>
                <a:gd name="connsiteX11" fmla="*/ 2423550 w 2594124"/>
                <a:gd name="connsiteY11" fmla="*/ 499013 h 1037088"/>
                <a:gd name="connsiteX12" fmla="*/ 2279362 w 2594124"/>
                <a:gd name="connsiteY12" fmla="*/ 295816 h 1037088"/>
                <a:gd name="connsiteX0" fmla="*/ 1386768 w 2594124"/>
                <a:gd name="connsiteY0" fmla="*/ 0 h 1037088"/>
                <a:gd name="connsiteX1" fmla="*/ 1249052 w 2594124"/>
                <a:gd name="connsiteY1" fmla="*/ 35701 h 1037088"/>
                <a:gd name="connsiteX2" fmla="*/ 926268 w 2594124"/>
                <a:gd name="connsiteY2" fmla="*/ 126995 h 1037088"/>
                <a:gd name="connsiteX3" fmla="*/ 0 w 2594124"/>
                <a:gd name="connsiteY3" fmla="*/ 440396 h 1037088"/>
                <a:gd name="connsiteX4" fmla="*/ 468923 w 2594124"/>
                <a:gd name="connsiteY4" fmla="*/ 616243 h 1037088"/>
                <a:gd name="connsiteX5" fmla="*/ 898769 w 2594124"/>
                <a:gd name="connsiteY5" fmla="*/ 772550 h 1037088"/>
                <a:gd name="connsiteX6" fmla="*/ 1309077 w 2594124"/>
                <a:gd name="connsiteY6" fmla="*/ 899550 h 1037088"/>
                <a:gd name="connsiteX7" fmla="*/ 1677365 w 2594124"/>
                <a:gd name="connsiteY7" fmla="*/ 993437 h 1037088"/>
                <a:gd name="connsiteX8" fmla="*/ 2096580 w 2594124"/>
                <a:gd name="connsiteY8" fmla="*/ 1036751 h 1037088"/>
                <a:gd name="connsiteX9" fmla="*/ 2485621 w 2594124"/>
                <a:gd name="connsiteY9" fmla="*/ 972172 h 1037088"/>
                <a:gd name="connsiteX10" fmla="*/ 2593083 w 2594124"/>
                <a:gd name="connsiteY10" fmla="*/ 863493 h 1037088"/>
                <a:gd name="connsiteX11" fmla="*/ 2423550 w 2594124"/>
                <a:gd name="connsiteY11" fmla="*/ 499013 h 1037088"/>
                <a:gd name="connsiteX12" fmla="*/ 2121245 w 2594124"/>
                <a:gd name="connsiteY12" fmla="*/ 295816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2118573 w 2593843"/>
                <a:gd name="connsiteY13" fmla="*/ 293633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985199 w 2593843"/>
                <a:gd name="connsiteY13" fmla="*/ 204715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872035 w 2593843"/>
                <a:gd name="connsiteY13" fmla="*/ 140048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872035 w 2593843"/>
                <a:gd name="connsiteY13" fmla="*/ 140048 h 1037088"/>
                <a:gd name="connsiteX14" fmla="*/ 1867993 w 2593843"/>
                <a:gd name="connsiteY14" fmla="*/ 136007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718454 w 2593843"/>
                <a:gd name="connsiteY13" fmla="*/ 30923 h 1037088"/>
                <a:gd name="connsiteX14" fmla="*/ 1867993 w 2593843"/>
                <a:gd name="connsiteY14" fmla="*/ 136007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718454 w 2593843"/>
                <a:gd name="connsiteY13" fmla="*/ 30923 h 1037088"/>
                <a:gd name="connsiteX14" fmla="*/ 1867993 w 2593843"/>
                <a:gd name="connsiteY14" fmla="*/ 136007 h 1037088"/>
                <a:gd name="connsiteX0" fmla="*/ 1386768 w 2593843"/>
                <a:gd name="connsiteY0" fmla="*/ 40355 h 1077443"/>
                <a:gd name="connsiteX1" fmla="*/ 1249052 w 2593843"/>
                <a:gd name="connsiteY1" fmla="*/ 76056 h 1077443"/>
                <a:gd name="connsiteX2" fmla="*/ 926268 w 2593843"/>
                <a:gd name="connsiteY2" fmla="*/ 167350 h 1077443"/>
                <a:gd name="connsiteX3" fmla="*/ 0 w 2593843"/>
                <a:gd name="connsiteY3" fmla="*/ 480751 h 1077443"/>
                <a:gd name="connsiteX4" fmla="*/ 468923 w 2593843"/>
                <a:gd name="connsiteY4" fmla="*/ 656598 h 1077443"/>
                <a:gd name="connsiteX5" fmla="*/ 898769 w 2593843"/>
                <a:gd name="connsiteY5" fmla="*/ 812905 h 1077443"/>
                <a:gd name="connsiteX6" fmla="*/ 1309077 w 2593843"/>
                <a:gd name="connsiteY6" fmla="*/ 939905 h 1077443"/>
                <a:gd name="connsiteX7" fmla="*/ 1677365 w 2593843"/>
                <a:gd name="connsiteY7" fmla="*/ 1033792 h 1077443"/>
                <a:gd name="connsiteX8" fmla="*/ 2096580 w 2593843"/>
                <a:gd name="connsiteY8" fmla="*/ 1077106 h 1077443"/>
                <a:gd name="connsiteX9" fmla="*/ 2485621 w 2593843"/>
                <a:gd name="connsiteY9" fmla="*/ 1012527 h 1077443"/>
                <a:gd name="connsiteX10" fmla="*/ 2593083 w 2593843"/>
                <a:gd name="connsiteY10" fmla="*/ 903848 h 1077443"/>
                <a:gd name="connsiteX11" fmla="*/ 2387846 w 2593843"/>
                <a:gd name="connsiteY11" fmla="*/ 539368 h 1077443"/>
                <a:gd name="connsiteX12" fmla="*/ 2121245 w 2593843"/>
                <a:gd name="connsiteY12" fmla="*/ 336171 h 1077443"/>
                <a:gd name="connsiteX13" fmla="*/ 1605288 w 2593843"/>
                <a:gd name="connsiteY13" fmla="*/ 6611 h 1077443"/>
                <a:gd name="connsiteX14" fmla="*/ 1867993 w 2593843"/>
                <a:gd name="connsiteY14" fmla="*/ 176362 h 1077443"/>
                <a:gd name="connsiteX0" fmla="*/ 1386768 w 2593843"/>
                <a:gd name="connsiteY0" fmla="*/ 38448 h 1075536"/>
                <a:gd name="connsiteX1" fmla="*/ 1249052 w 2593843"/>
                <a:gd name="connsiteY1" fmla="*/ 74149 h 1075536"/>
                <a:gd name="connsiteX2" fmla="*/ 926268 w 2593843"/>
                <a:gd name="connsiteY2" fmla="*/ 165443 h 1075536"/>
                <a:gd name="connsiteX3" fmla="*/ 0 w 2593843"/>
                <a:gd name="connsiteY3" fmla="*/ 478844 h 1075536"/>
                <a:gd name="connsiteX4" fmla="*/ 468923 w 2593843"/>
                <a:gd name="connsiteY4" fmla="*/ 654691 h 1075536"/>
                <a:gd name="connsiteX5" fmla="*/ 898769 w 2593843"/>
                <a:gd name="connsiteY5" fmla="*/ 810998 h 1075536"/>
                <a:gd name="connsiteX6" fmla="*/ 1309077 w 2593843"/>
                <a:gd name="connsiteY6" fmla="*/ 937998 h 1075536"/>
                <a:gd name="connsiteX7" fmla="*/ 1677365 w 2593843"/>
                <a:gd name="connsiteY7" fmla="*/ 1031885 h 1075536"/>
                <a:gd name="connsiteX8" fmla="*/ 2096580 w 2593843"/>
                <a:gd name="connsiteY8" fmla="*/ 1075199 h 1075536"/>
                <a:gd name="connsiteX9" fmla="*/ 2485621 w 2593843"/>
                <a:gd name="connsiteY9" fmla="*/ 1010620 h 1075536"/>
                <a:gd name="connsiteX10" fmla="*/ 2593083 w 2593843"/>
                <a:gd name="connsiteY10" fmla="*/ 901941 h 1075536"/>
                <a:gd name="connsiteX11" fmla="*/ 2387846 w 2593843"/>
                <a:gd name="connsiteY11" fmla="*/ 537461 h 1075536"/>
                <a:gd name="connsiteX12" fmla="*/ 2121245 w 2593843"/>
                <a:gd name="connsiteY12" fmla="*/ 334264 h 1075536"/>
                <a:gd name="connsiteX13" fmla="*/ 1605288 w 2593843"/>
                <a:gd name="connsiteY13" fmla="*/ 4704 h 1075536"/>
                <a:gd name="connsiteX14" fmla="*/ 1770995 w 2593843"/>
                <a:gd name="connsiteY14" fmla="*/ 275497 h 1075536"/>
                <a:gd name="connsiteX0" fmla="*/ 1386768 w 2593843"/>
                <a:gd name="connsiteY0" fmla="*/ 1 h 1037089"/>
                <a:gd name="connsiteX1" fmla="*/ 1249052 w 2593843"/>
                <a:gd name="connsiteY1" fmla="*/ 35702 h 1037089"/>
                <a:gd name="connsiteX2" fmla="*/ 926268 w 2593843"/>
                <a:gd name="connsiteY2" fmla="*/ 126996 h 1037089"/>
                <a:gd name="connsiteX3" fmla="*/ 0 w 2593843"/>
                <a:gd name="connsiteY3" fmla="*/ 440397 h 1037089"/>
                <a:gd name="connsiteX4" fmla="*/ 468923 w 2593843"/>
                <a:gd name="connsiteY4" fmla="*/ 616244 h 1037089"/>
                <a:gd name="connsiteX5" fmla="*/ 898769 w 2593843"/>
                <a:gd name="connsiteY5" fmla="*/ 772551 h 1037089"/>
                <a:gd name="connsiteX6" fmla="*/ 1309077 w 2593843"/>
                <a:gd name="connsiteY6" fmla="*/ 899551 h 1037089"/>
                <a:gd name="connsiteX7" fmla="*/ 1677365 w 2593843"/>
                <a:gd name="connsiteY7" fmla="*/ 993438 h 1037089"/>
                <a:gd name="connsiteX8" fmla="*/ 2096580 w 2593843"/>
                <a:gd name="connsiteY8" fmla="*/ 1036752 h 1037089"/>
                <a:gd name="connsiteX9" fmla="*/ 2485621 w 2593843"/>
                <a:gd name="connsiteY9" fmla="*/ 972173 h 1037089"/>
                <a:gd name="connsiteX10" fmla="*/ 2593083 w 2593843"/>
                <a:gd name="connsiteY10" fmla="*/ 863494 h 1037089"/>
                <a:gd name="connsiteX11" fmla="*/ 2387846 w 2593843"/>
                <a:gd name="connsiteY11" fmla="*/ 499014 h 1037089"/>
                <a:gd name="connsiteX12" fmla="*/ 2121245 w 2593843"/>
                <a:gd name="connsiteY12" fmla="*/ 295817 h 1037089"/>
                <a:gd name="connsiteX13" fmla="*/ 1863951 w 2593843"/>
                <a:gd name="connsiteY13" fmla="*/ 127925 h 1037089"/>
                <a:gd name="connsiteX14" fmla="*/ 1770995 w 2593843"/>
                <a:gd name="connsiteY14" fmla="*/ 237050 h 1037089"/>
                <a:gd name="connsiteX0" fmla="*/ 1386768 w 2593843"/>
                <a:gd name="connsiteY0" fmla="*/ 62036 h 1099124"/>
                <a:gd name="connsiteX1" fmla="*/ 1249052 w 2593843"/>
                <a:gd name="connsiteY1" fmla="*/ 97737 h 1099124"/>
                <a:gd name="connsiteX2" fmla="*/ 926268 w 2593843"/>
                <a:gd name="connsiteY2" fmla="*/ 189031 h 1099124"/>
                <a:gd name="connsiteX3" fmla="*/ 0 w 2593843"/>
                <a:gd name="connsiteY3" fmla="*/ 502432 h 1099124"/>
                <a:gd name="connsiteX4" fmla="*/ 468923 w 2593843"/>
                <a:gd name="connsiteY4" fmla="*/ 678279 h 1099124"/>
                <a:gd name="connsiteX5" fmla="*/ 898769 w 2593843"/>
                <a:gd name="connsiteY5" fmla="*/ 834586 h 1099124"/>
                <a:gd name="connsiteX6" fmla="*/ 1309077 w 2593843"/>
                <a:gd name="connsiteY6" fmla="*/ 961586 h 1099124"/>
                <a:gd name="connsiteX7" fmla="*/ 1677365 w 2593843"/>
                <a:gd name="connsiteY7" fmla="*/ 1055473 h 1099124"/>
                <a:gd name="connsiteX8" fmla="*/ 2096580 w 2593843"/>
                <a:gd name="connsiteY8" fmla="*/ 1098787 h 1099124"/>
                <a:gd name="connsiteX9" fmla="*/ 2485621 w 2593843"/>
                <a:gd name="connsiteY9" fmla="*/ 1034208 h 1099124"/>
                <a:gd name="connsiteX10" fmla="*/ 2593083 w 2593843"/>
                <a:gd name="connsiteY10" fmla="*/ 925529 h 1099124"/>
                <a:gd name="connsiteX11" fmla="*/ 2387846 w 2593843"/>
                <a:gd name="connsiteY11" fmla="*/ 561049 h 1099124"/>
                <a:gd name="connsiteX12" fmla="*/ 2121245 w 2593843"/>
                <a:gd name="connsiteY12" fmla="*/ 357852 h 1099124"/>
                <a:gd name="connsiteX13" fmla="*/ 1863951 w 2593843"/>
                <a:gd name="connsiteY13" fmla="*/ 189960 h 1099124"/>
                <a:gd name="connsiteX14" fmla="*/ 1605289 w 2593843"/>
                <a:gd name="connsiteY14" fmla="*/ 0 h 1099124"/>
                <a:gd name="connsiteX0" fmla="*/ 1386768 w 2593843"/>
                <a:gd name="connsiteY0" fmla="*/ 77324 h 1114412"/>
                <a:gd name="connsiteX1" fmla="*/ 1249052 w 2593843"/>
                <a:gd name="connsiteY1" fmla="*/ 113025 h 1114412"/>
                <a:gd name="connsiteX2" fmla="*/ 926268 w 2593843"/>
                <a:gd name="connsiteY2" fmla="*/ 204319 h 1114412"/>
                <a:gd name="connsiteX3" fmla="*/ 0 w 2593843"/>
                <a:gd name="connsiteY3" fmla="*/ 517720 h 1114412"/>
                <a:gd name="connsiteX4" fmla="*/ 468923 w 2593843"/>
                <a:gd name="connsiteY4" fmla="*/ 693567 h 1114412"/>
                <a:gd name="connsiteX5" fmla="*/ 898769 w 2593843"/>
                <a:gd name="connsiteY5" fmla="*/ 849874 h 1114412"/>
                <a:gd name="connsiteX6" fmla="*/ 1309077 w 2593843"/>
                <a:gd name="connsiteY6" fmla="*/ 976874 h 1114412"/>
                <a:gd name="connsiteX7" fmla="*/ 1677365 w 2593843"/>
                <a:gd name="connsiteY7" fmla="*/ 1070761 h 1114412"/>
                <a:gd name="connsiteX8" fmla="*/ 2096580 w 2593843"/>
                <a:gd name="connsiteY8" fmla="*/ 1114075 h 1114412"/>
                <a:gd name="connsiteX9" fmla="*/ 2485621 w 2593843"/>
                <a:gd name="connsiteY9" fmla="*/ 1049496 h 1114412"/>
                <a:gd name="connsiteX10" fmla="*/ 2593083 w 2593843"/>
                <a:gd name="connsiteY10" fmla="*/ 940817 h 1114412"/>
                <a:gd name="connsiteX11" fmla="*/ 2387846 w 2593843"/>
                <a:gd name="connsiteY11" fmla="*/ 576337 h 1114412"/>
                <a:gd name="connsiteX12" fmla="*/ 2121245 w 2593843"/>
                <a:gd name="connsiteY12" fmla="*/ 373140 h 1114412"/>
                <a:gd name="connsiteX13" fmla="*/ 1863951 w 2593843"/>
                <a:gd name="connsiteY13" fmla="*/ 205248 h 1114412"/>
                <a:gd name="connsiteX14" fmla="*/ 1605289 w 2593843"/>
                <a:gd name="connsiteY14" fmla="*/ 15288 h 1114412"/>
                <a:gd name="connsiteX15" fmla="*/ 1597204 w 2593843"/>
                <a:gd name="connsiteY15" fmla="*/ 11245 h 1114412"/>
                <a:gd name="connsiteX0" fmla="*/ 1386768 w 2593843"/>
                <a:gd name="connsiteY0" fmla="*/ 68591 h 1105679"/>
                <a:gd name="connsiteX1" fmla="*/ 1249052 w 2593843"/>
                <a:gd name="connsiteY1" fmla="*/ 104292 h 1105679"/>
                <a:gd name="connsiteX2" fmla="*/ 926268 w 2593843"/>
                <a:gd name="connsiteY2" fmla="*/ 195586 h 1105679"/>
                <a:gd name="connsiteX3" fmla="*/ 0 w 2593843"/>
                <a:gd name="connsiteY3" fmla="*/ 508987 h 1105679"/>
                <a:gd name="connsiteX4" fmla="*/ 468923 w 2593843"/>
                <a:gd name="connsiteY4" fmla="*/ 684834 h 1105679"/>
                <a:gd name="connsiteX5" fmla="*/ 898769 w 2593843"/>
                <a:gd name="connsiteY5" fmla="*/ 841141 h 1105679"/>
                <a:gd name="connsiteX6" fmla="*/ 1309077 w 2593843"/>
                <a:gd name="connsiteY6" fmla="*/ 968141 h 1105679"/>
                <a:gd name="connsiteX7" fmla="*/ 1677365 w 2593843"/>
                <a:gd name="connsiteY7" fmla="*/ 1062028 h 1105679"/>
                <a:gd name="connsiteX8" fmla="*/ 2096580 w 2593843"/>
                <a:gd name="connsiteY8" fmla="*/ 1105342 h 1105679"/>
                <a:gd name="connsiteX9" fmla="*/ 2485621 w 2593843"/>
                <a:gd name="connsiteY9" fmla="*/ 1040763 h 1105679"/>
                <a:gd name="connsiteX10" fmla="*/ 2593083 w 2593843"/>
                <a:gd name="connsiteY10" fmla="*/ 932084 h 1105679"/>
                <a:gd name="connsiteX11" fmla="*/ 2387846 w 2593843"/>
                <a:gd name="connsiteY11" fmla="*/ 567604 h 1105679"/>
                <a:gd name="connsiteX12" fmla="*/ 2121245 w 2593843"/>
                <a:gd name="connsiteY12" fmla="*/ 364407 h 1105679"/>
                <a:gd name="connsiteX13" fmla="*/ 1863951 w 2593843"/>
                <a:gd name="connsiteY13" fmla="*/ 196515 h 1105679"/>
                <a:gd name="connsiteX14" fmla="*/ 1605289 w 2593843"/>
                <a:gd name="connsiteY14" fmla="*/ 6555 h 1105679"/>
                <a:gd name="connsiteX15" fmla="*/ 1391082 w 2593843"/>
                <a:gd name="connsiteY15" fmla="*/ 71221 h 1105679"/>
                <a:gd name="connsiteX0" fmla="*/ 1386768 w 2593843"/>
                <a:gd name="connsiteY0" fmla="*/ 68591 h 1105679"/>
                <a:gd name="connsiteX1" fmla="*/ 1249052 w 2593843"/>
                <a:gd name="connsiteY1" fmla="*/ 104292 h 1105679"/>
                <a:gd name="connsiteX2" fmla="*/ 926268 w 2593843"/>
                <a:gd name="connsiteY2" fmla="*/ 195586 h 1105679"/>
                <a:gd name="connsiteX3" fmla="*/ 0 w 2593843"/>
                <a:gd name="connsiteY3" fmla="*/ 508987 h 1105679"/>
                <a:gd name="connsiteX4" fmla="*/ 468923 w 2593843"/>
                <a:gd name="connsiteY4" fmla="*/ 684834 h 1105679"/>
                <a:gd name="connsiteX5" fmla="*/ 898769 w 2593843"/>
                <a:gd name="connsiteY5" fmla="*/ 841141 h 1105679"/>
                <a:gd name="connsiteX6" fmla="*/ 1309077 w 2593843"/>
                <a:gd name="connsiteY6" fmla="*/ 968141 h 1105679"/>
                <a:gd name="connsiteX7" fmla="*/ 1677365 w 2593843"/>
                <a:gd name="connsiteY7" fmla="*/ 1062028 h 1105679"/>
                <a:gd name="connsiteX8" fmla="*/ 2096580 w 2593843"/>
                <a:gd name="connsiteY8" fmla="*/ 1105342 h 1105679"/>
                <a:gd name="connsiteX9" fmla="*/ 2485621 w 2593843"/>
                <a:gd name="connsiteY9" fmla="*/ 1040763 h 1105679"/>
                <a:gd name="connsiteX10" fmla="*/ 2593083 w 2593843"/>
                <a:gd name="connsiteY10" fmla="*/ 932084 h 1105679"/>
                <a:gd name="connsiteX11" fmla="*/ 2387846 w 2593843"/>
                <a:gd name="connsiteY11" fmla="*/ 567604 h 1105679"/>
                <a:gd name="connsiteX12" fmla="*/ 2121245 w 2593843"/>
                <a:gd name="connsiteY12" fmla="*/ 364407 h 1105679"/>
                <a:gd name="connsiteX13" fmla="*/ 1831618 w 2593843"/>
                <a:gd name="connsiteY13" fmla="*/ 204599 h 1105679"/>
                <a:gd name="connsiteX14" fmla="*/ 1605289 w 2593843"/>
                <a:gd name="connsiteY14" fmla="*/ 6555 h 1105679"/>
                <a:gd name="connsiteX15" fmla="*/ 1391082 w 2593843"/>
                <a:gd name="connsiteY15" fmla="*/ 71221 h 1105679"/>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831618 w 2593843"/>
                <a:gd name="connsiteY13" fmla="*/ 136008 h 1037088"/>
                <a:gd name="connsiteX14" fmla="*/ 1532541 w 2593843"/>
                <a:gd name="connsiteY14" fmla="*/ 87507 h 1037088"/>
                <a:gd name="connsiteX15" fmla="*/ 1391082 w 2593843"/>
                <a:gd name="connsiteY15" fmla="*/ 2630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831618 w 2593843"/>
                <a:gd name="connsiteY13" fmla="*/ 136008 h 1037088"/>
                <a:gd name="connsiteX14" fmla="*/ 1532541 w 2593843"/>
                <a:gd name="connsiteY14" fmla="*/ 87507 h 1037088"/>
                <a:gd name="connsiteX15" fmla="*/ 1358750 w 2593843"/>
                <a:gd name="connsiteY15" fmla="*/ 83464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831618 w 2593843"/>
                <a:gd name="connsiteY13" fmla="*/ 136008 h 1037088"/>
                <a:gd name="connsiteX14" fmla="*/ 1552749 w 2593843"/>
                <a:gd name="connsiteY14" fmla="*/ 10715 h 1037088"/>
                <a:gd name="connsiteX15" fmla="*/ 1358750 w 2593843"/>
                <a:gd name="connsiteY15" fmla="*/ 83464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831618 w 2593843"/>
                <a:gd name="connsiteY13" fmla="*/ 136008 h 1037088"/>
                <a:gd name="connsiteX14" fmla="*/ 1552749 w 2593843"/>
                <a:gd name="connsiteY14" fmla="*/ 10715 h 1037088"/>
                <a:gd name="connsiteX15" fmla="*/ 1358750 w 2593843"/>
                <a:gd name="connsiteY15" fmla="*/ 83464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831618 w 2593843"/>
                <a:gd name="connsiteY13" fmla="*/ 136008 h 1037088"/>
                <a:gd name="connsiteX14" fmla="*/ 1625497 w 2593843"/>
                <a:gd name="connsiteY14" fmla="*/ 6673 h 1037088"/>
                <a:gd name="connsiteX15" fmla="*/ 1358750 w 2593843"/>
                <a:gd name="connsiteY15" fmla="*/ 83464 h 1037088"/>
                <a:gd name="connsiteX0" fmla="*/ 1386768 w 2593843"/>
                <a:gd name="connsiteY0" fmla="*/ 8616 h 1045704"/>
                <a:gd name="connsiteX1" fmla="*/ 1249052 w 2593843"/>
                <a:gd name="connsiteY1" fmla="*/ 44317 h 1045704"/>
                <a:gd name="connsiteX2" fmla="*/ 926268 w 2593843"/>
                <a:gd name="connsiteY2" fmla="*/ 135611 h 1045704"/>
                <a:gd name="connsiteX3" fmla="*/ 0 w 2593843"/>
                <a:gd name="connsiteY3" fmla="*/ 449012 h 1045704"/>
                <a:gd name="connsiteX4" fmla="*/ 468923 w 2593843"/>
                <a:gd name="connsiteY4" fmla="*/ 624859 h 1045704"/>
                <a:gd name="connsiteX5" fmla="*/ 898769 w 2593843"/>
                <a:gd name="connsiteY5" fmla="*/ 781166 h 1045704"/>
                <a:gd name="connsiteX6" fmla="*/ 1309077 w 2593843"/>
                <a:gd name="connsiteY6" fmla="*/ 908166 h 1045704"/>
                <a:gd name="connsiteX7" fmla="*/ 1677365 w 2593843"/>
                <a:gd name="connsiteY7" fmla="*/ 1002053 h 1045704"/>
                <a:gd name="connsiteX8" fmla="*/ 2096580 w 2593843"/>
                <a:gd name="connsiteY8" fmla="*/ 1045367 h 1045704"/>
                <a:gd name="connsiteX9" fmla="*/ 2485621 w 2593843"/>
                <a:gd name="connsiteY9" fmla="*/ 980788 h 1045704"/>
                <a:gd name="connsiteX10" fmla="*/ 2593083 w 2593843"/>
                <a:gd name="connsiteY10" fmla="*/ 872109 h 1045704"/>
                <a:gd name="connsiteX11" fmla="*/ 2387846 w 2593843"/>
                <a:gd name="connsiteY11" fmla="*/ 507629 h 1045704"/>
                <a:gd name="connsiteX12" fmla="*/ 2121245 w 2593843"/>
                <a:gd name="connsiteY12" fmla="*/ 304432 h 1045704"/>
                <a:gd name="connsiteX13" fmla="*/ 1831618 w 2593843"/>
                <a:gd name="connsiteY13" fmla="*/ 144624 h 1045704"/>
                <a:gd name="connsiteX14" fmla="*/ 1625497 w 2593843"/>
                <a:gd name="connsiteY14" fmla="*/ 15289 h 1045704"/>
                <a:gd name="connsiteX15" fmla="*/ 1382999 w 2593843"/>
                <a:gd name="connsiteY15" fmla="*/ 11247 h 1045704"/>
                <a:gd name="connsiteX0" fmla="*/ 1386768 w 2593843"/>
                <a:gd name="connsiteY0" fmla="*/ 8616 h 1045704"/>
                <a:gd name="connsiteX1" fmla="*/ 1249052 w 2593843"/>
                <a:gd name="connsiteY1" fmla="*/ 44317 h 1045704"/>
                <a:gd name="connsiteX2" fmla="*/ 926268 w 2593843"/>
                <a:gd name="connsiteY2" fmla="*/ 135611 h 1045704"/>
                <a:gd name="connsiteX3" fmla="*/ 0 w 2593843"/>
                <a:gd name="connsiteY3" fmla="*/ 449012 h 1045704"/>
                <a:gd name="connsiteX4" fmla="*/ 468923 w 2593843"/>
                <a:gd name="connsiteY4" fmla="*/ 624859 h 1045704"/>
                <a:gd name="connsiteX5" fmla="*/ 898769 w 2593843"/>
                <a:gd name="connsiteY5" fmla="*/ 781166 h 1045704"/>
                <a:gd name="connsiteX6" fmla="*/ 1309077 w 2593843"/>
                <a:gd name="connsiteY6" fmla="*/ 908166 h 1045704"/>
                <a:gd name="connsiteX7" fmla="*/ 1677365 w 2593843"/>
                <a:gd name="connsiteY7" fmla="*/ 1002053 h 1045704"/>
                <a:gd name="connsiteX8" fmla="*/ 2096580 w 2593843"/>
                <a:gd name="connsiteY8" fmla="*/ 1045367 h 1045704"/>
                <a:gd name="connsiteX9" fmla="*/ 2485621 w 2593843"/>
                <a:gd name="connsiteY9" fmla="*/ 980788 h 1045704"/>
                <a:gd name="connsiteX10" fmla="*/ 2593083 w 2593843"/>
                <a:gd name="connsiteY10" fmla="*/ 872109 h 1045704"/>
                <a:gd name="connsiteX11" fmla="*/ 2387846 w 2593843"/>
                <a:gd name="connsiteY11" fmla="*/ 507629 h 1045704"/>
                <a:gd name="connsiteX12" fmla="*/ 2121245 w 2593843"/>
                <a:gd name="connsiteY12" fmla="*/ 304432 h 1045704"/>
                <a:gd name="connsiteX13" fmla="*/ 1831618 w 2593843"/>
                <a:gd name="connsiteY13" fmla="*/ 144624 h 1045704"/>
                <a:gd name="connsiteX14" fmla="*/ 1653788 w 2593843"/>
                <a:gd name="connsiteY14" fmla="*/ 15289 h 1045704"/>
                <a:gd name="connsiteX15" fmla="*/ 1382999 w 2593843"/>
                <a:gd name="connsiteY15" fmla="*/ 11247 h 1045704"/>
                <a:gd name="connsiteX0" fmla="*/ 1386768 w 2593843"/>
                <a:gd name="connsiteY0" fmla="*/ 8616 h 1045704"/>
                <a:gd name="connsiteX1" fmla="*/ 1249052 w 2593843"/>
                <a:gd name="connsiteY1" fmla="*/ 44317 h 1045704"/>
                <a:gd name="connsiteX2" fmla="*/ 926268 w 2593843"/>
                <a:gd name="connsiteY2" fmla="*/ 135611 h 1045704"/>
                <a:gd name="connsiteX3" fmla="*/ 0 w 2593843"/>
                <a:gd name="connsiteY3" fmla="*/ 449012 h 1045704"/>
                <a:gd name="connsiteX4" fmla="*/ 468923 w 2593843"/>
                <a:gd name="connsiteY4" fmla="*/ 624859 h 1045704"/>
                <a:gd name="connsiteX5" fmla="*/ 898769 w 2593843"/>
                <a:gd name="connsiteY5" fmla="*/ 781166 h 1045704"/>
                <a:gd name="connsiteX6" fmla="*/ 1309077 w 2593843"/>
                <a:gd name="connsiteY6" fmla="*/ 908166 h 1045704"/>
                <a:gd name="connsiteX7" fmla="*/ 1677365 w 2593843"/>
                <a:gd name="connsiteY7" fmla="*/ 1002053 h 1045704"/>
                <a:gd name="connsiteX8" fmla="*/ 2096580 w 2593843"/>
                <a:gd name="connsiteY8" fmla="*/ 1045367 h 1045704"/>
                <a:gd name="connsiteX9" fmla="*/ 2485621 w 2593843"/>
                <a:gd name="connsiteY9" fmla="*/ 980788 h 1045704"/>
                <a:gd name="connsiteX10" fmla="*/ 2593083 w 2593843"/>
                <a:gd name="connsiteY10" fmla="*/ 872109 h 1045704"/>
                <a:gd name="connsiteX11" fmla="*/ 2387846 w 2593843"/>
                <a:gd name="connsiteY11" fmla="*/ 507629 h 1045704"/>
                <a:gd name="connsiteX12" fmla="*/ 2121245 w 2593843"/>
                <a:gd name="connsiteY12" fmla="*/ 304432 h 1045704"/>
                <a:gd name="connsiteX13" fmla="*/ 1831618 w 2593843"/>
                <a:gd name="connsiteY13" fmla="*/ 144624 h 1045704"/>
                <a:gd name="connsiteX14" fmla="*/ 1653788 w 2593843"/>
                <a:gd name="connsiteY14" fmla="*/ 15289 h 1045704"/>
                <a:gd name="connsiteX15" fmla="*/ 1382999 w 2593843"/>
                <a:gd name="connsiteY15" fmla="*/ 11247 h 1045704"/>
                <a:gd name="connsiteX0" fmla="*/ 1386768 w 2593843"/>
                <a:gd name="connsiteY0" fmla="*/ 8616 h 1045704"/>
                <a:gd name="connsiteX1" fmla="*/ 1249052 w 2593843"/>
                <a:gd name="connsiteY1" fmla="*/ 44317 h 1045704"/>
                <a:gd name="connsiteX2" fmla="*/ 926268 w 2593843"/>
                <a:gd name="connsiteY2" fmla="*/ 135611 h 1045704"/>
                <a:gd name="connsiteX3" fmla="*/ 0 w 2593843"/>
                <a:gd name="connsiteY3" fmla="*/ 449012 h 1045704"/>
                <a:gd name="connsiteX4" fmla="*/ 468923 w 2593843"/>
                <a:gd name="connsiteY4" fmla="*/ 624859 h 1045704"/>
                <a:gd name="connsiteX5" fmla="*/ 898769 w 2593843"/>
                <a:gd name="connsiteY5" fmla="*/ 781166 h 1045704"/>
                <a:gd name="connsiteX6" fmla="*/ 1309077 w 2593843"/>
                <a:gd name="connsiteY6" fmla="*/ 908166 h 1045704"/>
                <a:gd name="connsiteX7" fmla="*/ 1677365 w 2593843"/>
                <a:gd name="connsiteY7" fmla="*/ 1002053 h 1045704"/>
                <a:gd name="connsiteX8" fmla="*/ 2096580 w 2593843"/>
                <a:gd name="connsiteY8" fmla="*/ 1045367 h 1045704"/>
                <a:gd name="connsiteX9" fmla="*/ 2485621 w 2593843"/>
                <a:gd name="connsiteY9" fmla="*/ 980788 h 1045704"/>
                <a:gd name="connsiteX10" fmla="*/ 2593083 w 2593843"/>
                <a:gd name="connsiteY10" fmla="*/ 872109 h 1045704"/>
                <a:gd name="connsiteX11" fmla="*/ 2387846 w 2593843"/>
                <a:gd name="connsiteY11" fmla="*/ 507629 h 1045704"/>
                <a:gd name="connsiteX12" fmla="*/ 2121245 w 2593843"/>
                <a:gd name="connsiteY12" fmla="*/ 304432 h 1045704"/>
                <a:gd name="connsiteX13" fmla="*/ 1847785 w 2593843"/>
                <a:gd name="connsiteY13" fmla="*/ 116333 h 1045704"/>
                <a:gd name="connsiteX14" fmla="*/ 1653788 w 2593843"/>
                <a:gd name="connsiteY14" fmla="*/ 15289 h 1045704"/>
                <a:gd name="connsiteX15" fmla="*/ 1382999 w 2593843"/>
                <a:gd name="connsiteY15" fmla="*/ 11247 h 1045704"/>
                <a:gd name="connsiteX0" fmla="*/ 1386768 w 2593843"/>
                <a:gd name="connsiteY0" fmla="*/ 8616 h 1045704"/>
                <a:gd name="connsiteX1" fmla="*/ 1249052 w 2593843"/>
                <a:gd name="connsiteY1" fmla="*/ 44317 h 1045704"/>
                <a:gd name="connsiteX2" fmla="*/ 926268 w 2593843"/>
                <a:gd name="connsiteY2" fmla="*/ 135611 h 1045704"/>
                <a:gd name="connsiteX3" fmla="*/ 0 w 2593843"/>
                <a:gd name="connsiteY3" fmla="*/ 449012 h 1045704"/>
                <a:gd name="connsiteX4" fmla="*/ 468923 w 2593843"/>
                <a:gd name="connsiteY4" fmla="*/ 624859 h 1045704"/>
                <a:gd name="connsiteX5" fmla="*/ 898769 w 2593843"/>
                <a:gd name="connsiteY5" fmla="*/ 781166 h 1045704"/>
                <a:gd name="connsiteX6" fmla="*/ 1309077 w 2593843"/>
                <a:gd name="connsiteY6" fmla="*/ 908166 h 1045704"/>
                <a:gd name="connsiteX7" fmla="*/ 1677365 w 2593843"/>
                <a:gd name="connsiteY7" fmla="*/ 1002053 h 1045704"/>
                <a:gd name="connsiteX8" fmla="*/ 2096580 w 2593843"/>
                <a:gd name="connsiteY8" fmla="*/ 1045367 h 1045704"/>
                <a:gd name="connsiteX9" fmla="*/ 2485621 w 2593843"/>
                <a:gd name="connsiteY9" fmla="*/ 980788 h 1045704"/>
                <a:gd name="connsiteX10" fmla="*/ 2593083 w 2593843"/>
                <a:gd name="connsiteY10" fmla="*/ 872109 h 1045704"/>
                <a:gd name="connsiteX11" fmla="*/ 2387846 w 2593843"/>
                <a:gd name="connsiteY11" fmla="*/ 507629 h 1045704"/>
                <a:gd name="connsiteX12" fmla="*/ 2121245 w 2593843"/>
                <a:gd name="connsiteY12" fmla="*/ 304432 h 1045704"/>
                <a:gd name="connsiteX13" fmla="*/ 1847785 w 2593843"/>
                <a:gd name="connsiteY13" fmla="*/ 116333 h 1045704"/>
                <a:gd name="connsiteX14" fmla="*/ 1653788 w 2593843"/>
                <a:gd name="connsiteY14" fmla="*/ 15289 h 1045704"/>
                <a:gd name="connsiteX15" fmla="*/ 1382999 w 2593843"/>
                <a:gd name="connsiteY15" fmla="*/ 11247 h 1045704"/>
                <a:gd name="connsiteX0" fmla="*/ 1386768 w 2593843"/>
                <a:gd name="connsiteY0" fmla="*/ 8616 h 1045704"/>
                <a:gd name="connsiteX1" fmla="*/ 1249052 w 2593843"/>
                <a:gd name="connsiteY1" fmla="*/ 44317 h 1045704"/>
                <a:gd name="connsiteX2" fmla="*/ 926268 w 2593843"/>
                <a:gd name="connsiteY2" fmla="*/ 135611 h 1045704"/>
                <a:gd name="connsiteX3" fmla="*/ 0 w 2593843"/>
                <a:gd name="connsiteY3" fmla="*/ 449012 h 1045704"/>
                <a:gd name="connsiteX4" fmla="*/ 468923 w 2593843"/>
                <a:gd name="connsiteY4" fmla="*/ 624859 h 1045704"/>
                <a:gd name="connsiteX5" fmla="*/ 898769 w 2593843"/>
                <a:gd name="connsiteY5" fmla="*/ 781166 h 1045704"/>
                <a:gd name="connsiteX6" fmla="*/ 1309077 w 2593843"/>
                <a:gd name="connsiteY6" fmla="*/ 908166 h 1045704"/>
                <a:gd name="connsiteX7" fmla="*/ 1677365 w 2593843"/>
                <a:gd name="connsiteY7" fmla="*/ 1002053 h 1045704"/>
                <a:gd name="connsiteX8" fmla="*/ 2096580 w 2593843"/>
                <a:gd name="connsiteY8" fmla="*/ 1045367 h 1045704"/>
                <a:gd name="connsiteX9" fmla="*/ 2485621 w 2593843"/>
                <a:gd name="connsiteY9" fmla="*/ 980788 h 1045704"/>
                <a:gd name="connsiteX10" fmla="*/ 2593083 w 2593843"/>
                <a:gd name="connsiteY10" fmla="*/ 872109 h 1045704"/>
                <a:gd name="connsiteX11" fmla="*/ 2387846 w 2593843"/>
                <a:gd name="connsiteY11" fmla="*/ 507629 h 1045704"/>
                <a:gd name="connsiteX12" fmla="*/ 2121245 w 2593843"/>
                <a:gd name="connsiteY12" fmla="*/ 304432 h 1045704"/>
                <a:gd name="connsiteX13" fmla="*/ 1847785 w 2593843"/>
                <a:gd name="connsiteY13" fmla="*/ 116333 h 1045704"/>
                <a:gd name="connsiteX14" fmla="*/ 1653788 w 2593843"/>
                <a:gd name="connsiteY14" fmla="*/ 15289 h 1045704"/>
                <a:gd name="connsiteX15" fmla="*/ 1382999 w 2593843"/>
                <a:gd name="connsiteY15" fmla="*/ 11247 h 1045704"/>
                <a:gd name="connsiteX0" fmla="*/ 1386768 w 2593843"/>
                <a:gd name="connsiteY0" fmla="*/ 4245 h 1041333"/>
                <a:gd name="connsiteX1" fmla="*/ 1249052 w 2593843"/>
                <a:gd name="connsiteY1" fmla="*/ 39946 h 1041333"/>
                <a:gd name="connsiteX2" fmla="*/ 926268 w 2593843"/>
                <a:gd name="connsiteY2" fmla="*/ 131240 h 1041333"/>
                <a:gd name="connsiteX3" fmla="*/ 0 w 2593843"/>
                <a:gd name="connsiteY3" fmla="*/ 444641 h 1041333"/>
                <a:gd name="connsiteX4" fmla="*/ 468923 w 2593843"/>
                <a:gd name="connsiteY4" fmla="*/ 620488 h 1041333"/>
                <a:gd name="connsiteX5" fmla="*/ 898769 w 2593843"/>
                <a:gd name="connsiteY5" fmla="*/ 776795 h 1041333"/>
                <a:gd name="connsiteX6" fmla="*/ 1309077 w 2593843"/>
                <a:gd name="connsiteY6" fmla="*/ 903795 h 1041333"/>
                <a:gd name="connsiteX7" fmla="*/ 1677365 w 2593843"/>
                <a:gd name="connsiteY7" fmla="*/ 997682 h 1041333"/>
                <a:gd name="connsiteX8" fmla="*/ 2096580 w 2593843"/>
                <a:gd name="connsiteY8" fmla="*/ 1040996 h 1041333"/>
                <a:gd name="connsiteX9" fmla="*/ 2485621 w 2593843"/>
                <a:gd name="connsiteY9" fmla="*/ 976417 h 1041333"/>
                <a:gd name="connsiteX10" fmla="*/ 2593083 w 2593843"/>
                <a:gd name="connsiteY10" fmla="*/ 867738 h 1041333"/>
                <a:gd name="connsiteX11" fmla="*/ 2387846 w 2593843"/>
                <a:gd name="connsiteY11" fmla="*/ 503258 h 1041333"/>
                <a:gd name="connsiteX12" fmla="*/ 2121245 w 2593843"/>
                <a:gd name="connsiteY12" fmla="*/ 300061 h 1041333"/>
                <a:gd name="connsiteX13" fmla="*/ 1847785 w 2593843"/>
                <a:gd name="connsiteY13" fmla="*/ 111962 h 1041333"/>
                <a:gd name="connsiteX14" fmla="*/ 1653788 w 2593843"/>
                <a:gd name="connsiteY14" fmla="*/ 10918 h 1041333"/>
                <a:gd name="connsiteX15" fmla="*/ 1382999 w 2593843"/>
                <a:gd name="connsiteY15" fmla="*/ 2833 h 1041333"/>
                <a:gd name="connsiteX16" fmla="*/ 1382999 w 2593843"/>
                <a:gd name="connsiteY16" fmla="*/ 6876 h 1041333"/>
                <a:gd name="connsiteX0" fmla="*/ 1386768 w 2593843"/>
                <a:gd name="connsiteY0" fmla="*/ 4245 h 1041333"/>
                <a:gd name="connsiteX1" fmla="*/ 1249052 w 2593843"/>
                <a:gd name="connsiteY1" fmla="*/ 39946 h 1041333"/>
                <a:gd name="connsiteX2" fmla="*/ 926268 w 2593843"/>
                <a:gd name="connsiteY2" fmla="*/ 131240 h 1041333"/>
                <a:gd name="connsiteX3" fmla="*/ 0 w 2593843"/>
                <a:gd name="connsiteY3" fmla="*/ 444641 h 1041333"/>
                <a:gd name="connsiteX4" fmla="*/ 468923 w 2593843"/>
                <a:gd name="connsiteY4" fmla="*/ 620488 h 1041333"/>
                <a:gd name="connsiteX5" fmla="*/ 898769 w 2593843"/>
                <a:gd name="connsiteY5" fmla="*/ 776795 h 1041333"/>
                <a:gd name="connsiteX6" fmla="*/ 1309077 w 2593843"/>
                <a:gd name="connsiteY6" fmla="*/ 903795 h 1041333"/>
                <a:gd name="connsiteX7" fmla="*/ 1677365 w 2593843"/>
                <a:gd name="connsiteY7" fmla="*/ 997682 h 1041333"/>
                <a:gd name="connsiteX8" fmla="*/ 2096580 w 2593843"/>
                <a:gd name="connsiteY8" fmla="*/ 1040996 h 1041333"/>
                <a:gd name="connsiteX9" fmla="*/ 2485621 w 2593843"/>
                <a:gd name="connsiteY9" fmla="*/ 976417 h 1041333"/>
                <a:gd name="connsiteX10" fmla="*/ 2593083 w 2593843"/>
                <a:gd name="connsiteY10" fmla="*/ 867738 h 1041333"/>
                <a:gd name="connsiteX11" fmla="*/ 2387846 w 2593843"/>
                <a:gd name="connsiteY11" fmla="*/ 503258 h 1041333"/>
                <a:gd name="connsiteX12" fmla="*/ 2121245 w 2593843"/>
                <a:gd name="connsiteY12" fmla="*/ 300061 h 1041333"/>
                <a:gd name="connsiteX13" fmla="*/ 1847785 w 2593843"/>
                <a:gd name="connsiteY13" fmla="*/ 111962 h 1041333"/>
                <a:gd name="connsiteX14" fmla="*/ 1653788 w 2593843"/>
                <a:gd name="connsiteY14" fmla="*/ 10918 h 1041333"/>
                <a:gd name="connsiteX15" fmla="*/ 1382999 w 2593843"/>
                <a:gd name="connsiteY15" fmla="*/ 2833 h 1041333"/>
                <a:gd name="connsiteX16" fmla="*/ 1475957 w 2593843"/>
                <a:gd name="connsiteY16" fmla="*/ 6876 h 1041333"/>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847785 w 2593843"/>
                <a:gd name="connsiteY13" fmla="*/ 107717 h 1037088"/>
                <a:gd name="connsiteX14" fmla="*/ 1653788 w 2593843"/>
                <a:gd name="connsiteY14" fmla="*/ 6673 h 1037088"/>
                <a:gd name="connsiteX15" fmla="*/ 1298126 w 2593843"/>
                <a:gd name="connsiteY15" fmla="*/ 119838 h 1037088"/>
                <a:gd name="connsiteX16" fmla="*/ 1475957 w 2593843"/>
                <a:gd name="connsiteY16" fmla="*/ 2631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847785 w 2593843"/>
                <a:gd name="connsiteY13" fmla="*/ 107717 h 1037088"/>
                <a:gd name="connsiteX14" fmla="*/ 1653788 w 2593843"/>
                <a:gd name="connsiteY14" fmla="*/ 6673 h 1037088"/>
                <a:gd name="connsiteX15" fmla="*/ 1298126 w 2593843"/>
                <a:gd name="connsiteY15" fmla="*/ 119838 h 1037088"/>
                <a:gd name="connsiteX16" fmla="*/ 1108170 w 2593843"/>
                <a:gd name="connsiteY16" fmla="*/ 200674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847785 w 2593843"/>
                <a:gd name="connsiteY13" fmla="*/ 107717 h 1037088"/>
                <a:gd name="connsiteX14" fmla="*/ 1653788 w 2593843"/>
                <a:gd name="connsiteY14" fmla="*/ 6673 h 1037088"/>
                <a:gd name="connsiteX15" fmla="*/ 1298126 w 2593843"/>
                <a:gd name="connsiteY15" fmla="*/ 119838 h 1037088"/>
                <a:gd name="connsiteX0" fmla="*/ 1386768 w 2593843"/>
                <a:gd name="connsiteY0" fmla="*/ 0 h 1037088"/>
                <a:gd name="connsiteX1" fmla="*/ 1249052 w 2593843"/>
                <a:gd name="connsiteY1" fmla="*/ 35701 h 1037088"/>
                <a:gd name="connsiteX2" fmla="*/ 926268 w 2593843"/>
                <a:gd name="connsiteY2" fmla="*/ 126995 h 1037088"/>
                <a:gd name="connsiteX3" fmla="*/ 0 w 2593843"/>
                <a:gd name="connsiteY3" fmla="*/ 440396 h 1037088"/>
                <a:gd name="connsiteX4" fmla="*/ 468923 w 2593843"/>
                <a:gd name="connsiteY4" fmla="*/ 616243 h 1037088"/>
                <a:gd name="connsiteX5" fmla="*/ 898769 w 2593843"/>
                <a:gd name="connsiteY5" fmla="*/ 772550 h 1037088"/>
                <a:gd name="connsiteX6" fmla="*/ 1309077 w 2593843"/>
                <a:gd name="connsiteY6" fmla="*/ 899550 h 1037088"/>
                <a:gd name="connsiteX7" fmla="*/ 1677365 w 2593843"/>
                <a:gd name="connsiteY7" fmla="*/ 993437 h 1037088"/>
                <a:gd name="connsiteX8" fmla="*/ 2096580 w 2593843"/>
                <a:gd name="connsiteY8" fmla="*/ 1036751 h 1037088"/>
                <a:gd name="connsiteX9" fmla="*/ 2485621 w 2593843"/>
                <a:gd name="connsiteY9" fmla="*/ 972172 h 1037088"/>
                <a:gd name="connsiteX10" fmla="*/ 2593083 w 2593843"/>
                <a:gd name="connsiteY10" fmla="*/ 863493 h 1037088"/>
                <a:gd name="connsiteX11" fmla="*/ 2387846 w 2593843"/>
                <a:gd name="connsiteY11" fmla="*/ 499013 h 1037088"/>
                <a:gd name="connsiteX12" fmla="*/ 2121245 w 2593843"/>
                <a:gd name="connsiteY12" fmla="*/ 295816 h 1037088"/>
                <a:gd name="connsiteX13" fmla="*/ 1847785 w 2593843"/>
                <a:gd name="connsiteY13" fmla="*/ 107717 h 1037088"/>
                <a:gd name="connsiteX14" fmla="*/ 1653788 w 2593843"/>
                <a:gd name="connsiteY14" fmla="*/ 6673 h 1037088"/>
                <a:gd name="connsiteX15" fmla="*/ 1298126 w 2593843"/>
                <a:gd name="connsiteY15" fmla="*/ 119838 h 1037088"/>
                <a:gd name="connsiteX0" fmla="*/ 1386768 w 2593843"/>
                <a:gd name="connsiteY0" fmla="*/ 20320 h 1057408"/>
                <a:gd name="connsiteX1" fmla="*/ 1249052 w 2593843"/>
                <a:gd name="connsiteY1" fmla="*/ 56021 h 1057408"/>
                <a:gd name="connsiteX2" fmla="*/ 926268 w 2593843"/>
                <a:gd name="connsiteY2" fmla="*/ 147315 h 1057408"/>
                <a:gd name="connsiteX3" fmla="*/ 0 w 2593843"/>
                <a:gd name="connsiteY3" fmla="*/ 460716 h 1057408"/>
                <a:gd name="connsiteX4" fmla="*/ 468923 w 2593843"/>
                <a:gd name="connsiteY4" fmla="*/ 636563 h 1057408"/>
                <a:gd name="connsiteX5" fmla="*/ 898769 w 2593843"/>
                <a:gd name="connsiteY5" fmla="*/ 792870 h 1057408"/>
                <a:gd name="connsiteX6" fmla="*/ 1309077 w 2593843"/>
                <a:gd name="connsiteY6" fmla="*/ 919870 h 1057408"/>
                <a:gd name="connsiteX7" fmla="*/ 1677365 w 2593843"/>
                <a:gd name="connsiteY7" fmla="*/ 1013757 h 1057408"/>
                <a:gd name="connsiteX8" fmla="*/ 2096580 w 2593843"/>
                <a:gd name="connsiteY8" fmla="*/ 1057071 h 1057408"/>
                <a:gd name="connsiteX9" fmla="*/ 2485621 w 2593843"/>
                <a:gd name="connsiteY9" fmla="*/ 992492 h 1057408"/>
                <a:gd name="connsiteX10" fmla="*/ 2593083 w 2593843"/>
                <a:gd name="connsiteY10" fmla="*/ 883813 h 1057408"/>
                <a:gd name="connsiteX11" fmla="*/ 2387846 w 2593843"/>
                <a:gd name="connsiteY11" fmla="*/ 519333 h 1057408"/>
                <a:gd name="connsiteX12" fmla="*/ 2121245 w 2593843"/>
                <a:gd name="connsiteY12" fmla="*/ 316136 h 1057408"/>
                <a:gd name="connsiteX13" fmla="*/ 1847785 w 2593843"/>
                <a:gd name="connsiteY13" fmla="*/ 128037 h 1057408"/>
                <a:gd name="connsiteX14" fmla="*/ 1653788 w 2593843"/>
                <a:gd name="connsiteY14" fmla="*/ 26993 h 1057408"/>
                <a:gd name="connsiteX15" fmla="*/ 1378957 w 2593843"/>
                <a:gd name="connsiteY15" fmla="*/ 22949 h 1057408"/>
                <a:gd name="connsiteX0" fmla="*/ 1386768 w 2593843"/>
                <a:gd name="connsiteY0" fmla="*/ 13328 h 1050416"/>
                <a:gd name="connsiteX1" fmla="*/ 1249052 w 2593843"/>
                <a:gd name="connsiteY1" fmla="*/ 49029 h 1050416"/>
                <a:gd name="connsiteX2" fmla="*/ 926268 w 2593843"/>
                <a:gd name="connsiteY2" fmla="*/ 140323 h 1050416"/>
                <a:gd name="connsiteX3" fmla="*/ 0 w 2593843"/>
                <a:gd name="connsiteY3" fmla="*/ 453724 h 1050416"/>
                <a:gd name="connsiteX4" fmla="*/ 468923 w 2593843"/>
                <a:gd name="connsiteY4" fmla="*/ 629571 h 1050416"/>
                <a:gd name="connsiteX5" fmla="*/ 898769 w 2593843"/>
                <a:gd name="connsiteY5" fmla="*/ 785878 h 1050416"/>
                <a:gd name="connsiteX6" fmla="*/ 1309077 w 2593843"/>
                <a:gd name="connsiteY6" fmla="*/ 912878 h 1050416"/>
                <a:gd name="connsiteX7" fmla="*/ 1677365 w 2593843"/>
                <a:gd name="connsiteY7" fmla="*/ 1006765 h 1050416"/>
                <a:gd name="connsiteX8" fmla="*/ 2096580 w 2593843"/>
                <a:gd name="connsiteY8" fmla="*/ 1050079 h 1050416"/>
                <a:gd name="connsiteX9" fmla="*/ 2485621 w 2593843"/>
                <a:gd name="connsiteY9" fmla="*/ 985500 h 1050416"/>
                <a:gd name="connsiteX10" fmla="*/ 2593083 w 2593843"/>
                <a:gd name="connsiteY10" fmla="*/ 876821 h 1050416"/>
                <a:gd name="connsiteX11" fmla="*/ 2387846 w 2593843"/>
                <a:gd name="connsiteY11" fmla="*/ 512341 h 1050416"/>
                <a:gd name="connsiteX12" fmla="*/ 2121245 w 2593843"/>
                <a:gd name="connsiteY12" fmla="*/ 309144 h 1050416"/>
                <a:gd name="connsiteX13" fmla="*/ 1847785 w 2593843"/>
                <a:gd name="connsiteY13" fmla="*/ 121045 h 1050416"/>
                <a:gd name="connsiteX14" fmla="*/ 1653788 w 2593843"/>
                <a:gd name="connsiteY14" fmla="*/ 20001 h 1050416"/>
                <a:gd name="connsiteX15" fmla="*/ 1378957 w 2593843"/>
                <a:gd name="connsiteY15" fmla="*/ 15957 h 1050416"/>
                <a:gd name="connsiteX0" fmla="*/ 1386768 w 2593843"/>
                <a:gd name="connsiteY0" fmla="*/ 6719 h 1043807"/>
                <a:gd name="connsiteX1" fmla="*/ 1249052 w 2593843"/>
                <a:gd name="connsiteY1" fmla="*/ 42420 h 1043807"/>
                <a:gd name="connsiteX2" fmla="*/ 926268 w 2593843"/>
                <a:gd name="connsiteY2" fmla="*/ 133714 h 1043807"/>
                <a:gd name="connsiteX3" fmla="*/ 0 w 2593843"/>
                <a:gd name="connsiteY3" fmla="*/ 447115 h 1043807"/>
                <a:gd name="connsiteX4" fmla="*/ 468923 w 2593843"/>
                <a:gd name="connsiteY4" fmla="*/ 622962 h 1043807"/>
                <a:gd name="connsiteX5" fmla="*/ 898769 w 2593843"/>
                <a:gd name="connsiteY5" fmla="*/ 779269 h 1043807"/>
                <a:gd name="connsiteX6" fmla="*/ 1309077 w 2593843"/>
                <a:gd name="connsiteY6" fmla="*/ 906269 h 1043807"/>
                <a:gd name="connsiteX7" fmla="*/ 1677365 w 2593843"/>
                <a:gd name="connsiteY7" fmla="*/ 1000156 h 1043807"/>
                <a:gd name="connsiteX8" fmla="*/ 2096580 w 2593843"/>
                <a:gd name="connsiteY8" fmla="*/ 1043470 h 1043807"/>
                <a:gd name="connsiteX9" fmla="*/ 2485621 w 2593843"/>
                <a:gd name="connsiteY9" fmla="*/ 978891 h 1043807"/>
                <a:gd name="connsiteX10" fmla="*/ 2593083 w 2593843"/>
                <a:gd name="connsiteY10" fmla="*/ 870212 h 1043807"/>
                <a:gd name="connsiteX11" fmla="*/ 2387846 w 2593843"/>
                <a:gd name="connsiteY11" fmla="*/ 505732 h 1043807"/>
                <a:gd name="connsiteX12" fmla="*/ 2121245 w 2593843"/>
                <a:gd name="connsiteY12" fmla="*/ 302535 h 1043807"/>
                <a:gd name="connsiteX13" fmla="*/ 1847785 w 2593843"/>
                <a:gd name="connsiteY13" fmla="*/ 114436 h 1043807"/>
                <a:gd name="connsiteX14" fmla="*/ 1653788 w 2593843"/>
                <a:gd name="connsiteY14" fmla="*/ 13392 h 1043807"/>
                <a:gd name="connsiteX15" fmla="*/ 1378957 w 2593843"/>
                <a:gd name="connsiteY15" fmla="*/ 9348 h 1043807"/>
                <a:gd name="connsiteX0" fmla="*/ 1386768 w 2593843"/>
                <a:gd name="connsiteY0" fmla="*/ 8977 h 1046065"/>
                <a:gd name="connsiteX1" fmla="*/ 1249052 w 2593843"/>
                <a:gd name="connsiteY1" fmla="*/ 44678 h 1046065"/>
                <a:gd name="connsiteX2" fmla="*/ 926268 w 2593843"/>
                <a:gd name="connsiteY2" fmla="*/ 135972 h 1046065"/>
                <a:gd name="connsiteX3" fmla="*/ 0 w 2593843"/>
                <a:gd name="connsiteY3" fmla="*/ 449373 h 1046065"/>
                <a:gd name="connsiteX4" fmla="*/ 468923 w 2593843"/>
                <a:gd name="connsiteY4" fmla="*/ 625220 h 1046065"/>
                <a:gd name="connsiteX5" fmla="*/ 898769 w 2593843"/>
                <a:gd name="connsiteY5" fmla="*/ 781527 h 1046065"/>
                <a:gd name="connsiteX6" fmla="*/ 1309077 w 2593843"/>
                <a:gd name="connsiteY6" fmla="*/ 908527 h 1046065"/>
                <a:gd name="connsiteX7" fmla="*/ 1677365 w 2593843"/>
                <a:gd name="connsiteY7" fmla="*/ 1002414 h 1046065"/>
                <a:gd name="connsiteX8" fmla="*/ 2096580 w 2593843"/>
                <a:gd name="connsiteY8" fmla="*/ 1045728 h 1046065"/>
                <a:gd name="connsiteX9" fmla="*/ 2485621 w 2593843"/>
                <a:gd name="connsiteY9" fmla="*/ 981149 h 1046065"/>
                <a:gd name="connsiteX10" fmla="*/ 2593083 w 2593843"/>
                <a:gd name="connsiteY10" fmla="*/ 872470 h 1046065"/>
                <a:gd name="connsiteX11" fmla="*/ 2387846 w 2593843"/>
                <a:gd name="connsiteY11" fmla="*/ 507990 h 1046065"/>
                <a:gd name="connsiteX12" fmla="*/ 2121245 w 2593843"/>
                <a:gd name="connsiteY12" fmla="*/ 304793 h 1046065"/>
                <a:gd name="connsiteX13" fmla="*/ 1847785 w 2593843"/>
                <a:gd name="connsiteY13" fmla="*/ 116694 h 1046065"/>
                <a:gd name="connsiteX14" fmla="*/ 1653788 w 2593843"/>
                <a:gd name="connsiteY14" fmla="*/ 15650 h 1046065"/>
                <a:gd name="connsiteX15" fmla="*/ 1423415 w 2593843"/>
                <a:gd name="connsiteY15" fmla="*/ 7564 h 1046065"/>
                <a:gd name="connsiteX0" fmla="*/ 1386768 w 2593843"/>
                <a:gd name="connsiteY0" fmla="*/ 14621 h 1051709"/>
                <a:gd name="connsiteX1" fmla="*/ 1249052 w 2593843"/>
                <a:gd name="connsiteY1" fmla="*/ 50322 h 1051709"/>
                <a:gd name="connsiteX2" fmla="*/ 926268 w 2593843"/>
                <a:gd name="connsiteY2" fmla="*/ 141616 h 1051709"/>
                <a:gd name="connsiteX3" fmla="*/ 0 w 2593843"/>
                <a:gd name="connsiteY3" fmla="*/ 455017 h 1051709"/>
                <a:gd name="connsiteX4" fmla="*/ 468923 w 2593843"/>
                <a:gd name="connsiteY4" fmla="*/ 630864 h 1051709"/>
                <a:gd name="connsiteX5" fmla="*/ 898769 w 2593843"/>
                <a:gd name="connsiteY5" fmla="*/ 787171 h 1051709"/>
                <a:gd name="connsiteX6" fmla="*/ 1309077 w 2593843"/>
                <a:gd name="connsiteY6" fmla="*/ 914171 h 1051709"/>
                <a:gd name="connsiteX7" fmla="*/ 1677365 w 2593843"/>
                <a:gd name="connsiteY7" fmla="*/ 1008058 h 1051709"/>
                <a:gd name="connsiteX8" fmla="*/ 2096580 w 2593843"/>
                <a:gd name="connsiteY8" fmla="*/ 1051372 h 1051709"/>
                <a:gd name="connsiteX9" fmla="*/ 2485621 w 2593843"/>
                <a:gd name="connsiteY9" fmla="*/ 986793 h 1051709"/>
                <a:gd name="connsiteX10" fmla="*/ 2593083 w 2593843"/>
                <a:gd name="connsiteY10" fmla="*/ 878114 h 1051709"/>
                <a:gd name="connsiteX11" fmla="*/ 2387846 w 2593843"/>
                <a:gd name="connsiteY11" fmla="*/ 513634 h 1051709"/>
                <a:gd name="connsiteX12" fmla="*/ 2121245 w 2593843"/>
                <a:gd name="connsiteY12" fmla="*/ 310437 h 1051709"/>
                <a:gd name="connsiteX13" fmla="*/ 1847785 w 2593843"/>
                <a:gd name="connsiteY13" fmla="*/ 122338 h 1051709"/>
                <a:gd name="connsiteX14" fmla="*/ 1653788 w 2593843"/>
                <a:gd name="connsiteY14" fmla="*/ 21294 h 1051709"/>
                <a:gd name="connsiteX15" fmla="*/ 1463832 w 2593843"/>
                <a:gd name="connsiteY15" fmla="*/ 5125 h 1051709"/>
                <a:gd name="connsiteX0" fmla="*/ 1386768 w 2593843"/>
                <a:gd name="connsiteY0" fmla="*/ 14621 h 1051709"/>
                <a:gd name="connsiteX1" fmla="*/ 1249052 w 2593843"/>
                <a:gd name="connsiteY1" fmla="*/ 50322 h 1051709"/>
                <a:gd name="connsiteX2" fmla="*/ 962642 w 2593843"/>
                <a:gd name="connsiteY2" fmla="*/ 165866 h 1051709"/>
                <a:gd name="connsiteX3" fmla="*/ 0 w 2593843"/>
                <a:gd name="connsiteY3" fmla="*/ 455017 h 1051709"/>
                <a:gd name="connsiteX4" fmla="*/ 468923 w 2593843"/>
                <a:gd name="connsiteY4" fmla="*/ 630864 h 1051709"/>
                <a:gd name="connsiteX5" fmla="*/ 898769 w 2593843"/>
                <a:gd name="connsiteY5" fmla="*/ 787171 h 1051709"/>
                <a:gd name="connsiteX6" fmla="*/ 1309077 w 2593843"/>
                <a:gd name="connsiteY6" fmla="*/ 914171 h 1051709"/>
                <a:gd name="connsiteX7" fmla="*/ 1677365 w 2593843"/>
                <a:gd name="connsiteY7" fmla="*/ 1008058 h 1051709"/>
                <a:gd name="connsiteX8" fmla="*/ 2096580 w 2593843"/>
                <a:gd name="connsiteY8" fmla="*/ 1051372 h 1051709"/>
                <a:gd name="connsiteX9" fmla="*/ 2485621 w 2593843"/>
                <a:gd name="connsiteY9" fmla="*/ 986793 h 1051709"/>
                <a:gd name="connsiteX10" fmla="*/ 2593083 w 2593843"/>
                <a:gd name="connsiteY10" fmla="*/ 878114 h 1051709"/>
                <a:gd name="connsiteX11" fmla="*/ 2387846 w 2593843"/>
                <a:gd name="connsiteY11" fmla="*/ 513634 h 1051709"/>
                <a:gd name="connsiteX12" fmla="*/ 2121245 w 2593843"/>
                <a:gd name="connsiteY12" fmla="*/ 310437 h 1051709"/>
                <a:gd name="connsiteX13" fmla="*/ 1847785 w 2593843"/>
                <a:gd name="connsiteY13" fmla="*/ 122338 h 1051709"/>
                <a:gd name="connsiteX14" fmla="*/ 1653788 w 2593843"/>
                <a:gd name="connsiteY14" fmla="*/ 21294 h 1051709"/>
                <a:gd name="connsiteX15" fmla="*/ 1463832 w 2593843"/>
                <a:gd name="connsiteY15" fmla="*/ 5125 h 1051709"/>
                <a:gd name="connsiteX0" fmla="*/ 1386768 w 2593843"/>
                <a:gd name="connsiteY0" fmla="*/ 14621 h 1051709"/>
                <a:gd name="connsiteX1" fmla="*/ 1249052 w 2593843"/>
                <a:gd name="connsiteY1" fmla="*/ 50322 h 1051709"/>
                <a:gd name="connsiteX2" fmla="*/ 962642 w 2593843"/>
                <a:gd name="connsiteY2" fmla="*/ 165866 h 1051709"/>
                <a:gd name="connsiteX3" fmla="*/ 0 w 2593843"/>
                <a:gd name="connsiteY3" fmla="*/ 455017 h 1051709"/>
                <a:gd name="connsiteX4" fmla="*/ 468923 w 2593843"/>
                <a:gd name="connsiteY4" fmla="*/ 630864 h 1051709"/>
                <a:gd name="connsiteX5" fmla="*/ 898769 w 2593843"/>
                <a:gd name="connsiteY5" fmla="*/ 787171 h 1051709"/>
                <a:gd name="connsiteX6" fmla="*/ 1309077 w 2593843"/>
                <a:gd name="connsiteY6" fmla="*/ 914171 h 1051709"/>
                <a:gd name="connsiteX7" fmla="*/ 1677365 w 2593843"/>
                <a:gd name="connsiteY7" fmla="*/ 1008058 h 1051709"/>
                <a:gd name="connsiteX8" fmla="*/ 2096580 w 2593843"/>
                <a:gd name="connsiteY8" fmla="*/ 1051372 h 1051709"/>
                <a:gd name="connsiteX9" fmla="*/ 2485621 w 2593843"/>
                <a:gd name="connsiteY9" fmla="*/ 986793 h 1051709"/>
                <a:gd name="connsiteX10" fmla="*/ 2593083 w 2593843"/>
                <a:gd name="connsiteY10" fmla="*/ 878114 h 1051709"/>
                <a:gd name="connsiteX11" fmla="*/ 2387846 w 2593843"/>
                <a:gd name="connsiteY11" fmla="*/ 513634 h 1051709"/>
                <a:gd name="connsiteX12" fmla="*/ 2121245 w 2593843"/>
                <a:gd name="connsiteY12" fmla="*/ 310437 h 1051709"/>
                <a:gd name="connsiteX13" fmla="*/ 1847785 w 2593843"/>
                <a:gd name="connsiteY13" fmla="*/ 122338 h 1051709"/>
                <a:gd name="connsiteX14" fmla="*/ 1653788 w 2593843"/>
                <a:gd name="connsiteY14" fmla="*/ 21294 h 1051709"/>
                <a:gd name="connsiteX15" fmla="*/ 1463832 w 2593843"/>
                <a:gd name="connsiteY15" fmla="*/ 5125 h 1051709"/>
                <a:gd name="connsiteX0" fmla="*/ 1386768 w 2593843"/>
                <a:gd name="connsiteY0" fmla="*/ 14621 h 1051709"/>
                <a:gd name="connsiteX1" fmla="*/ 1273302 w 2593843"/>
                <a:gd name="connsiteY1" fmla="*/ 110947 h 1051709"/>
                <a:gd name="connsiteX2" fmla="*/ 962642 w 2593843"/>
                <a:gd name="connsiteY2" fmla="*/ 165866 h 1051709"/>
                <a:gd name="connsiteX3" fmla="*/ 0 w 2593843"/>
                <a:gd name="connsiteY3" fmla="*/ 455017 h 1051709"/>
                <a:gd name="connsiteX4" fmla="*/ 468923 w 2593843"/>
                <a:gd name="connsiteY4" fmla="*/ 630864 h 1051709"/>
                <a:gd name="connsiteX5" fmla="*/ 898769 w 2593843"/>
                <a:gd name="connsiteY5" fmla="*/ 787171 h 1051709"/>
                <a:gd name="connsiteX6" fmla="*/ 1309077 w 2593843"/>
                <a:gd name="connsiteY6" fmla="*/ 914171 h 1051709"/>
                <a:gd name="connsiteX7" fmla="*/ 1677365 w 2593843"/>
                <a:gd name="connsiteY7" fmla="*/ 1008058 h 1051709"/>
                <a:gd name="connsiteX8" fmla="*/ 2096580 w 2593843"/>
                <a:gd name="connsiteY8" fmla="*/ 1051372 h 1051709"/>
                <a:gd name="connsiteX9" fmla="*/ 2485621 w 2593843"/>
                <a:gd name="connsiteY9" fmla="*/ 986793 h 1051709"/>
                <a:gd name="connsiteX10" fmla="*/ 2593083 w 2593843"/>
                <a:gd name="connsiteY10" fmla="*/ 878114 h 1051709"/>
                <a:gd name="connsiteX11" fmla="*/ 2387846 w 2593843"/>
                <a:gd name="connsiteY11" fmla="*/ 513634 h 1051709"/>
                <a:gd name="connsiteX12" fmla="*/ 2121245 w 2593843"/>
                <a:gd name="connsiteY12" fmla="*/ 310437 h 1051709"/>
                <a:gd name="connsiteX13" fmla="*/ 1847785 w 2593843"/>
                <a:gd name="connsiteY13" fmla="*/ 122338 h 1051709"/>
                <a:gd name="connsiteX14" fmla="*/ 1653788 w 2593843"/>
                <a:gd name="connsiteY14" fmla="*/ 21294 h 1051709"/>
                <a:gd name="connsiteX15" fmla="*/ 1463832 w 2593843"/>
                <a:gd name="connsiteY15" fmla="*/ 5125 h 1051709"/>
                <a:gd name="connsiteX0" fmla="*/ 1386768 w 2593843"/>
                <a:gd name="connsiteY0" fmla="*/ 14621 h 1051709"/>
                <a:gd name="connsiteX1" fmla="*/ 1273302 w 2593843"/>
                <a:gd name="connsiteY1" fmla="*/ 110947 h 1051709"/>
                <a:gd name="connsiteX2" fmla="*/ 962642 w 2593843"/>
                <a:gd name="connsiteY2" fmla="*/ 165866 h 1051709"/>
                <a:gd name="connsiteX3" fmla="*/ 0 w 2593843"/>
                <a:gd name="connsiteY3" fmla="*/ 455017 h 1051709"/>
                <a:gd name="connsiteX4" fmla="*/ 468923 w 2593843"/>
                <a:gd name="connsiteY4" fmla="*/ 630864 h 1051709"/>
                <a:gd name="connsiteX5" fmla="*/ 898769 w 2593843"/>
                <a:gd name="connsiteY5" fmla="*/ 787171 h 1051709"/>
                <a:gd name="connsiteX6" fmla="*/ 1309077 w 2593843"/>
                <a:gd name="connsiteY6" fmla="*/ 914171 h 1051709"/>
                <a:gd name="connsiteX7" fmla="*/ 1677365 w 2593843"/>
                <a:gd name="connsiteY7" fmla="*/ 1008058 h 1051709"/>
                <a:gd name="connsiteX8" fmla="*/ 2096580 w 2593843"/>
                <a:gd name="connsiteY8" fmla="*/ 1051372 h 1051709"/>
                <a:gd name="connsiteX9" fmla="*/ 2485621 w 2593843"/>
                <a:gd name="connsiteY9" fmla="*/ 986793 h 1051709"/>
                <a:gd name="connsiteX10" fmla="*/ 2593083 w 2593843"/>
                <a:gd name="connsiteY10" fmla="*/ 878114 h 1051709"/>
                <a:gd name="connsiteX11" fmla="*/ 2387846 w 2593843"/>
                <a:gd name="connsiteY11" fmla="*/ 513634 h 1051709"/>
                <a:gd name="connsiteX12" fmla="*/ 2121245 w 2593843"/>
                <a:gd name="connsiteY12" fmla="*/ 310437 h 1051709"/>
                <a:gd name="connsiteX13" fmla="*/ 1847785 w 2593843"/>
                <a:gd name="connsiteY13" fmla="*/ 122338 h 1051709"/>
                <a:gd name="connsiteX14" fmla="*/ 1653788 w 2593843"/>
                <a:gd name="connsiteY14" fmla="*/ 21294 h 1051709"/>
                <a:gd name="connsiteX15" fmla="*/ 1463832 w 2593843"/>
                <a:gd name="connsiteY15" fmla="*/ 5125 h 1051709"/>
                <a:gd name="connsiteX0" fmla="*/ 1479725 w 2593843"/>
                <a:gd name="connsiteY0" fmla="*/ 111621 h 1051709"/>
                <a:gd name="connsiteX1" fmla="*/ 1273302 w 2593843"/>
                <a:gd name="connsiteY1" fmla="*/ 110947 h 1051709"/>
                <a:gd name="connsiteX2" fmla="*/ 962642 w 2593843"/>
                <a:gd name="connsiteY2" fmla="*/ 165866 h 1051709"/>
                <a:gd name="connsiteX3" fmla="*/ 0 w 2593843"/>
                <a:gd name="connsiteY3" fmla="*/ 455017 h 1051709"/>
                <a:gd name="connsiteX4" fmla="*/ 468923 w 2593843"/>
                <a:gd name="connsiteY4" fmla="*/ 630864 h 1051709"/>
                <a:gd name="connsiteX5" fmla="*/ 898769 w 2593843"/>
                <a:gd name="connsiteY5" fmla="*/ 787171 h 1051709"/>
                <a:gd name="connsiteX6" fmla="*/ 1309077 w 2593843"/>
                <a:gd name="connsiteY6" fmla="*/ 914171 h 1051709"/>
                <a:gd name="connsiteX7" fmla="*/ 1677365 w 2593843"/>
                <a:gd name="connsiteY7" fmla="*/ 1008058 h 1051709"/>
                <a:gd name="connsiteX8" fmla="*/ 2096580 w 2593843"/>
                <a:gd name="connsiteY8" fmla="*/ 1051372 h 1051709"/>
                <a:gd name="connsiteX9" fmla="*/ 2485621 w 2593843"/>
                <a:gd name="connsiteY9" fmla="*/ 986793 h 1051709"/>
                <a:gd name="connsiteX10" fmla="*/ 2593083 w 2593843"/>
                <a:gd name="connsiteY10" fmla="*/ 878114 h 1051709"/>
                <a:gd name="connsiteX11" fmla="*/ 2387846 w 2593843"/>
                <a:gd name="connsiteY11" fmla="*/ 513634 h 1051709"/>
                <a:gd name="connsiteX12" fmla="*/ 2121245 w 2593843"/>
                <a:gd name="connsiteY12" fmla="*/ 310437 h 1051709"/>
                <a:gd name="connsiteX13" fmla="*/ 1847785 w 2593843"/>
                <a:gd name="connsiteY13" fmla="*/ 122338 h 1051709"/>
                <a:gd name="connsiteX14" fmla="*/ 1653788 w 2593843"/>
                <a:gd name="connsiteY14" fmla="*/ 21294 h 1051709"/>
                <a:gd name="connsiteX15" fmla="*/ 1463832 w 2593843"/>
                <a:gd name="connsiteY15" fmla="*/ 5125 h 1051709"/>
                <a:gd name="connsiteX0" fmla="*/ 1479725 w 2593843"/>
                <a:gd name="connsiteY0" fmla="*/ 92681 h 1032769"/>
                <a:gd name="connsiteX1" fmla="*/ 1273302 w 2593843"/>
                <a:gd name="connsiteY1" fmla="*/ 92007 h 1032769"/>
                <a:gd name="connsiteX2" fmla="*/ 962642 w 2593843"/>
                <a:gd name="connsiteY2" fmla="*/ 146926 h 1032769"/>
                <a:gd name="connsiteX3" fmla="*/ 0 w 2593843"/>
                <a:gd name="connsiteY3" fmla="*/ 436077 h 1032769"/>
                <a:gd name="connsiteX4" fmla="*/ 468923 w 2593843"/>
                <a:gd name="connsiteY4" fmla="*/ 611924 h 1032769"/>
                <a:gd name="connsiteX5" fmla="*/ 898769 w 2593843"/>
                <a:gd name="connsiteY5" fmla="*/ 768231 h 1032769"/>
                <a:gd name="connsiteX6" fmla="*/ 1309077 w 2593843"/>
                <a:gd name="connsiteY6" fmla="*/ 895231 h 1032769"/>
                <a:gd name="connsiteX7" fmla="*/ 1677365 w 2593843"/>
                <a:gd name="connsiteY7" fmla="*/ 989118 h 1032769"/>
                <a:gd name="connsiteX8" fmla="*/ 2096580 w 2593843"/>
                <a:gd name="connsiteY8" fmla="*/ 1032432 h 1032769"/>
                <a:gd name="connsiteX9" fmla="*/ 2485621 w 2593843"/>
                <a:gd name="connsiteY9" fmla="*/ 967853 h 1032769"/>
                <a:gd name="connsiteX10" fmla="*/ 2593083 w 2593843"/>
                <a:gd name="connsiteY10" fmla="*/ 859174 h 1032769"/>
                <a:gd name="connsiteX11" fmla="*/ 2387846 w 2593843"/>
                <a:gd name="connsiteY11" fmla="*/ 494694 h 1032769"/>
                <a:gd name="connsiteX12" fmla="*/ 2121245 w 2593843"/>
                <a:gd name="connsiteY12" fmla="*/ 291497 h 1032769"/>
                <a:gd name="connsiteX13" fmla="*/ 1847785 w 2593843"/>
                <a:gd name="connsiteY13" fmla="*/ 103398 h 1032769"/>
                <a:gd name="connsiteX14" fmla="*/ 1653788 w 2593843"/>
                <a:gd name="connsiteY14" fmla="*/ 2354 h 1032769"/>
                <a:gd name="connsiteX15" fmla="*/ 1540623 w 2593843"/>
                <a:gd name="connsiteY15" fmla="*/ 95310 h 1032769"/>
                <a:gd name="connsiteX0" fmla="*/ 1479725 w 2593843"/>
                <a:gd name="connsiteY0" fmla="*/ 4127 h 944215"/>
                <a:gd name="connsiteX1" fmla="*/ 1273302 w 2593843"/>
                <a:gd name="connsiteY1" fmla="*/ 3453 h 944215"/>
                <a:gd name="connsiteX2" fmla="*/ 962642 w 2593843"/>
                <a:gd name="connsiteY2" fmla="*/ 58372 h 944215"/>
                <a:gd name="connsiteX3" fmla="*/ 0 w 2593843"/>
                <a:gd name="connsiteY3" fmla="*/ 347523 h 944215"/>
                <a:gd name="connsiteX4" fmla="*/ 468923 w 2593843"/>
                <a:gd name="connsiteY4" fmla="*/ 523370 h 944215"/>
                <a:gd name="connsiteX5" fmla="*/ 898769 w 2593843"/>
                <a:gd name="connsiteY5" fmla="*/ 679677 h 944215"/>
                <a:gd name="connsiteX6" fmla="*/ 1309077 w 2593843"/>
                <a:gd name="connsiteY6" fmla="*/ 806677 h 944215"/>
                <a:gd name="connsiteX7" fmla="*/ 1677365 w 2593843"/>
                <a:gd name="connsiteY7" fmla="*/ 900564 h 944215"/>
                <a:gd name="connsiteX8" fmla="*/ 2096580 w 2593843"/>
                <a:gd name="connsiteY8" fmla="*/ 943878 h 944215"/>
                <a:gd name="connsiteX9" fmla="*/ 2485621 w 2593843"/>
                <a:gd name="connsiteY9" fmla="*/ 879299 h 944215"/>
                <a:gd name="connsiteX10" fmla="*/ 2593083 w 2593843"/>
                <a:gd name="connsiteY10" fmla="*/ 770620 h 944215"/>
                <a:gd name="connsiteX11" fmla="*/ 2387846 w 2593843"/>
                <a:gd name="connsiteY11" fmla="*/ 406140 h 944215"/>
                <a:gd name="connsiteX12" fmla="*/ 2121245 w 2593843"/>
                <a:gd name="connsiteY12" fmla="*/ 202943 h 944215"/>
                <a:gd name="connsiteX13" fmla="*/ 1847785 w 2593843"/>
                <a:gd name="connsiteY13" fmla="*/ 14844 h 944215"/>
                <a:gd name="connsiteX14" fmla="*/ 1710371 w 2593843"/>
                <a:gd name="connsiteY14" fmla="*/ 22926 h 944215"/>
                <a:gd name="connsiteX15" fmla="*/ 1540623 w 2593843"/>
                <a:gd name="connsiteY15" fmla="*/ 6756 h 944215"/>
                <a:gd name="connsiteX0" fmla="*/ 1479725 w 2593843"/>
                <a:gd name="connsiteY0" fmla="*/ 3667 h 943755"/>
                <a:gd name="connsiteX1" fmla="*/ 1273302 w 2593843"/>
                <a:gd name="connsiteY1" fmla="*/ 2993 h 943755"/>
                <a:gd name="connsiteX2" fmla="*/ 962642 w 2593843"/>
                <a:gd name="connsiteY2" fmla="*/ 57912 h 943755"/>
                <a:gd name="connsiteX3" fmla="*/ 0 w 2593843"/>
                <a:gd name="connsiteY3" fmla="*/ 347063 h 943755"/>
                <a:gd name="connsiteX4" fmla="*/ 468923 w 2593843"/>
                <a:gd name="connsiteY4" fmla="*/ 522910 h 943755"/>
                <a:gd name="connsiteX5" fmla="*/ 898769 w 2593843"/>
                <a:gd name="connsiteY5" fmla="*/ 679217 h 943755"/>
                <a:gd name="connsiteX6" fmla="*/ 1309077 w 2593843"/>
                <a:gd name="connsiteY6" fmla="*/ 806217 h 943755"/>
                <a:gd name="connsiteX7" fmla="*/ 1677365 w 2593843"/>
                <a:gd name="connsiteY7" fmla="*/ 900104 h 943755"/>
                <a:gd name="connsiteX8" fmla="*/ 2096580 w 2593843"/>
                <a:gd name="connsiteY8" fmla="*/ 943418 h 943755"/>
                <a:gd name="connsiteX9" fmla="*/ 2485621 w 2593843"/>
                <a:gd name="connsiteY9" fmla="*/ 878839 h 943755"/>
                <a:gd name="connsiteX10" fmla="*/ 2593083 w 2593843"/>
                <a:gd name="connsiteY10" fmla="*/ 770160 h 943755"/>
                <a:gd name="connsiteX11" fmla="*/ 2387846 w 2593843"/>
                <a:gd name="connsiteY11" fmla="*/ 405680 h 943755"/>
                <a:gd name="connsiteX12" fmla="*/ 2121245 w 2593843"/>
                <a:gd name="connsiteY12" fmla="*/ 202483 h 943755"/>
                <a:gd name="connsiteX13" fmla="*/ 1904368 w 2593843"/>
                <a:gd name="connsiteY13" fmla="*/ 91176 h 943755"/>
                <a:gd name="connsiteX14" fmla="*/ 1710371 w 2593843"/>
                <a:gd name="connsiteY14" fmla="*/ 22466 h 943755"/>
                <a:gd name="connsiteX15" fmla="*/ 1540623 w 2593843"/>
                <a:gd name="connsiteY15" fmla="*/ 6296 h 943755"/>
                <a:gd name="connsiteX0" fmla="*/ 1483767 w 2593843"/>
                <a:gd name="connsiteY0" fmla="*/ 0 h 976464"/>
                <a:gd name="connsiteX1" fmla="*/ 1273302 w 2593843"/>
                <a:gd name="connsiteY1" fmla="*/ 35702 h 976464"/>
                <a:gd name="connsiteX2" fmla="*/ 962642 w 2593843"/>
                <a:gd name="connsiteY2" fmla="*/ 90621 h 976464"/>
                <a:gd name="connsiteX3" fmla="*/ 0 w 2593843"/>
                <a:gd name="connsiteY3" fmla="*/ 379772 h 976464"/>
                <a:gd name="connsiteX4" fmla="*/ 468923 w 2593843"/>
                <a:gd name="connsiteY4" fmla="*/ 555619 h 976464"/>
                <a:gd name="connsiteX5" fmla="*/ 898769 w 2593843"/>
                <a:gd name="connsiteY5" fmla="*/ 711926 h 976464"/>
                <a:gd name="connsiteX6" fmla="*/ 1309077 w 2593843"/>
                <a:gd name="connsiteY6" fmla="*/ 838926 h 976464"/>
                <a:gd name="connsiteX7" fmla="*/ 1677365 w 2593843"/>
                <a:gd name="connsiteY7" fmla="*/ 932813 h 976464"/>
                <a:gd name="connsiteX8" fmla="*/ 2096580 w 2593843"/>
                <a:gd name="connsiteY8" fmla="*/ 976127 h 976464"/>
                <a:gd name="connsiteX9" fmla="*/ 2485621 w 2593843"/>
                <a:gd name="connsiteY9" fmla="*/ 911548 h 976464"/>
                <a:gd name="connsiteX10" fmla="*/ 2593083 w 2593843"/>
                <a:gd name="connsiteY10" fmla="*/ 802869 h 976464"/>
                <a:gd name="connsiteX11" fmla="*/ 2387846 w 2593843"/>
                <a:gd name="connsiteY11" fmla="*/ 438389 h 976464"/>
                <a:gd name="connsiteX12" fmla="*/ 2121245 w 2593843"/>
                <a:gd name="connsiteY12" fmla="*/ 235192 h 976464"/>
                <a:gd name="connsiteX13" fmla="*/ 1904368 w 2593843"/>
                <a:gd name="connsiteY13" fmla="*/ 123885 h 976464"/>
                <a:gd name="connsiteX14" fmla="*/ 1710371 w 2593843"/>
                <a:gd name="connsiteY14" fmla="*/ 55175 h 976464"/>
                <a:gd name="connsiteX15" fmla="*/ 1540623 w 2593843"/>
                <a:gd name="connsiteY15" fmla="*/ 39005 h 976464"/>
                <a:gd name="connsiteX0" fmla="*/ 1483767 w 2593843"/>
                <a:gd name="connsiteY0" fmla="*/ 3120 h 979584"/>
                <a:gd name="connsiteX1" fmla="*/ 1273302 w 2593843"/>
                <a:gd name="connsiteY1" fmla="*/ 38822 h 979584"/>
                <a:gd name="connsiteX2" fmla="*/ 962642 w 2593843"/>
                <a:gd name="connsiteY2" fmla="*/ 93741 h 979584"/>
                <a:gd name="connsiteX3" fmla="*/ 0 w 2593843"/>
                <a:gd name="connsiteY3" fmla="*/ 382892 h 979584"/>
                <a:gd name="connsiteX4" fmla="*/ 468923 w 2593843"/>
                <a:gd name="connsiteY4" fmla="*/ 558739 h 979584"/>
                <a:gd name="connsiteX5" fmla="*/ 898769 w 2593843"/>
                <a:gd name="connsiteY5" fmla="*/ 715046 h 979584"/>
                <a:gd name="connsiteX6" fmla="*/ 1309077 w 2593843"/>
                <a:gd name="connsiteY6" fmla="*/ 842046 h 979584"/>
                <a:gd name="connsiteX7" fmla="*/ 1677365 w 2593843"/>
                <a:gd name="connsiteY7" fmla="*/ 935933 h 979584"/>
                <a:gd name="connsiteX8" fmla="*/ 2096580 w 2593843"/>
                <a:gd name="connsiteY8" fmla="*/ 979247 h 979584"/>
                <a:gd name="connsiteX9" fmla="*/ 2485621 w 2593843"/>
                <a:gd name="connsiteY9" fmla="*/ 914668 h 979584"/>
                <a:gd name="connsiteX10" fmla="*/ 2593083 w 2593843"/>
                <a:gd name="connsiteY10" fmla="*/ 805989 h 979584"/>
                <a:gd name="connsiteX11" fmla="*/ 2387846 w 2593843"/>
                <a:gd name="connsiteY11" fmla="*/ 441509 h 979584"/>
                <a:gd name="connsiteX12" fmla="*/ 2121245 w 2593843"/>
                <a:gd name="connsiteY12" fmla="*/ 238312 h 979584"/>
                <a:gd name="connsiteX13" fmla="*/ 1904368 w 2593843"/>
                <a:gd name="connsiteY13" fmla="*/ 127005 h 979584"/>
                <a:gd name="connsiteX14" fmla="*/ 1710371 w 2593843"/>
                <a:gd name="connsiteY14" fmla="*/ 58295 h 979584"/>
                <a:gd name="connsiteX15" fmla="*/ 1520415 w 2593843"/>
                <a:gd name="connsiteY15" fmla="*/ 1708 h 979584"/>
                <a:gd name="connsiteX0" fmla="*/ 1483767 w 2593843"/>
                <a:gd name="connsiteY0" fmla="*/ 1412 h 977876"/>
                <a:gd name="connsiteX1" fmla="*/ 1273302 w 2593843"/>
                <a:gd name="connsiteY1" fmla="*/ 37114 h 977876"/>
                <a:gd name="connsiteX2" fmla="*/ 962642 w 2593843"/>
                <a:gd name="connsiteY2" fmla="*/ 92033 h 977876"/>
                <a:gd name="connsiteX3" fmla="*/ 0 w 2593843"/>
                <a:gd name="connsiteY3" fmla="*/ 381184 h 977876"/>
                <a:gd name="connsiteX4" fmla="*/ 468923 w 2593843"/>
                <a:gd name="connsiteY4" fmla="*/ 557031 h 977876"/>
                <a:gd name="connsiteX5" fmla="*/ 898769 w 2593843"/>
                <a:gd name="connsiteY5" fmla="*/ 713338 h 977876"/>
                <a:gd name="connsiteX6" fmla="*/ 1309077 w 2593843"/>
                <a:gd name="connsiteY6" fmla="*/ 840338 h 977876"/>
                <a:gd name="connsiteX7" fmla="*/ 1677365 w 2593843"/>
                <a:gd name="connsiteY7" fmla="*/ 934225 h 977876"/>
                <a:gd name="connsiteX8" fmla="*/ 2096580 w 2593843"/>
                <a:gd name="connsiteY8" fmla="*/ 977539 h 977876"/>
                <a:gd name="connsiteX9" fmla="*/ 2485621 w 2593843"/>
                <a:gd name="connsiteY9" fmla="*/ 912960 h 977876"/>
                <a:gd name="connsiteX10" fmla="*/ 2593083 w 2593843"/>
                <a:gd name="connsiteY10" fmla="*/ 804281 h 977876"/>
                <a:gd name="connsiteX11" fmla="*/ 2387846 w 2593843"/>
                <a:gd name="connsiteY11" fmla="*/ 439801 h 977876"/>
                <a:gd name="connsiteX12" fmla="*/ 2121245 w 2593843"/>
                <a:gd name="connsiteY12" fmla="*/ 236604 h 977876"/>
                <a:gd name="connsiteX13" fmla="*/ 1904368 w 2593843"/>
                <a:gd name="connsiteY13" fmla="*/ 125297 h 977876"/>
                <a:gd name="connsiteX14" fmla="*/ 1710371 w 2593843"/>
                <a:gd name="connsiteY14" fmla="*/ 56587 h 977876"/>
                <a:gd name="connsiteX15" fmla="*/ 1520415 w 2593843"/>
                <a:gd name="connsiteY15" fmla="*/ 0 h 977876"/>
                <a:gd name="connsiteX0" fmla="*/ 1483767 w 2593843"/>
                <a:gd name="connsiteY0" fmla="*/ 0 h 976464"/>
                <a:gd name="connsiteX1" fmla="*/ 1273302 w 2593843"/>
                <a:gd name="connsiteY1" fmla="*/ 35702 h 976464"/>
                <a:gd name="connsiteX2" fmla="*/ 962642 w 2593843"/>
                <a:gd name="connsiteY2" fmla="*/ 90621 h 976464"/>
                <a:gd name="connsiteX3" fmla="*/ 0 w 2593843"/>
                <a:gd name="connsiteY3" fmla="*/ 379772 h 976464"/>
                <a:gd name="connsiteX4" fmla="*/ 468923 w 2593843"/>
                <a:gd name="connsiteY4" fmla="*/ 555619 h 976464"/>
                <a:gd name="connsiteX5" fmla="*/ 898769 w 2593843"/>
                <a:gd name="connsiteY5" fmla="*/ 711926 h 976464"/>
                <a:gd name="connsiteX6" fmla="*/ 1309077 w 2593843"/>
                <a:gd name="connsiteY6" fmla="*/ 838926 h 976464"/>
                <a:gd name="connsiteX7" fmla="*/ 1677365 w 2593843"/>
                <a:gd name="connsiteY7" fmla="*/ 932813 h 976464"/>
                <a:gd name="connsiteX8" fmla="*/ 2096580 w 2593843"/>
                <a:gd name="connsiteY8" fmla="*/ 976127 h 976464"/>
                <a:gd name="connsiteX9" fmla="*/ 2485621 w 2593843"/>
                <a:gd name="connsiteY9" fmla="*/ 911548 h 976464"/>
                <a:gd name="connsiteX10" fmla="*/ 2593083 w 2593843"/>
                <a:gd name="connsiteY10" fmla="*/ 802869 h 976464"/>
                <a:gd name="connsiteX11" fmla="*/ 2387846 w 2593843"/>
                <a:gd name="connsiteY11" fmla="*/ 438389 h 976464"/>
                <a:gd name="connsiteX12" fmla="*/ 2121245 w 2593843"/>
                <a:gd name="connsiteY12" fmla="*/ 235192 h 976464"/>
                <a:gd name="connsiteX13" fmla="*/ 1904368 w 2593843"/>
                <a:gd name="connsiteY13" fmla="*/ 123885 h 976464"/>
                <a:gd name="connsiteX14" fmla="*/ 1710371 w 2593843"/>
                <a:gd name="connsiteY14" fmla="*/ 55175 h 976464"/>
                <a:gd name="connsiteX15" fmla="*/ 1516373 w 2593843"/>
                <a:gd name="connsiteY15" fmla="*/ 26881 h 976464"/>
                <a:gd name="connsiteX0" fmla="*/ 1447392 w 2593843"/>
                <a:gd name="connsiteY0" fmla="*/ 17578 h 949583"/>
                <a:gd name="connsiteX1" fmla="*/ 1273302 w 2593843"/>
                <a:gd name="connsiteY1" fmla="*/ 8821 h 949583"/>
                <a:gd name="connsiteX2" fmla="*/ 962642 w 2593843"/>
                <a:gd name="connsiteY2" fmla="*/ 63740 h 949583"/>
                <a:gd name="connsiteX3" fmla="*/ 0 w 2593843"/>
                <a:gd name="connsiteY3" fmla="*/ 352891 h 949583"/>
                <a:gd name="connsiteX4" fmla="*/ 468923 w 2593843"/>
                <a:gd name="connsiteY4" fmla="*/ 528738 h 949583"/>
                <a:gd name="connsiteX5" fmla="*/ 898769 w 2593843"/>
                <a:gd name="connsiteY5" fmla="*/ 685045 h 949583"/>
                <a:gd name="connsiteX6" fmla="*/ 1309077 w 2593843"/>
                <a:gd name="connsiteY6" fmla="*/ 812045 h 949583"/>
                <a:gd name="connsiteX7" fmla="*/ 1677365 w 2593843"/>
                <a:gd name="connsiteY7" fmla="*/ 905932 h 949583"/>
                <a:gd name="connsiteX8" fmla="*/ 2096580 w 2593843"/>
                <a:gd name="connsiteY8" fmla="*/ 949246 h 949583"/>
                <a:gd name="connsiteX9" fmla="*/ 2485621 w 2593843"/>
                <a:gd name="connsiteY9" fmla="*/ 884667 h 949583"/>
                <a:gd name="connsiteX10" fmla="*/ 2593083 w 2593843"/>
                <a:gd name="connsiteY10" fmla="*/ 775988 h 949583"/>
                <a:gd name="connsiteX11" fmla="*/ 2387846 w 2593843"/>
                <a:gd name="connsiteY11" fmla="*/ 411508 h 949583"/>
                <a:gd name="connsiteX12" fmla="*/ 2121245 w 2593843"/>
                <a:gd name="connsiteY12" fmla="*/ 208311 h 949583"/>
                <a:gd name="connsiteX13" fmla="*/ 1904368 w 2593843"/>
                <a:gd name="connsiteY13" fmla="*/ 97004 h 949583"/>
                <a:gd name="connsiteX14" fmla="*/ 1710371 w 2593843"/>
                <a:gd name="connsiteY14" fmla="*/ 28294 h 949583"/>
                <a:gd name="connsiteX15" fmla="*/ 1516373 w 2593843"/>
                <a:gd name="connsiteY15" fmla="*/ 0 h 949583"/>
                <a:gd name="connsiteX0" fmla="*/ 1459517 w 2593843"/>
                <a:gd name="connsiteY0" fmla="*/ 1411 h 949583"/>
                <a:gd name="connsiteX1" fmla="*/ 1273302 w 2593843"/>
                <a:gd name="connsiteY1" fmla="*/ 8821 h 949583"/>
                <a:gd name="connsiteX2" fmla="*/ 962642 w 2593843"/>
                <a:gd name="connsiteY2" fmla="*/ 63740 h 949583"/>
                <a:gd name="connsiteX3" fmla="*/ 0 w 2593843"/>
                <a:gd name="connsiteY3" fmla="*/ 352891 h 949583"/>
                <a:gd name="connsiteX4" fmla="*/ 468923 w 2593843"/>
                <a:gd name="connsiteY4" fmla="*/ 528738 h 949583"/>
                <a:gd name="connsiteX5" fmla="*/ 898769 w 2593843"/>
                <a:gd name="connsiteY5" fmla="*/ 685045 h 949583"/>
                <a:gd name="connsiteX6" fmla="*/ 1309077 w 2593843"/>
                <a:gd name="connsiteY6" fmla="*/ 812045 h 949583"/>
                <a:gd name="connsiteX7" fmla="*/ 1677365 w 2593843"/>
                <a:gd name="connsiteY7" fmla="*/ 905932 h 949583"/>
                <a:gd name="connsiteX8" fmla="*/ 2096580 w 2593843"/>
                <a:gd name="connsiteY8" fmla="*/ 949246 h 949583"/>
                <a:gd name="connsiteX9" fmla="*/ 2485621 w 2593843"/>
                <a:gd name="connsiteY9" fmla="*/ 884667 h 949583"/>
                <a:gd name="connsiteX10" fmla="*/ 2593083 w 2593843"/>
                <a:gd name="connsiteY10" fmla="*/ 775988 h 949583"/>
                <a:gd name="connsiteX11" fmla="*/ 2387846 w 2593843"/>
                <a:gd name="connsiteY11" fmla="*/ 411508 h 949583"/>
                <a:gd name="connsiteX12" fmla="*/ 2121245 w 2593843"/>
                <a:gd name="connsiteY12" fmla="*/ 208311 h 949583"/>
                <a:gd name="connsiteX13" fmla="*/ 1904368 w 2593843"/>
                <a:gd name="connsiteY13" fmla="*/ 97004 h 949583"/>
                <a:gd name="connsiteX14" fmla="*/ 1710371 w 2593843"/>
                <a:gd name="connsiteY14" fmla="*/ 28294 h 949583"/>
                <a:gd name="connsiteX15" fmla="*/ 1516373 w 2593843"/>
                <a:gd name="connsiteY15" fmla="*/ 0 h 949583"/>
                <a:gd name="connsiteX0" fmla="*/ 1459517 w 2593843"/>
                <a:gd name="connsiteY0" fmla="*/ 1484 h 949656"/>
                <a:gd name="connsiteX1" fmla="*/ 1273302 w 2593843"/>
                <a:gd name="connsiteY1" fmla="*/ 8894 h 949656"/>
                <a:gd name="connsiteX2" fmla="*/ 962642 w 2593843"/>
                <a:gd name="connsiteY2" fmla="*/ 63813 h 949656"/>
                <a:gd name="connsiteX3" fmla="*/ 0 w 2593843"/>
                <a:gd name="connsiteY3" fmla="*/ 352964 h 949656"/>
                <a:gd name="connsiteX4" fmla="*/ 468923 w 2593843"/>
                <a:gd name="connsiteY4" fmla="*/ 528811 h 949656"/>
                <a:gd name="connsiteX5" fmla="*/ 898769 w 2593843"/>
                <a:gd name="connsiteY5" fmla="*/ 685118 h 949656"/>
                <a:gd name="connsiteX6" fmla="*/ 1309077 w 2593843"/>
                <a:gd name="connsiteY6" fmla="*/ 812118 h 949656"/>
                <a:gd name="connsiteX7" fmla="*/ 1677365 w 2593843"/>
                <a:gd name="connsiteY7" fmla="*/ 906005 h 949656"/>
                <a:gd name="connsiteX8" fmla="*/ 2096580 w 2593843"/>
                <a:gd name="connsiteY8" fmla="*/ 949319 h 949656"/>
                <a:gd name="connsiteX9" fmla="*/ 2485621 w 2593843"/>
                <a:gd name="connsiteY9" fmla="*/ 884740 h 949656"/>
                <a:gd name="connsiteX10" fmla="*/ 2593083 w 2593843"/>
                <a:gd name="connsiteY10" fmla="*/ 776061 h 949656"/>
                <a:gd name="connsiteX11" fmla="*/ 2387846 w 2593843"/>
                <a:gd name="connsiteY11" fmla="*/ 411581 h 949656"/>
                <a:gd name="connsiteX12" fmla="*/ 2121245 w 2593843"/>
                <a:gd name="connsiteY12" fmla="*/ 208384 h 949656"/>
                <a:gd name="connsiteX13" fmla="*/ 1904368 w 2593843"/>
                <a:gd name="connsiteY13" fmla="*/ 97077 h 949656"/>
                <a:gd name="connsiteX14" fmla="*/ 1710371 w 2593843"/>
                <a:gd name="connsiteY14" fmla="*/ 28367 h 949656"/>
                <a:gd name="connsiteX15" fmla="*/ 1593163 w 2593843"/>
                <a:gd name="connsiteY15" fmla="*/ 8153 h 949656"/>
                <a:gd name="connsiteX16" fmla="*/ 1516373 w 2593843"/>
                <a:gd name="connsiteY16" fmla="*/ 73 h 949656"/>
                <a:gd name="connsiteX0" fmla="*/ 1459517 w 2593843"/>
                <a:gd name="connsiteY0" fmla="*/ 1451 h 949623"/>
                <a:gd name="connsiteX1" fmla="*/ 1273302 w 2593843"/>
                <a:gd name="connsiteY1" fmla="*/ 8861 h 949623"/>
                <a:gd name="connsiteX2" fmla="*/ 962642 w 2593843"/>
                <a:gd name="connsiteY2" fmla="*/ 63780 h 949623"/>
                <a:gd name="connsiteX3" fmla="*/ 0 w 2593843"/>
                <a:gd name="connsiteY3" fmla="*/ 352931 h 949623"/>
                <a:gd name="connsiteX4" fmla="*/ 468923 w 2593843"/>
                <a:gd name="connsiteY4" fmla="*/ 528778 h 949623"/>
                <a:gd name="connsiteX5" fmla="*/ 898769 w 2593843"/>
                <a:gd name="connsiteY5" fmla="*/ 685085 h 949623"/>
                <a:gd name="connsiteX6" fmla="*/ 1309077 w 2593843"/>
                <a:gd name="connsiteY6" fmla="*/ 812085 h 949623"/>
                <a:gd name="connsiteX7" fmla="*/ 1677365 w 2593843"/>
                <a:gd name="connsiteY7" fmla="*/ 905972 h 949623"/>
                <a:gd name="connsiteX8" fmla="*/ 2096580 w 2593843"/>
                <a:gd name="connsiteY8" fmla="*/ 949286 h 949623"/>
                <a:gd name="connsiteX9" fmla="*/ 2485621 w 2593843"/>
                <a:gd name="connsiteY9" fmla="*/ 884707 h 949623"/>
                <a:gd name="connsiteX10" fmla="*/ 2593083 w 2593843"/>
                <a:gd name="connsiteY10" fmla="*/ 776028 h 949623"/>
                <a:gd name="connsiteX11" fmla="*/ 2387846 w 2593843"/>
                <a:gd name="connsiteY11" fmla="*/ 411548 h 949623"/>
                <a:gd name="connsiteX12" fmla="*/ 2121245 w 2593843"/>
                <a:gd name="connsiteY12" fmla="*/ 208351 h 949623"/>
                <a:gd name="connsiteX13" fmla="*/ 1904368 w 2593843"/>
                <a:gd name="connsiteY13" fmla="*/ 97044 h 949623"/>
                <a:gd name="connsiteX14" fmla="*/ 1710371 w 2593843"/>
                <a:gd name="connsiteY14" fmla="*/ 28334 h 949623"/>
                <a:gd name="connsiteX15" fmla="*/ 1625496 w 2593843"/>
                <a:gd name="connsiteY15" fmla="*/ 12162 h 949623"/>
                <a:gd name="connsiteX16" fmla="*/ 1516373 w 2593843"/>
                <a:gd name="connsiteY16" fmla="*/ 40 h 94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843" h="949623">
                  <a:moveTo>
                    <a:pt x="1459517" y="1451"/>
                  </a:moveTo>
                  <a:cubicBezTo>
                    <a:pt x="1441665" y="6551"/>
                    <a:pt x="1356114" y="-1527"/>
                    <a:pt x="1273302" y="8861"/>
                  </a:cubicBezTo>
                  <a:cubicBezTo>
                    <a:pt x="1190490" y="19249"/>
                    <a:pt x="1173368" y="1431"/>
                    <a:pt x="962642" y="63780"/>
                  </a:cubicBezTo>
                  <a:cubicBezTo>
                    <a:pt x="665145" y="159715"/>
                    <a:pt x="298555" y="245064"/>
                    <a:pt x="0" y="352931"/>
                  </a:cubicBezTo>
                  <a:lnTo>
                    <a:pt x="468923" y="528778"/>
                  </a:lnTo>
                  <a:lnTo>
                    <a:pt x="898769" y="685085"/>
                  </a:lnTo>
                  <a:lnTo>
                    <a:pt x="1309077" y="812085"/>
                  </a:lnTo>
                  <a:lnTo>
                    <a:pt x="1677365" y="905972"/>
                  </a:lnTo>
                  <a:cubicBezTo>
                    <a:pt x="1832405" y="928911"/>
                    <a:pt x="1921138" y="941648"/>
                    <a:pt x="2096580" y="949286"/>
                  </a:cubicBezTo>
                  <a:cubicBezTo>
                    <a:pt x="2251762" y="953261"/>
                    <a:pt x="2355941" y="921533"/>
                    <a:pt x="2485621" y="884707"/>
                  </a:cubicBezTo>
                  <a:lnTo>
                    <a:pt x="2593083" y="776028"/>
                  </a:lnTo>
                  <a:cubicBezTo>
                    <a:pt x="2604580" y="588230"/>
                    <a:pt x="2483460" y="517741"/>
                    <a:pt x="2387846" y="411548"/>
                  </a:cubicBezTo>
                  <a:cubicBezTo>
                    <a:pt x="2291923" y="324137"/>
                    <a:pt x="2121531" y="209244"/>
                    <a:pt x="2121245" y="208351"/>
                  </a:cubicBezTo>
                  <a:cubicBezTo>
                    <a:pt x="2076366" y="174121"/>
                    <a:pt x="1904925" y="97499"/>
                    <a:pt x="1904368" y="97044"/>
                  </a:cubicBezTo>
                  <a:cubicBezTo>
                    <a:pt x="1845091" y="53932"/>
                    <a:pt x="1797939" y="43154"/>
                    <a:pt x="1710371" y="28334"/>
                  </a:cubicBezTo>
                  <a:cubicBezTo>
                    <a:pt x="1647726" y="11493"/>
                    <a:pt x="1657829" y="16878"/>
                    <a:pt x="1625496" y="12162"/>
                  </a:cubicBezTo>
                  <a:cubicBezTo>
                    <a:pt x="1593163" y="7446"/>
                    <a:pt x="1518394" y="-634"/>
                    <a:pt x="1516373" y="40"/>
                  </a:cubicBezTo>
                </a:path>
              </a:pathLst>
            </a:custGeom>
            <a:noFill/>
            <a:ln w="28575"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7755937" y="4651696"/>
            <a:ext cx="723900" cy="646331"/>
          </a:xfrm>
          <a:prstGeom prst="rect">
            <a:avLst/>
          </a:prstGeom>
          <a:noFill/>
        </p:spPr>
        <p:txBody>
          <a:bodyPr wrap="square" rtlCol="0">
            <a:spAutoFit/>
          </a:bodyPr>
          <a:lstStyle/>
          <a:p>
            <a:r>
              <a:rPr lang="en-US" sz="3600" dirty="0"/>
              <a:t>❓</a:t>
            </a:r>
          </a:p>
        </p:txBody>
      </p:sp>
      <p:sp>
        <p:nvSpPr>
          <p:cNvPr id="35" name="TextBox 34"/>
          <p:cNvSpPr txBox="1"/>
          <p:nvPr/>
        </p:nvSpPr>
        <p:spPr>
          <a:xfrm>
            <a:off x="2327701" y="2991251"/>
            <a:ext cx="723900" cy="646331"/>
          </a:xfrm>
          <a:prstGeom prst="rect">
            <a:avLst/>
          </a:prstGeom>
          <a:noFill/>
        </p:spPr>
        <p:txBody>
          <a:bodyPr wrap="square" rtlCol="0">
            <a:spAutoFit/>
          </a:bodyPr>
          <a:lstStyle/>
          <a:p>
            <a:r>
              <a:rPr lang="en-US" sz="3600"/>
              <a:t>❓</a:t>
            </a:r>
            <a:endParaRPr lang="en-US" sz="3600" dirty="0"/>
          </a:p>
        </p:txBody>
      </p:sp>
      <p:sp>
        <p:nvSpPr>
          <p:cNvPr id="15" name="Text Box 2">
            <a:extLst>
              <a:ext uri="{FF2B5EF4-FFF2-40B4-BE49-F238E27FC236}">
                <a16:creationId xmlns:a16="http://schemas.microsoft.com/office/drawing/2014/main" xmlns="" id="{21F5B9D7-9FCF-9D45-9ECC-96279A8B43FA}"/>
              </a:ext>
            </a:extLst>
          </p:cNvPr>
          <p:cNvSpPr txBox="1">
            <a:spLocks noChangeArrowheads="1"/>
          </p:cNvSpPr>
          <p:nvPr/>
        </p:nvSpPr>
        <p:spPr bwMode="auto">
          <a:xfrm>
            <a:off x="0" y="0"/>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Proposal section 2.2.2</a:t>
            </a:r>
            <a:r>
              <a:rPr lang="en-US" sz="3000">
                <a:solidFill>
                  <a:srgbClr val="BD1C0B"/>
                </a:solidFill>
                <a:latin typeface="Times New Roman" charset="0"/>
              </a:rPr>
              <a:t>: </a:t>
            </a:r>
            <a:r>
              <a:rPr lang="en-US" sz="3000" dirty="0">
                <a:solidFill>
                  <a:srgbClr val="BD1C0B"/>
                </a:solidFill>
                <a:latin typeface="Times New Roman" charset="0"/>
              </a:rPr>
              <a:t>Yield</a:t>
            </a:r>
            <a:r>
              <a:rPr lang="en-US" sz="3000">
                <a:solidFill>
                  <a:srgbClr val="BD1C0B"/>
                </a:solidFill>
                <a:latin typeface="Times New Roman" charset="0"/>
              </a:rPr>
              <a:t> </a:t>
            </a:r>
            <a:r>
              <a:rPr lang="en-US" sz="3000" dirty="0">
                <a:solidFill>
                  <a:srgbClr val="BD1C0B"/>
                </a:solidFill>
                <a:latin typeface="Times New Roman" charset="0"/>
              </a:rPr>
              <a:t>surface shape </a:t>
            </a:r>
            <a:r>
              <a:rPr lang="en-US" sz="3000">
                <a:solidFill>
                  <a:srgbClr val="BD1C0B"/>
                </a:solidFill>
                <a:latin typeface="Times New Roman" charset="0"/>
              </a:rPr>
              <a:t>&amp; rotation</a:t>
            </a:r>
            <a:endParaRPr lang="en-US" sz="3000" dirty="0">
              <a:solidFill>
                <a:srgbClr val="BD1C0B"/>
              </a:solidFill>
            </a:endParaRPr>
          </a:p>
        </p:txBody>
      </p:sp>
      <p:sp>
        <p:nvSpPr>
          <p:cNvPr id="5" name="Footer Placeholder 4">
            <a:extLst>
              <a:ext uri="{FF2B5EF4-FFF2-40B4-BE49-F238E27FC236}">
                <a16:creationId xmlns:a16="http://schemas.microsoft.com/office/drawing/2014/main" xmlns="" id="{309F9BA8-31AE-A14A-9E1E-D67892F0509E}"/>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84375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a:extLst>
              <a:ext uri="{FF2B5EF4-FFF2-40B4-BE49-F238E27FC236}">
                <a16:creationId xmlns:a16="http://schemas.microsoft.com/office/drawing/2014/main" xmlns="" id="{BF90F497-4661-C34D-B4B1-9A0F1658F05A}"/>
              </a:ext>
            </a:extLst>
          </p:cNvPr>
          <p:cNvPicPr/>
          <p:nvPr/>
        </p:nvPicPr>
        <p:blipFill>
          <a:blip r:embed="rId2" cstate="print">
            <a:extLst>
              <a:ext uri="{28A0092B-C50C-407E-A947-70E740481C1C}">
                <a14:useLocalDpi xmlns:a14="http://schemas.microsoft.com/office/drawing/2010/main"/>
              </a:ext>
            </a:extLst>
          </a:blip>
          <a:stretch>
            <a:fillRect/>
          </a:stretch>
        </p:blipFill>
        <p:spPr>
          <a:xfrm>
            <a:off x="3641846" y="1985590"/>
            <a:ext cx="5526229" cy="3214187"/>
          </a:xfrm>
          <a:prstGeom prst="rect">
            <a:avLst/>
          </a:prstGeom>
        </p:spPr>
      </p:pic>
      <p:sp>
        <p:nvSpPr>
          <p:cNvPr id="3" name="Text Box 2">
            <a:extLst>
              <a:ext uri="{FF2B5EF4-FFF2-40B4-BE49-F238E27FC236}">
                <a16:creationId xmlns:a16="http://schemas.microsoft.com/office/drawing/2014/main" xmlns="" id="{2C214779-1F87-0A44-8A08-6AD9AD7FEBAD}"/>
              </a:ext>
            </a:extLst>
          </p:cNvPr>
          <p:cNvSpPr txBox="1">
            <a:spLocks noChangeArrowheads="1"/>
          </p:cNvSpPr>
          <p:nvPr/>
        </p:nvSpPr>
        <p:spPr bwMode="auto">
          <a:xfrm>
            <a:off x="-5788" y="5884"/>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Proposal section 2.2.3: 3D modeling of salt systems</a:t>
            </a:r>
            <a:endParaRPr lang="en-US" sz="3000" dirty="0">
              <a:solidFill>
                <a:srgbClr val="BD1C0B"/>
              </a:solidFill>
            </a:endParaRPr>
          </a:p>
        </p:txBody>
      </p:sp>
      <p:pic>
        <p:nvPicPr>
          <p:cNvPr id="5" name="Picture 4">
            <a:extLst>
              <a:ext uri="{FF2B5EF4-FFF2-40B4-BE49-F238E27FC236}">
                <a16:creationId xmlns:a16="http://schemas.microsoft.com/office/drawing/2014/main" xmlns="" id="{6E3610B7-9E52-C248-9FC3-DC48FCA49CB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787" y="741104"/>
            <a:ext cx="4577787" cy="2864735"/>
          </a:xfrm>
          <a:prstGeom prst="rect">
            <a:avLst/>
          </a:prstGeom>
        </p:spPr>
      </p:pic>
      <p:sp>
        <p:nvSpPr>
          <p:cNvPr id="6" name="Text Box 9">
            <a:extLst>
              <a:ext uri="{FF2B5EF4-FFF2-40B4-BE49-F238E27FC236}">
                <a16:creationId xmlns:a16="http://schemas.microsoft.com/office/drawing/2014/main" xmlns="" id="{0726B543-2BD9-BC4F-8EC1-2512B0100662}"/>
              </a:ext>
            </a:extLst>
          </p:cNvPr>
          <p:cNvSpPr txBox="1">
            <a:spLocks noChangeArrowheads="1"/>
          </p:cNvSpPr>
          <p:nvPr/>
        </p:nvSpPr>
        <p:spPr bwMode="auto">
          <a:xfrm>
            <a:off x="-14932" y="5192560"/>
            <a:ext cx="9099685" cy="94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a:lnSpc>
                <a:spcPct val="120000"/>
              </a:lnSpc>
            </a:pPr>
            <a:r>
              <a:rPr lang="en-US" sz="2400" dirty="0">
                <a:solidFill>
                  <a:srgbClr val="2726A1"/>
                </a:solidFill>
                <a:latin typeface="Times New Roman" panose="02020603050405020304" pitchFamily="18" charset="0"/>
                <a:ea typeface="Calibri" charset="0"/>
                <a:cs typeface="Times New Roman" panose="02020603050405020304" pitchFamily="18" charset="0"/>
              </a:rPr>
              <a:t>Need to incorporate the complexity of the 3D salt geometries in poromechanical modeling. </a:t>
            </a:r>
          </a:p>
        </p:txBody>
      </p:sp>
      <p:sp>
        <p:nvSpPr>
          <p:cNvPr id="7" name="Text Box 9">
            <a:extLst>
              <a:ext uri="{FF2B5EF4-FFF2-40B4-BE49-F238E27FC236}">
                <a16:creationId xmlns:a16="http://schemas.microsoft.com/office/drawing/2014/main" xmlns="" id="{D770AE76-C732-BE4E-B643-C5D995D039F0}"/>
              </a:ext>
            </a:extLst>
          </p:cNvPr>
          <p:cNvSpPr txBox="1">
            <a:spLocks noChangeArrowheads="1"/>
          </p:cNvSpPr>
          <p:nvPr/>
        </p:nvSpPr>
        <p:spPr bwMode="auto">
          <a:xfrm>
            <a:off x="62603" y="3605839"/>
            <a:ext cx="3671197" cy="72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a:lnSpc>
                <a:spcPct val="120000"/>
              </a:lnSpc>
            </a:pPr>
            <a:r>
              <a:rPr lang="en-US" i="1" dirty="0">
                <a:solidFill>
                  <a:srgbClr val="2726A1"/>
                </a:solidFill>
                <a:latin typeface="Times New Roman" panose="02020603050405020304" pitchFamily="18" charset="0"/>
                <a:ea typeface="Calibri" charset="0"/>
                <a:cs typeface="Times New Roman" panose="02020603050405020304" pitchFamily="18" charset="0"/>
              </a:rPr>
              <a:t>Salt system offshore West Africa, (courtesy of Repsol)</a:t>
            </a:r>
          </a:p>
        </p:txBody>
      </p:sp>
      <p:sp>
        <p:nvSpPr>
          <p:cNvPr id="4" name="Footer Placeholder 3">
            <a:extLst>
              <a:ext uri="{FF2B5EF4-FFF2-40B4-BE49-F238E27FC236}">
                <a16:creationId xmlns:a16="http://schemas.microsoft.com/office/drawing/2014/main" xmlns="" id="{C3B8FD0C-175C-3147-9D23-2BFB1A35EE66}"/>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21361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5788" y="2945532"/>
            <a:ext cx="9067800" cy="27515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marL="342900" indent="-342900">
              <a:lnSpc>
                <a:spcPct val="120000"/>
              </a:lnSpc>
              <a:buFont typeface="Arial" charset="0"/>
              <a:buChar char="•"/>
            </a:pPr>
            <a:r>
              <a:rPr lang="en-US" sz="2400">
                <a:solidFill>
                  <a:srgbClr val="2726A1"/>
                </a:solidFill>
                <a:latin typeface="Times New Roman" panose="02020603050405020304" pitchFamily="18" charset="0"/>
                <a:ea typeface="Calibri" charset="0"/>
                <a:cs typeface="Times New Roman" panose="02020603050405020304" pitchFamily="18" charset="0"/>
              </a:rPr>
              <a:t>Develop static </a:t>
            </a:r>
            <a:r>
              <a:rPr lang="en-US" sz="2400" dirty="0">
                <a:solidFill>
                  <a:srgbClr val="2726A1"/>
                </a:solidFill>
                <a:latin typeface="Times New Roman" panose="02020603050405020304" pitchFamily="18" charset="0"/>
                <a:ea typeface="Calibri" charset="0"/>
                <a:cs typeface="Times New Roman" panose="02020603050405020304" pitchFamily="18" charset="0"/>
              </a:rPr>
              <a:t>3-dimensional models and study the effect of complex geometries to stress and pressure.</a:t>
            </a:r>
          </a:p>
          <a:p>
            <a:pPr marL="342900" indent="-342900">
              <a:lnSpc>
                <a:spcPct val="120000"/>
              </a:lnSpc>
              <a:buFont typeface="Arial" charset="0"/>
              <a:buChar char="•"/>
            </a:pPr>
            <a:r>
              <a:rPr lang="en-US" sz="2400" dirty="0">
                <a:solidFill>
                  <a:srgbClr val="2726A1"/>
                </a:solidFill>
                <a:latin typeface="Times New Roman" panose="02020603050405020304" pitchFamily="18" charset="0"/>
                <a:ea typeface="Calibri" charset="0"/>
                <a:cs typeface="Times New Roman" panose="02020603050405020304" pitchFamily="18" charset="0"/>
              </a:rPr>
              <a:t>Explore</a:t>
            </a:r>
            <a:r>
              <a:rPr lang="en-US" sz="2400">
                <a:solidFill>
                  <a:srgbClr val="2726A1"/>
                </a:solidFill>
                <a:latin typeface="Times New Roman" panose="02020603050405020304" pitchFamily="18" charset="0"/>
                <a:ea typeface="Calibri" charset="0"/>
                <a:cs typeface="Times New Roman" panose="02020603050405020304" pitchFamily="18" charset="0"/>
              </a:rPr>
              <a:t> </a:t>
            </a:r>
            <a:r>
              <a:rPr lang="en-US" sz="2400" dirty="0">
                <a:solidFill>
                  <a:srgbClr val="2726A1"/>
                </a:solidFill>
                <a:latin typeface="Times New Roman" panose="02020603050405020304" pitchFamily="18" charset="0"/>
                <a:ea typeface="Calibri" charset="0"/>
                <a:cs typeface="Times New Roman" panose="02020603050405020304" pitchFamily="18" charset="0"/>
              </a:rPr>
              <a:t>evolutionary 3-dimensional models.</a:t>
            </a:r>
          </a:p>
          <a:p>
            <a:pPr marL="342900" indent="-342900">
              <a:lnSpc>
                <a:spcPct val="120000"/>
              </a:lnSpc>
              <a:buFont typeface="Arial" charset="0"/>
              <a:buChar char="•"/>
            </a:pPr>
            <a:r>
              <a:rPr lang="en-US" sz="2400">
                <a:solidFill>
                  <a:srgbClr val="2726A1"/>
                </a:solidFill>
                <a:latin typeface="Times New Roman" panose="02020603050405020304" pitchFamily="18" charset="0"/>
                <a:ea typeface="Calibri" charset="0"/>
                <a:cs typeface="Times New Roman" panose="02020603050405020304" pitchFamily="18" charset="0"/>
              </a:rPr>
              <a:t>Build models </a:t>
            </a:r>
            <a:r>
              <a:rPr lang="en-US" sz="2400" dirty="0">
                <a:solidFill>
                  <a:srgbClr val="2726A1"/>
                </a:solidFill>
                <a:latin typeface="Times New Roman" panose="02020603050405020304" pitchFamily="18" charset="0"/>
                <a:ea typeface="Calibri" charset="0"/>
                <a:cs typeface="Times New Roman" panose="02020603050405020304" pitchFamily="18" charset="0"/>
              </a:rPr>
              <a:t>of actual salt bodies and evaluate our poromechanical results with available data.</a:t>
            </a:r>
          </a:p>
          <a:p>
            <a:pPr marL="342900" indent="-342900">
              <a:lnSpc>
                <a:spcPct val="120000"/>
              </a:lnSpc>
              <a:buFont typeface="Arial" charset="0"/>
              <a:buChar char="•"/>
            </a:pPr>
            <a:r>
              <a:rPr lang="en-US" sz="2400">
                <a:solidFill>
                  <a:srgbClr val="2726A1"/>
                </a:solidFill>
                <a:latin typeface="Times New Roman" panose="02020603050405020304" pitchFamily="18" charset="0"/>
                <a:ea typeface="Calibri" charset="0"/>
                <a:cs typeface="Times New Roman" panose="02020603050405020304" pitchFamily="18" charset="0"/>
              </a:rPr>
              <a:t>Provide </a:t>
            </a:r>
            <a:r>
              <a:rPr lang="en-US" sz="2400" dirty="0">
                <a:solidFill>
                  <a:srgbClr val="2726A1"/>
                </a:solidFill>
                <a:latin typeface="Times New Roman" panose="02020603050405020304" pitchFamily="18" charset="0"/>
                <a:ea typeface="Calibri" charset="0"/>
                <a:cs typeface="Times New Roman" panose="02020603050405020304" pitchFamily="18" charset="0"/>
              </a:rPr>
              <a:t>criteria and guidelines for investing in a 3D studies. </a:t>
            </a:r>
          </a:p>
        </p:txBody>
      </p:sp>
      <p:sp>
        <p:nvSpPr>
          <p:cNvPr id="6" name="Text Box 2">
            <a:extLst>
              <a:ext uri="{FF2B5EF4-FFF2-40B4-BE49-F238E27FC236}">
                <a16:creationId xmlns:a16="http://schemas.microsoft.com/office/drawing/2014/main" xmlns="" id="{B0D4E84A-5AE7-294E-938D-A2AB8C53ECE0}"/>
              </a:ext>
            </a:extLst>
          </p:cNvPr>
          <p:cNvSpPr txBox="1">
            <a:spLocks noChangeArrowheads="1"/>
          </p:cNvSpPr>
          <p:nvPr/>
        </p:nvSpPr>
        <p:spPr bwMode="auto">
          <a:xfrm>
            <a:off x="-5788" y="5884"/>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Proposal section 2.2.3: 3D modeling of salt systems</a:t>
            </a:r>
            <a:endParaRPr lang="en-US" sz="3000" dirty="0">
              <a:solidFill>
                <a:srgbClr val="BD1C0B"/>
              </a:solidFill>
            </a:endParaRPr>
          </a:p>
        </p:txBody>
      </p:sp>
      <p:pic>
        <p:nvPicPr>
          <p:cNvPr id="7" name="Picture 6">
            <a:extLst>
              <a:ext uri="{FF2B5EF4-FFF2-40B4-BE49-F238E27FC236}">
                <a16:creationId xmlns:a16="http://schemas.microsoft.com/office/drawing/2014/main" xmlns="" id="{AE6E92D2-EE6B-D541-9119-153E1F8EE0F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695093" y="655687"/>
            <a:ext cx="3753813" cy="2349100"/>
          </a:xfrm>
          <a:prstGeom prst="rect">
            <a:avLst/>
          </a:prstGeom>
        </p:spPr>
      </p:pic>
      <p:sp>
        <p:nvSpPr>
          <p:cNvPr id="3" name="Footer Placeholder 2">
            <a:extLst>
              <a:ext uri="{FF2B5EF4-FFF2-40B4-BE49-F238E27FC236}">
                <a16:creationId xmlns:a16="http://schemas.microsoft.com/office/drawing/2014/main" xmlns="" id="{D5CE5D2D-7BF6-DC4B-8959-5CF7E02ED34D}"/>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6968700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cess_snapshots_52.jpg">
            <a:extLst>
              <a:ext uri="{FF2B5EF4-FFF2-40B4-BE49-F238E27FC236}">
                <a16:creationId xmlns:a16="http://schemas.microsoft.com/office/drawing/2014/main" xmlns="" id="{FC0EE041-B07D-644E-9B51-90071D0B694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28600" y="928688"/>
            <a:ext cx="4152374" cy="1814512"/>
          </a:xfrm>
          <a:prstGeom prst="rect">
            <a:avLst/>
          </a:prstGeom>
        </p:spPr>
      </p:pic>
      <p:sp>
        <p:nvSpPr>
          <p:cNvPr id="3" name="Text Box 2">
            <a:extLst>
              <a:ext uri="{FF2B5EF4-FFF2-40B4-BE49-F238E27FC236}">
                <a16:creationId xmlns:a16="http://schemas.microsoft.com/office/drawing/2014/main" xmlns="" id="{E9016FB7-F758-3D4B-86BF-19EAD27007EA}"/>
              </a:ext>
            </a:extLst>
          </p:cNvPr>
          <p:cNvSpPr txBox="1">
            <a:spLocks noChangeArrowheads="1"/>
          </p:cNvSpPr>
          <p:nvPr/>
        </p:nvSpPr>
        <p:spPr bwMode="auto">
          <a:xfrm>
            <a:off x="-5788" y="5884"/>
            <a:ext cx="9144000"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Proposal 2.2.4: Link stress/pressure  to seismic imaging</a:t>
            </a:r>
            <a:endParaRPr lang="en-US" sz="3000" dirty="0">
              <a:solidFill>
                <a:srgbClr val="BD1C0B"/>
              </a:solidFill>
            </a:endParaRPr>
          </a:p>
          <a:p>
            <a:r>
              <a:rPr lang="en-US" sz="3000" dirty="0">
                <a:solidFill>
                  <a:srgbClr val="BD1C0B"/>
                </a:solidFill>
                <a:latin typeface="Times New Roman" charset="0"/>
              </a:rPr>
              <a:t>Approach based on evolutionary models</a:t>
            </a:r>
          </a:p>
        </p:txBody>
      </p:sp>
      <p:sp>
        <p:nvSpPr>
          <p:cNvPr id="5" name="Text Box 9">
            <a:extLst>
              <a:ext uri="{FF2B5EF4-FFF2-40B4-BE49-F238E27FC236}">
                <a16:creationId xmlns:a16="http://schemas.microsoft.com/office/drawing/2014/main" xmlns="" id="{3E1EBBC2-4BE3-684D-9653-DB033FE49C6B}"/>
              </a:ext>
            </a:extLst>
          </p:cNvPr>
          <p:cNvSpPr txBox="1">
            <a:spLocks noChangeArrowheads="1"/>
          </p:cNvSpPr>
          <p:nvPr/>
        </p:nvSpPr>
        <p:spPr bwMode="auto">
          <a:xfrm>
            <a:off x="76200" y="2749282"/>
            <a:ext cx="4495800" cy="923330"/>
          </a:xfrm>
          <a:prstGeom prst="rect">
            <a:avLst/>
          </a:prstGeom>
          <a:noFill/>
          <a:ln>
            <a:noFill/>
          </a:ln>
          <a:effectLst/>
          <a:extLst/>
        </p:spPr>
        <p:txBody>
          <a:bodyPr wrap="square">
            <a:spAutoFit/>
          </a:bodyPr>
          <a:lstStyle/>
          <a:p>
            <a:pPr marL="342900" indent="-342900">
              <a:buFont typeface="Arial" charset="0"/>
              <a:buChar char="•"/>
            </a:pPr>
            <a:r>
              <a:rPr lang="en-US" dirty="0">
                <a:solidFill>
                  <a:srgbClr val="2726A1"/>
                </a:solidFill>
                <a:latin typeface="Times New Roman" panose="02020603050405020304" pitchFamily="18" charset="0"/>
                <a:ea typeface="Calibri" charset="0"/>
                <a:cs typeface="Times New Roman" panose="02020603050405020304" pitchFamily="18" charset="0"/>
              </a:rPr>
              <a:t>Final porosity, pore pressure and stress</a:t>
            </a:r>
          </a:p>
          <a:p>
            <a:pPr marL="342900" indent="-342900">
              <a:buFont typeface="Arial" charset="0"/>
              <a:buChar char="•"/>
            </a:pPr>
            <a:r>
              <a:rPr lang="en-US" dirty="0">
                <a:solidFill>
                  <a:srgbClr val="2726A1"/>
                </a:solidFill>
                <a:latin typeface="Times New Roman" panose="02020603050405020304" pitchFamily="18" charset="0"/>
                <a:ea typeface="Calibri" charset="0"/>
                <a:cs typeface="Times New Roman" panose="02020603050405020304" pitchFamily="18" charset="0"/>
              </a:rPr>
              <a:t>Bedding orientation and strain evolution</a:t>
            </a:r>
          </a:p>
          <a:p>
            <a:pPr marL="342900" indent="-342900">
              <a:buFont typeface="Arial" charset="0"/>
              <a:buChar char="•"/>
            </a:pPr>
            <a:r>
              <a:rPr lang="en-US" dirty="0">
                <a:solidFill>
                  <a:srgbClr val="2726A1"/>
                </a:solidFill>
                <a:latin typeface="Times New Roman" panose="02020603050405020304" pitchFamily="18" charset="0"/>
                <a:ea typeface="Calibri" charset="0"/>
                <a:cs typeface="Times New Roman" panose="02020603050405020304" pitchFamily="18" charset="0"/>
              </a:rPr>
              <a:t>Elastoplastic moduli</a:t>
            </a:r>
          </a:p>
        </p:txBody>
      </p:sp>
      <p:sp>
        <p:nvSpPr>
          <p:cNvPr id="7" name="Footer Placeholder 6">
            <a:extLst>
              <a:ext uri="{FF2B5EF4-FFF2-40B4-BE49-F238E27FC236}">
                <a16:creationId xmlns:a16="http://schemas.microsoft.com/office/drawing/2014/main" xmlns="" id="{905F8417-72DD-FF45-81CD-016025417736}"/>
              </a:ext>
            </a:extLst>
          </p:cNvPr>
          <p:cNvSpPr>
            <a:spLocks noGrp="1"/>
          </p:cNvSpPr>
          <p:nvPr>
            <p:ph type="ftr" sz="quarter" idx="3"/>
          </p:nvPr>
        </p:nvSpPr>
        <p:spPr/>
        <p:txBody>
          <a:bodyPr/>
          <a:lstStyle/>
          <a:p>
            <a:pPr algn="l"/>
            <a:r>
              <a:rPr lang="en-US"/>
              <a:t>© 2018 UT GeoFluids</a:t>
            </a:r>
            <a:endParaRPr lang="en-US" dirty="0"/>
          </a:p>
        </p:txBody>
      </p:sp>
      <p:pic>
        <p:nvPicPr>
          <p:cNvPr id="9" name="Picture 8">
            <a:extLst>
              <a:ext uri="{FF2B5EF4-FFF2-40B4-BE49-F238E27FC236}">
                <a16:creationId xmlns:a16="http://schemas.microsoft.com/office/drawing/2014/main" xmlns="" id="{3C953E28-058E-5041-A5E3-792480C56DE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090" y="3733800"/>
            <a:ext cx="2508086" cy="1807436"/>
          </a:xfrm>
          <a:prstGeom prst="rect">
            <a:avLst/>
          </a:prstGeom>
        </p:spPr>
      </p:pic>
      <p:sp>
        <p:nvSpPr>
          <p:cNvPr id="10" name="Down Arrow 9">
            <a:extLst>
              <a:ext uri="{FF2B5EF4-FFF2-40B4-BE49-F238E27FC236}">
                <a16:creationId xmlns:a16="http://schemas.microsoft.com/office/drawing/2014/main" xmlns="" id="{E72288D3-6314-9145-8B72-F73A90046E63}"/>
              </a:ext>
            </a:extLst>
          </p:cNvPr>
          <p:cNvSpPr/>
          <p:nvPr/>
        </p:nvSpPr>
        <p:spPr>
          <a:xfrm rot="18217888">
            <a:off x="2791824" y="3843179"/>
            <a:ext cx="2875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C4AA1987-0B23-394E-94D3-7B4EB3C884A3}"/>
              </a:ext>
            </a:extLst>
          </p:cNvPr>
          <p:cNvSpPr txBox="1"/>
          <p:nvPr/>
        </p:nvSpPr>
        <p:spPr>
          <a:xfrm>
            <a:off x="2817123" y="4562158"/>
            <a:ext cx="3127701" cy="769441"/>
          </a:xfrm>
          <a:prstGeom prst="rect">
            <a:avLst/>
          </a:prstGeom>
          <a:noFill/>
        </p:spPr>
        <p:txBody>
          <a:bodyPr wrap="square" rtlCol="0">
            <a:spAutoFit/>
          </a:bodyPr>
          <a:lstStyle/>
          <a:p>
            <a:pPr algn="ctr"/>
            <a:r>
              <a:rPr lang="en-US" sz="2200">
                <a:solidFill>
                  <a:srgbClr val="2726A1"/>
                </a:solidFill>
                <a:latin typeface="Times New Roman" panose="02020603050405020304" pitchFamily="18" charset="0"/>
                <a:cs typeface="Times New Roman" panose="02020603050405020304" pitchFamily="18" charset="0"/>
              </a:rPr>
              <a:t>Anisotropic velocity (CIG) </a:t>
            </a:r>
            <a:r>
              <a:rPr lang="en-US" sz="2200" dirty="0">
                <a:solidFill>
                  <a:srgbClr val="2726A1"/>
                </a:solidFill>
                <a:latin typeface="Times New Roman" panose="02020603050405020304" pitchFamily="18" charset="0"/>
                <a:cs typeface="Times New Roman" panose="02020603050405020304" pitchFamily="18" charset="0"/>
              </a:rPr>
              <a:t>models</a:t>
            </a:r>
          </a:p>
        </p:txBody>
      </p:sp>
      <p:sp>
        <p:nvSpPr>
          <p:cNvPr id="12" name="Down Arrow 11">
            <a:extLst>
              <a:ext uri="{FF2B5EF4-FFF2-40B4-BE49-F238E27FC236}">
                <a16:creationId xmlns:a16="http://schemas.microsoft.com/office/drawing/2014/main" xmlns="" id="{5707D5AD-B62F-9045-A8F6-A2E075A1CDAE}"/>
              </a:ext>
            </a:extLst>
          </p:cNvPr>
          <p:cNvSpPr/>
          <p:nvPr/>
        </p:nvSpPr>
        <p:spPr>
          <a:xfrm rot="16200000">
            <a:off x="6167587" y="5142838"/>
            <a:ext cx="2875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Velocity Figure2">
            <a:extLst>
              <a:ext uri="{FF2B5EF4-FFF2-40B4-BE49-F238E27FC236}">
                <a16:creationId xmlns:a16="http://schemas.microsoft.com/office/drawing/2014/main" xmlns="" id="{47EB4A44-6288-A849-900F-9C79A3AF9A9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869847" y="3733800"/>
            <a:ext cx="2058832" cy="252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A7FC29F0-C261-964B-AAA9-F86F24A4D9AE}"/>
              </a:ext>
            </a:extLst>
          </p:cNvPr>
          <p:cNvSpPr txBox="1"/>
          <p:nvPr/>
        </p:nvSpPr>
        <p:spPr>
          <a:xfrm>
            <a:off x="7620000" y="4129686"/>
            <a:ext cx="1232479" cy="923330"/>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Synthetic shot gathers</a:t>
            </a:r>
          </a:p>
        </p:txBody>
      </p:sp>
      <p:sp>
        <p:nvSpPr>
          <p:cNvPr id="15" name="TextBox 14">
            <a:extLst>
              <a:ext uri="{FF2B5EF4-FFF2-40B4-BE49-F238E27FC236}">
                <a16:creationId xmlns:a16="http://schemas.microsoft.com/office/drawing/2014/main" xmlns="" id="{695AFF9E-A9F3-C049-BF26-921EC99629C6}"/>
              </a:ext>
            </a:extLst>
          </p:cNvPr>
          <p:cNvSpPr txBox="1"/>
          <p:nvPr/>
        </p:nvSpPr>
        <p:spPr>
          <a:xfrm>
            <a:off x="5486400" y="2766689"/>
            <a:ext cx="3044254" cy="430887"/>
          </a:xfrm>
          <a:prstGeom prst="rect">
            <a:avLst/>
          </a:prstGeom>
          <a:noFill/>
        </p:spPr>
        <p:txBody>
          <a:bodyPr wrap="square" rtlCol="0">
            <a:spAutoFit/>
          </a:bodyPr>
          <a:lstStyle/>
          <a:p>
            <a:pPr algn="ctr"/>
            <a:r>
              <a:rPr lang="en-US" sz="2200" dirty="0">
                <a:solidFill>
                  <a:srgbClr val="2726A1"/>
                </a:solidFill>
                <a:latin typeface="Times New Roman" panose="02020603050405020304" pitchFamily="18" charset="0"/>
                <a:cs typeface="Times New Roman" panose="02020603050405020304" pitchFamily="18" charset="0"/>
              </a:rPr>
              <a:t>Synthetic seismic image</a:t>
            </a:r>
          </a:p>
        </p:txBody>
      </p:sp>
      <p:sp>
        <p:nvSpPr>
          <p:cNvPr id="16" name="Rectangle 15">
            <a:extLst>
              <a:ext uri="{FF2B5EF4-FFF2-40B4-BE49-F238E27FC236}">
                <a16:creationId xmlns:a16="http://schemas.microsoft.com/office/drawing/2014/main" xmlns="" id="{861C8A88-7770-5944-B97D-40446CEABAE2}"/>
              </a:ext>
            </a:extLst>
          </p:cNvPr>
          <p:cNvSpPr/>
          <p:nvPr/>
        </p:nvSpPr>
        <p:spPr>
          <a:xfrm>
            <a:off x="6629935" y="1153049"/>
            <a:ext cx="2397563" cy="1107996"/>
          </a:xfrm>
          <a:prstGeom prst="rect">
            <a:avLst/>
          </a:prstGeom>
        </p:spPr>
        <p:txBody>
          <a:bodyPr wrap="square">
            <a:spAutoFit/>
          </a:bodyPr>
          <a:lstStyle/>
          <a:p>
            <a:pPr lvl="0" algn="ctr"/>
            <a:r>
              <a:rPr lang="en-US" sz="2200" dirty="0">
                <a:solidFill>
                  <a:srgbClr val="2726A1"/>
                </a:solidFill>
                <a:latin typeface="Times New Roman" panose="02020603050405020304" pitchFamily="18" charset="0"/>
                <a:cs typeface="Times New Roman" panose="02020603050405020304" pitchFamily="18" charset="0"/>
              </a:rPr>
              <a:t>Signature of stress and pressure on seismic imaging</a:t>
            </a:r>
          </a:p>
        </p:txBody>
      </p:sp>
      <p:sp>
        <p:nvSpPr>
          <p:cNvPr id="17" name="Rectangle 16">
            <a:extLst>
              <a:ext uri="{FF2B5EF4-FFF2-40B4-BE49-F238E27FC236}">
                <a16:creationId xmlns:a16="http://schemas.microsoft.com/office/drawing/2014/main" xmlns="" id="{EAA950DE-20BD-294B-8C16-1198E8F1D4D8}"/>
              </a:ext>
            </a:extLst>
          </p:cNvPr>
          <p:cNvSpPr/>
          <p:nvPr/>
        </p:nvSpPr>
        <p:spPr>
          <a:xfrm>
            <a:off x="4607088" y="1148740"/>
            <a:ext cx="1865583" cy="1107996"/>
          </a:xfrm>
          <a:prstGeom prst="rect">
            <a:avLst/>
          </a:prstGeom>
        </p:spPr>
        <p:txBody>
          <a:bodyPr wrap="square">
            <a:spAutoFit/>
          </a:bodyPr>
          <a:lstStyle/>
          <a:p>
            <a:pPr lvl="0" algn="ctr"/>
            <a:r>
              <a:rPr lang="en-US" sz="2200" dirty="0">
                <a:solidFill>
                  <a:srgbClr val="2726A1"/>
                </a:solidFill>
                <a:latin typeface="Times New Roman" panose="02020603050405020304" pitchFamily="18" charset="0"/>
                <a:cs typeface="Times New Roman" panose="02020603050405020304" pitchFamily="18" charset="0"/>
              </a:rPr>
              <a:t>Improve seismic analysis tools</a:t>
            </a:r>
          </a:p>
        </p:txBody>
      </p:sp>
      <p:sp>
        <p:nvSpPr>
          <p:cNvPr id="19" name="Down Arrow 18">
            <a:extLst>
              <a:ext uri="{FF2B5EF4-FFF2-40B4-BE49-F238E27FC236}">
                <a16:creationId xmlns:a16="http://schemas.microsoft.com/office/drawing/2014/main" xmlns="" id="{A18D9521-7FAF-D946-B3EA-4BA40968AB81}"/>
              </a:ext>
            </a:extLst>
          </p:cNvPr>
          <p:cNvSpPr/>
          <p:nvPr/>
        </p:nvSpPr>
        <p:spPr>
          <a:xfrm rot="9520550">
            <a:off x="7073633" y="3240053"/>
            <a:ext cx="287500" cy="4121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xmlns="" id="{2810E964-7560-D040-AA43-A311D7EA4B8F}"/>
              </a:ext>
            </a:extLst>
          </p:cNvPr>
          <p:cNvSpPr/>
          <p:nvPr/>
        </p:nvSpPr>
        <p:spPr>
          <a:xfrm rot="9253864">
            <a:off x="6326776" y="2260348"/>
            <a:ext cx="277434" cy="529001"/>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xmlns="" id="{8E8FEC5E-D4C3-734A-BA44-2583D5B8BAE7}"/>
              </a:ext>
            </a:extLst>
          </p:cNvPr>
          <p:cNvSpPr/>
          <p:nvPr/>
        </p:nvSpPr>
        <p:spPr>
          <a:xfrm rot="12551109">
            <a:off x="7246578" y="2277032"/>
            <a:ext cx="277434" cy="529001"/>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7673F2BD-4F64-BD40-9A24-8EAE620EAFAC}"/>
              </a:ext>
            </a:extLst>
          </p:cNvPr>
          <p:cNvSpPr txBox="1"/>
          <p:nvPr/>
        </p:nvSpPr>
        <p:spPr>
          <a:xfrm>
            <a:off x="980422" y="5808212"/>
            <a:ext cx="4964402" cy="430887"/>
          </a:xfrm>
          <a:prstGeom prst="rect">
            <a:avLst/>
          </a:prstGeom>
          <a:noFill/>
        </p:spPr>
        <p:txBody>
          <a:bodyPr wrap="square" rtlCol="0">
            <a:spAutoFit/>
          </a:bodyPr>
          <a:lstStyle/>
          <a:p>
            <a:pPr algn="ctr"/>
            <a:r>
              <a:rPr lang="en-US" sz="2200" dirty="0">
                <a:solidFill>
                  <a:srgbClr val="C00000"/>
                </a:solidFill>
                <a:latin typeface="Times New Roman" panose="02020603050405020304" pitchFamily="18" charset="0"/>
                <a:cs typeface="Times New Roman" panose="02020603050405020304" pitchFamily="18" charset="0"/>
              </a:rPr>
              <a:t>Kyle Spikes and Mrinal Sen</a:t>
            </a:r>
          </a:p>
        </p:txBody>
      </p:sp>
    </p:spTree>
    <p:extLst>
      <p:ext uri="{BB962C8B-B14F-4D97-AF65-F5344CB8AC3E}">
        <p14:creationId xmlns:p14="http://schemas.microsoft.com/office/powerpoint/2010/main" val="39672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4" grpId="0"/>
      <p:bldP spid="15" grpId="0"/>
      <p:bldP spid="16" grpId="0"/>
      <p:bldP spid="17" grpId="0"/>
      <p:bldP spid="19" grpId="0" animBg="1"/>
      <p:bldP spid="20" grpId="0" animBg="1"/>
      <p:bldP spid="2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xmlns="" id="{CD8ABFAC-5F37-554B-82F9-A0376BAE90F0}"/>
              </a:ext>
            </a:extLst>
          </p:cNvPr>
          <p:cNvSpPr txBox="1">
            <a:spLocks noChangeArrowheads="1"/>
          </p:cNvSpPr>
          <p:nvPr/>
        </p:nvSpPr>
        <p:spPr bwMode="auto">
          <a:xfrm>
            <a:off x="-5788" y="5884"/>
            <a:ext cx="9144000"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Proposal 2.2.4</a:t>
            </a:r>
            <a:r>
              <a:rPr lang="en-US" sz="3000">
                <a:solidFill>
                  <a:srgbClr val="BD1C0B"/>
                </a:solidFill>
                <a:latin typeface="Times New Roman" charset="0"/>
              </a:rPr>
              <a:t>: Link stress/pressure  to seismic imaging Approach </a:t>
            </a:r>
            <a:r>
              <a:rPr lang="en-US" sz="3000" dirty="0">
                <a:solidFill>
                  <a:srgbClr val="BD1C0B"/>
                </a:solidFill>
                <a:latin typeface="Times New Roman" charset="0"/>
              </a:rPr>
              <a:t>based on field data and </a:t>
            </a:r>
            <a:r>
              <a:rPr lang="en-US" sz="3000">
                <a:solidFill>
                  <a:srgbClr val="BD1C0B"/>
                </a:solidFill>
                <a:latin typeface="Times New Roman" charset="0"/>
              </a:rPr>
              <a:t>static models </a:t>
            </a:r>
            <a:endParaRPr lang="en-US" sz="3000" dirty="0">
              <a:solidFill>
                <a:srgbClr val="BD1C0B"/>
              </a:solidFill>
            </a:endParaRPr>
          </a:p>
        </p:txBody>
      </p:sp>
      <p:pic>
        <p:nvPicPr>
          <p:cNvPr id="4" name="Picture 3">
            <a:extLst>
              <a:ext uri="{FF2B5EF4-FFF2-40B4-BE49-F238E27FC236}">
                <a16:creationId xmlns:a16="http://schemas.microsoft.com/office/drawing/2014/main" xmlns="" id="{C66E5A12-8489-DB45-8139-B45CF08395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84529" y="1114987"/>
            <a:ext cx="3775401" cy="1613804"/>
          </a:xfrm>
          <a:prstGeom prst="rect">
            <a:avLst/>
          </a:prstGeom>
        </p:spPr>
      </p:pic>
      <p:sp>
        <p:nvSpPr>
          <p:cNvPr id="15" name="Down Arrow 14">
            <a:extLst>
              <a:ext uri="{FF2B5EF4-FFF2-40B4-BE49-F238E27FC236}">
                <a16:creationId xmlns:a16="http://schemas.microsoft.com/office/drawing/2014/main" xmlns="" id="{93EA8087-D2B6-F84F-A602-22D4BB07C0B4}"/>
              </a:ext>
            </a:extLst>
          </p:cNvPr>
          <p:cNvSpPr/>
          <p:nvPr/>
        </p:nvSpPr>
        <p:spPr>
          <a:xfrm rot="8007045">
            <a:off x="4390880" y="1589925"/>
            <a:ext cx="287500" cy="9184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89615A20-FED0-F74C-B84C-5DD5D18E9711}"/>
              </a:ext>
            </a:extLst>
          </p:cNvPr>
          <p:cNvSpPr/>
          <p:nvPr/>
        </p:nvSpPr>
        <p:spPr>
          <a:xfrm>
            <a:off x="4103197" y="2641529"/>
            <a:ext cx="2534456" cy="1107996"/>
          </a:xfrm>
          <a:prstGeom prst="rect">
            <a:avLst/>
          </a:prstGeom>
        </p:spPr>
        <p:txBody>
          <a:bodyPr wrap="square">
            <a:spAutoFit/>
          </a:bodyPr>
          <a:lstStyle/>
          <a:p>
            <a:pPr lvl="0" algn="ctr"/>
            <a:r>
              <a:rPr lang="en-US" sz="2200" dirty="0">
                <a:solidFill>
                  <a:srgbClr val="2726A1"/>
                </a:solidFill>
                <a:latin typeface="Times New Roman" panose="02020603050405020304" pitchFamily="18" charset="0"/>
                <a:cs typeface="Times New Roman" panose="02020603050405020304" pitchFamily="18" charset="0"/>
              </a:rPr>
              <a:t>Compare with measured data</a:t>
            </a:r>
          </a:p>
          <a:p>
            <a:pPr lvl="0" algn="ctr"/>
            <a:r>
              <a:rPr lang="en-US" sz="2200" dirty="0">
                <a:solidFill>
                  <a:srgbClr val="2726A1"/>
                </a:solidFill>
                <a:latin typeface="Times New Roman" panose="02020603050405020304" pitchFamily="18" charset="0"/>
                <a:cs typeface="Times New Roman" panose="02020603050405020304" pitchFamily="18" charset="0"/>
              </a:rPr>
              <a:t>Re-define salt shape</a:t>
            </a:r>
          </a:p>
        </p:txBody>
      </p:sp>
      <p:sp>
        <p:nvSpPr>
          <p:cNvPr id="22" name="Rectangle 21">
            <a:extLst>
              <a:ext uri="{FF2B5EF4-FFF2-40B4-BE49-F238E27FC236}">
                <a16:creationId xmlns:a16="http://schemas.microsoft.com/office/drawing/2014/main" xmlns="" id="{4B262EED-BB75-0D48-852E-D4EEECE211FF}"/>
              </a:ext>
            </a:extLst>
          </p:cNvPr>
          <p:cNvSpPr/>
          <p:nvPr/>
        </p:nvSpPr>
        <p:spPr>
          <a:xfrm>
            <a:off x="6754379" y="2046420"/>
            <a:ext cx="2397563" cy="769441"/>
          </a:xfrm>
          <a:prstGeom prst="rect">
            <a:avLst/>
          </a:prstGeom>
        </p:spPr>
        <p:txBody>
          <a:bodyPr wrap="square">
            <a:spAutoFit/>
          </a:bodyPr>
          <a:lstStyle/>
          <a:p>
            <a:pPr lvl="0" algn="ctr"/>
            <a:r>
              <a:rPr lang="en-US" sz="2200" dirty="0">
                <a:solidFill>
                  <a:srgbClr val="2726A1"/>
                </a:solidFill>
                <a:latin typeface="Times New Roman" panose="02020603050405020304" pitchFamily="18" charset="0"/>
                <a:cs typeface="Times New Roman" panose="02020603050405020304" pitchFamily="18" charset="0"/>
              </a:rPr>
              <a:t>Signature of stress on seismic imaging</a:t>
            </a:r>
          </a:p>
        </p:txBody>
      </p:sp>
      <p:sp>
        <p:nvSpPr>
          <p:cNvPr id="23" name="Down Arrow 22">
            <a:extLst>
              <a:ext uri="{FF2B5EF4-FFF2-40B4-BE49-F238E27FC236}">
                <a16:creationId xmlns:a16="http://schemas.microsoft.com/office/drawing/2014/main" xmlns="" id="{1359C856-5B9F-F847-8497-C7206E8BA133}"/>
              </a:ext>
            </a:extLst>
          </p:cNvPr>
          <p:cNvSpPr/>
          <p:nvPr/>
        </p:nvSpPr>
        <p:spPr>
          <a:xfrm rot="8850799">
            <a:off x="6501064" y="1696458"/>
            <a:ext cx="273177" cy="482261"/>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DF971AB4-3BCD-0D4F-9703-5DDE269935A9}"/>
              </a:ext>
            </a:extLst>
          </p:cNvPr>
          <p:cNvSpPr/>
          <p:nvPr/>
        </p:nvSpPr>
        <p:spPr>
          <a:xfrm>
            <a:off x="5041988" y="980451"/>
            <a:ext cx="1865583" cy="769441"/>
          </a:xfrm>
          <a:prstGeom prst="rect">
            <a:avLst/>
          </a:prstGeom>
        </p:spPr>
        <p:txBody>
          <a:bodyPr wrap="square">
            <a:spAutoFit/>
          </a:bodyPr>
          <a:lstStyle/>
          <a:p>
            <a:pPr lvl="0" algn="ctr"/>
            <a:r>
              <a:rPr lang="en-US" sz="2200" dirty="0">
                <a:solidFill>
                  <a:srgbClr val="2726A1"/>
                </a:solidFill>
                <a:latin typeface="Times New Roman" panose="02020603050405020304" pitchFamily="18" charset="0"/>
                <a:cs typeface="Times New Roman" panose="02020603050405020304" pitchFamily="18" charset="0"/>
              </a:rPr>
              <a:t>Improve seismic tools</a:t>
            </a:r>
          </a:p>
        </p:txBody>
      </p:sp>
      <p:sp>
        <p:nvSpPr>
          <p:cNvPr id="29" name="Rectangle 28">
            <a:extLst>
              <a:ext uri="{FF2B5EF4-FFF2-40B4-BE49-F238E27FC236}">
                <a16:creationId xmlns:a16="http://schemas.microsoft.com/office/drawing/2014/main" xmlns="" id="{E635FD2A-A554-A349-86AE-F91F0296A82A}"/>
              </a:ext>
            </a:extLst>
          </p:cNvPr>
          <p:cNvSpPr/>
          <p:nvPr/>
        </p:nvSpPr>
        <p:spPr>
          <a:xfrm>
            <a:off x="7325716" y="917539"/>
            <a:ext cx="1865583" cy="769441"/>
          </a:xfrm>
          <a:prstGeom prst="rect">
            <a:avLst/>
          </a:prstGeom>
        </p:spPr>
        <p:txBody>
          <a:bodyPr wrap="square">
            <a:spAutoFit/>
          </a:bodyPr>
          <a:lstStyle/>
          <a:p>
            <a:pPr lvl="0" algn="ctr"/>
            <a:r>
              <a:rPr lang="en-US" sz="2200" dirty="0">
                <a:solidFill>
                  <a:srgbClr val="2726A1"/>
                </a:solidFill>
                <a:latin typeface="Times New Roman" panose="02020603050405020304" pitchFamily="18" charset="0"/>
                <a:cs typeface="Times New Roman" panose="02020603050405020304" pitchFamily="18" charset="0"/>
              </a:rPr>
              <a:t>Direct stress inversion</a:t>
            </a:r>
          </a:p>
        </p:txBody>
      </p:sp>
      <p:sp>
        <p:nvSpPr>
          <p:cNvPr id="30" name="Down Arrow 29">
            <a:extLst>
              <a:ext uri="{FF2B5EF4-FFF2-40B4-BE49-F238E27FC236}">
                <a16:creationId xmlns:a16="http://schemas.microsoft.com/office/drawing/2014/main" xmlns="" id="{81842EC9-3044-214E-9657-273EEB91257F}"/>
              </a:ext>
            </a:extLst>
          </p:cNvPr>
          <p:cNvSpPr/>
          <p:nvPr/>
        </p:nvSpPr>
        <p:spPr>
          <a:xfrm rot="10800000">
            <a:off x="7975362" y="1699343"/>
            <a:ext cx="251581" cy="431655"/>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xmlns="" id="{17BDBE7B-5871-4C42-81A3-86282A4365DF}"/>
              </a:ext>
            </a:extLst>
          </p:cNvPr>
          <p:cNvSpPr>
            <a:spLocks noGrp="1"/>
          </p:cNvSpPr>
          <p:nvPr>
            <p:ph type="ftr" sz="quarter" idx="3"/>
          </p:nvPr>
        </p:nvSpPr>
        <p:spPr/>
        <p:txBody>
          <a:bodyPr/>
          <a:lstStyle/>
          <a:p>
            <a:pPr algn="l"/>
            <a:r>
              <a:rPr lang="en-US"/>
              <a:t>© 2018 UT GeoFluids</a:t>
            </a:r>
            <a:endParaRPr lang="en-US" dirty="0"/>
          </a:p>
        </p:txBody>
      </p:sp>
      <p:pic>
        <p:nvPicPr>
          <p:cNvPr id="31" name="Picture 30">
            <a:extLst>
              <a:ext uri="{FF2B5EF4-FFF2-40B4-BE49-F238E27FC236}">
                <a16:creationId xmlns:a16="http://schemas.microsoft.com/office/drawing/2014/main" xmlns="" id="{AC900D84-A36D-B142-A08F-FCB3C105AA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980" y="2750441"/>
            <a:ext cx="2508086" cy="1807436"/>
          </a:xfrm>
          <a:prstGeom prst="rect">
            <a:avLst/>
          </a:prstGeom>
        </p:spPr>
      </p:pic>
      <p:sp>
        <p:nvSpPr>
          <p:cNvPr id="32" name="Down Arrow 31">
            <a:extLst>
              <a:ext uri="{FF2B5EF4-FFF2-40B4-BE49-F238E27FC236}">
                <a16:creationId xmlns:a16="http://schemas.microsoft.com/office/drawing/2014/main" xmlns="" id="{8A2F0D96-481A-704A-9D87-7D1FC94C9F95}"/>
              </a:ext>
            </a:extLst>
          </p:cNvPr>
          <p:cNvSpPr/>
          <p:nvPr/>
        </p:nvSpPr>
        <p:spPr>
          <a:xfrm>
            <a:off x="2294650" y="4782569"/>
            <a:ext cx="322416" cy="482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D062A363-02CD-E34A-A689-00C0EF002302}"/>
              </a:ext>
            </a:extLst>
          </p:cNvPr>
          <p:cNvSpPr txBox="1"/>
          <p:nvPr/>
        </p:nvSpPr>
        <p:spPr>
          <a:xfrm>
            <a:off x="-29594" y="5328032"/>
            <a:ext cx="4456652" cy="430887"/>
          </a:xfrm>
          <a:prstGeom prst="rect">
            <a:avLst/>
          </a:prstGeom>
          <a:noFill/>
        </p:spPr>
        <p:txBody>
          <a:bodyPr wrap="square" rtlCol="0">
            <a:spAutoFit/>
          </a:bodyPr>
          <a:lstStyle/>
          <a:p>
            <a:pPr algn="ctr"/>
            <a:r>
              <a:rPr lang="en-US" sz="2200">
                <a:solidFill>
                  <a:srgbClr val="2726A1"/>
                </a:solidFill>
                <a:latin typeface="Times New Roman" panose="02020603050405020304" pitchFamily="18" charset="0"/>
                <a:cs typeface="Times New Roman" panose="02020603050405020304" pitchFamily="18" charset="0"/>
              </a:rPr>
              <a:t>Anisotropic velocity (CIG) </a:t>
            </a:r>
            <a:r>
              <a:rPr lang="en-US" sz="2200" dirty="0">
                <a:solidFill>
                  <a:srgbClr val="2726A1"/>
                </a:solidFill>
                <a:latin typeface="Times New Roman" panose="02020603050405020304" pitchFamily="18" charset="0"/>
                <a:cs typeface="Times New Roman" panose="02020603050405020304" pitchFamily="18" charset="0"/>
              </a:rPr>
              <a:t>models</a:t>
            </a:r>
          </a:p>
        </p:txBody>
      </p:sp>
      <p:pic>
        <p:nvPicPr>
          <p:cNvPr id="34" name="Picture 33">
            <a:extLst>
              <a:ext uri="{FF2B5EF4-FFF2-40B4-BE49-F238E27FC236}">
                <a16:creationId xmlns:a16="http://schemas.microsoft.com/office/drawing/2014/main" xmlns="" id="{F921FC16-050F-CE43-9EE6-B80748845A1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60484"/>
          <a:stretch/>
        </p:blipFill>
        <p:spPr>
          <a:xfrm>
            <a:off x="2708877" y="2718831"/>
            <a:ext cx="1251371" cy="1943125"/>
          </a:xfrm>
          <a:prstGeom prst="rect">
            <a:avLst/>
          </a:prstGeom>
        </p:spPr>
      </p:pic>
      <p:grpSp>
        <p:nvGrpSpPr>
          <p:cNvPr id="8" name="Group 7">
            <a:extLst>
              <a:ext uri="{FF2B5EF4-FFF2-40B4-BE49-F238E27FC236}">
                <a16:creationId xmlns:a16="http://schemas.microsoft.com/office/drawing/2014/main" xmlns="" id="{B554D885-9B09-684F-845F-05CF72231358}"/>
              </a:ext>
            </a:extLst>
          </p:cNvPr>
          <p:cNvGrpSpPr/>
          <p:nvPr/>
        </p:nvGrpSpPr>
        <p:grpSpPr>
          <a:xfrm>
            <a:off x="5036200" y="3780139"/>
            <a:ext cx="2058832" cy="2524855"/>
            <a:chOff x="5514258" y="3787805"/>
            <a:chExt cx="2058832" cy="2524855"/>
          </a:xfrm>
        </p:grpSpPr>
        <p:pic>
          <p:nvPicPr>
            <p:cNvPr id="36" name="Picture 2" descr="Velocity Figure2">
              <a:extLst>
                <a:ext uri="{FF2B5EF4-FFF2-40B4-BE49-F238E27FC236}">
                  <a16:creationId xmlns:a16="http://schemas.microsoft.com/office/drawing/2014/main" xmlns="" id="{3B7F4E61-CAE8-F140-A441-680A9B7BC09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514258" y="3787805"/>
              <a:ext cx="2058832" cy="252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xmlns="" id="{168A5495-075B-EC47-BA0C-EB1994922C07}"/>
                </a:ext>
              </a:extLst>
            </p:cNvPr>
            <p:cNvSpPr txBox="1"/>
            <p:nvPr/>
          </p:nvSpPr>
          <p:spPr>
            <a:xfrm>
              <a:off x="6264411" y="4183691"/>
              <a:ext cx="1232479" cy="923330"/>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Synthetic shot gathers</a:t>
              </a:r>
            </a:p>
          </p:txBody>
        </p:sp>
      </p:grpSp>
      <p:sp>
        <p:nvSpPr>
          <p:cNvPr id="38" name="TextBox 37">
            <a:extLst>
              <a:ext uri="{FF2B5EF4-FFF2-40B4-BE49-F238E27FC236}">
                <a16:creationId xmlns:a16="http://schemas.microsoft.com/office/drawing/2014/main" xmlns="" id="{24C08B08-5E3E-BE4A-942C-8D8A248D15D3}"/>
              </a:ext>
            </a:extLst>
          </p:cNvPr>
          <p:cNvSpPr txBox="1"/>
          <p:nvPr/>
        </p:nvSpPr>
        <p:spPr>
          <a:xfrm>
            <a:off x="7672866" y="3304278"/>
            <a:ext cx="1378159" cy="1107996"/>
          </a:xfrm>
          <a:prstGeom prst="rect">
            <a:avLst/>
          </a:prstGeom>
          <a:noFill/>
        </p:spPr>
        <p:txBody>
          <a:bodyPr wrap="square" rtlCol="0">
            <a:spAutoFit/>
          </a:bodyPr>
          <a:lstStyle/>
          <a:p>
            <a:pPr algn="ctr"/>
            <a:r>
              <a:rPr lang="en-US" sz="2200" dirty="0">
                <a:solidFill>
                  <a:srgbClr val="2726A1"/>
                </a:solidFill>
                <a:latin typeface="Times New Roman" panose="02020603050405020304" pitchFamily="18" charset="0"/>
                <a:cs typeface="Times New Roman" panose="02020603050405020304" pitchFamily="18" charset="0"/>
              </a:rPr>
              <a:t>Synthetic</a:t>
            </a:r>
          </a:p>
          <a:p>
            <a:pPr algn="ctr"/>
            <a:r>
              <a:rPr lang="en-US" sz="2200" dirty="0">
                <a:solidFill>
                  <a:srgbClr val="2726A1"/>
                </a:solidFill>
                <a:latin typeface="Times New Roman" panose="02020603050405020304" pitchFamily="18" charset="0"/>
                <a:cs typeface="Times New Roman" panose="02020603050405020304" pitchFamily="18" charset="0"/>
              </a:rPr>
              <a:t>seismic</a:t>
            </a:r>
          </a:p>
          <a:p>
            <a:pPr algn="ctr"/>
            <a:r>
              <a:rPr lang="en-US" sz="2200" dirty="0">
                <a:solidFill>
                  <a:srgbClr val="2726A1"/>
                </a:solidFill>
                <a:latin typeface="Times New Roman" panose="02020603050405020304" pitchFamily="18" charset="0"/>
                <a:cs typeface="Times New Roman" panose="02020603050405020304" pitchFamily="18" charset="0"/>
              </a:rPr>
              <a:t>image</a:t>
            </a:r>
          </a:p>
        </p:txBody>
      </p:sp>
      <p:sp>
        <p:nvSpPr>
          <p:cNvPr id="39" name="Down Arrow 38">
            <a:extLst>
              <a:ext uri="{FF2B5EF4-FFF2-40B4-BE49-F238E27FC236}">
                <a16:creationId xmlns:a16="http://schemas.microsoft.com/office/drawing/2014/main" xmlns="" id="{6E8F282A-6C92-9E4E-A383-012949AD4FB3}"/>
              </a:ext>
            </a:extLst>
          </p:cNvPr>
          <p:cNvSpPr/>
          <p:nvPr/>
        </p:nvSpPr>
        <p:spPr>
          <a:xfrm rot="7453409">
            <a:off x="7011508" y="3036092"/>
            <a:ext cx="287500" cy="960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a:extLst>
              <a:ext uri="{FF2B5EF4-FFF2-40B4-BE49-F238E27FC236}">
                <a16:creationId xmlns:a16="http://schemas.microsoft.com/office/drawing/2014/main" xmlns="" id="{392F3DDE-D064-914D-8F16-4A02A1F1A611}"/>
              </a:ext>
            </a:extLst>
          </p:cNvPr>
          <p:cNvSpPr/>
          <p:nvPr/>
        </p:nvSpPr>
        <p:spPr>
          <a:xfrm rot="14280089">
            <a:off x="7354200" y="4147718"/>
            <a:ext cx="2875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a:extLst>
              <a:ext uri="{FF2B5EF4-FFF2-40B4-BE49-F238E27FC236}">
                <a16:creationId xmlns:a16="http://schemas.microsoft.com/office/drawing/2014/main" xmlns="" id="{747845BF-AAA2-294A-9D98-6B7ACB97FD3A}"/>
              </a:ext>
            </a:extLst>
          </p:cNvPr>
          <p:cNvSpPr/>
          <p:nvPr/>
        </p:nvSpPr>
        <p:spPr>
          <a:xfrm rot="16200000">
            <a:off x="4572225" y="5238675"/>
            <a:ext cx="2875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a:extLst>
              <a:ext uri="{FF2B5EF4-FFF2-40B4-BE49-F238E27FC236}">
                <a16:creationId xmlns:a16="http://schemas.microsoft.com/office/drawing/2014/main" xmlns="" id="{7CFC1402-61B3-F845-8503-F01859AE47C1}"/>
              </a:ext>
            </a:extLst>
          </p:cNvPr>
          <p:cNvSpPr/>
          <p:nvPr/>
        </p:nvSpPr>
        <p:spPr>
          <a:xfrm rot="10800000">
            <a:off x="8148295" y="2815861"/>
            <a:ext cx="287500" cy="463691"/>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a:extLst>
              <a:ext uri="{FF2B5EF4-FFF2-40B4-BE49-F238E27FC236}">
                <a16:creationId xmlns:a16="http://schemas.microsoft.com/office/drawing/2014/main" xmlns="" id="{88576D9D-1F75-BB43-A3B0-571336FE3358}"/>
              </a:ext>
            </a:extLst>
          </p:cNvPr>
          <p:cNvSpPr/>
          <p:nvPr/>
        </p:nvSpPr>
        <p:spPr>
          <a:xfrm rot="14074314">
            <a:off x="6351858" y="2415026"/>
            <a:ext cx="287500" cy="609600"/>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8D2FE07E-11F3-8D4C-9DAC-F8EFCF4BAFEC}"/>
              </a:ext>
            </a:extLst>
          </p:cNvPr>
          <p:cNvSpPr txBox="1"/>
          <p:nvPr/>
        </p:nvSpPr>
        <p:spPr>
          <a:xfrm>
            <a:off x="226676" y="5893713"/>
            <a:ext cx="4964402" cy="430887"/>
          </a:xfrm>
          <a:prstGeom prst="rect">
            <a:avLst/>
          </a:prstGeom>
          <a:noFill/>
        </p:spPr>
        <p:txBody>
          <a:bodyPr wrap="square" rtlCol="0">
            <a:spAutoFit/>
          </a:bodyPr>
          <a:lstStyle/>
          <a:p>
            <a:pPr algn="ctr"/>
            <a:r>
              <a:rPr lang="en-US" sz="2200" dirty="0">
                <a:solidFill>
                  <a:srgbClr val="C00000"/>
                </a:solidFill>
                <a:latin typeface="Times New Roman" panose="02020603050405020304" pitchFamily="18" charset="0"/>
                <a:cs typeface="Times New Roman" panose="02020603050405020304" pitchFamily="18" charset="0"/>
              </a:rPr>
              <a:t>Kyle Spikes and Mrinal Sen</a:t>
            </a:r>
          </a:p>
        </p:txBody>
      </p:sp>
    </p:spTree>
    <p:extLst>
      <p:ext uri="{BB962C8B-B14F-4D97-AF65-F5344CB8AC3E}">
        <p14:creationId xmlns:p14="http://schemas.microsoft.com/office/powerpoint/2010/main" val="36938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2" grpId="0"/>
      <p:bldP spid="23" grpId="0" animBg="1"/>
      <p:bldP spid="28" grpId="0"/>
      <p:bldP spid="29" grpId="0"/>
      <p:bldP spid="30" grpId="0" animBg="1"/>
      <p:bldP spid="32" grpId="0" animBg="1"/>
      <p:bldP spid="33" grpId="0"/>
      <p:bldP spid="38" grpId="0"/>
      <p:bldP spid="39" grpId="0" animBg="1"/>
      <p:bldP spid="40" grpId="0" animBg="1"/>
      <p:bldP spid="35" grpId="0" animBg="1"/>
      <p:bldP spid="41" grpId="0" animBg="1"/>
      <p:bldP spid="4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xmlns="" id="{33B145ED-C421-DE4B-8D34-AA9D92A749D7}"/>
              </a:ext>
            </a:extLst>
          </p:cNvPr>
          <p:cNvSpPr txBox="1">
            <a:spLocks noChangeArrowheads="1"/>
          </p:cNvSpPr>
          <p:nvPr/>
        </p:nvSpPr>
        <p:spPr bwMode="auto">
          <a:xfrm>
            <a:off x="-5788" y="5884"/>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Proposal 2.2.4: Rock physics models</a:t>
            </a:r>
            <a:endParaRPr lang="en-US" sz="3000" dirty="0">
              <a:solidFill>
                <a:srgbClr val="BD1C0B"/>
              </a:solidFill>
            </a:endParaRPr>
          </a:p>
        </p:txBody>
      </p:sp>
      <p:sp>
        <p:nvSpPr>
          <p:cNvPr id="13" name="TextBox 12">
            <a:extLst>
              <a:ext uri="{FF2B5EF4-FFF2-40B4-BE49-F238E27FC236}">
                <a16:creationId xmlns:a16="http://schemas.microsoft.com/office/drawing/2014/main" xmlns="" id="{33EDF765-07CB-A54D-BCFB-BEC7CE66A12C}"/>
              </a:ext>
            </a:extLst>
          </p:cNvPr>
          <p:cNvSpPr txBox="1"/>
          <p:nvPr/>
        </p:nvSpPr>
        <p:spPr>
          <a:xfrm>
            <a:off x="2667000" y="4114800"/>
            <a:ext cx="1281120" cy="307777"/>
          </a:xfrm>
          <a:prstGeom prst="rect">
            <a:avLst/>
          </a:prstGeom>
          <a:noFill/>
        </p:spPr>
        <p:txBody>
          <a:bodyPr wrap="non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(Spikes &amp; Sen)</a:t>
            </a:r>
          </a:p>
        </p:txBody>
      </p:sp>
      <p:pic>
        <p:nvPicPr>
          <p:cNvPr id="7" name="Picture 6">
            <a:extLst>
              <a:ext uri="{FF2B5EF4-FFF2-40B4-BE49-F238E27FC236}">
                <a16:creationId xmlns:a16="http://schemas.microsoft.com/office/drawing/2014/main" xmlns="" id="{FDABF682-71AD-5744-909F-4358FFCCFDFD}"/>
              </a:ext>
            </a:extLst>
          </p:cNvPr>
          <p:cNvPicPr>
            <a:picLocks noChangeAspect="1"/>
          </p:cNvPicPr>
          <p:nvPr/>
        </p:nvPicPr>
        <p:blipFill>
          <a:blip r:embed="rId3"/>
          <a:stretch>
            <a:fillRect/>
          </a:stretch>
        </p:blipFill>
        <p:spPr>
          <a:xfrm>
            <a:off x="21336" y="657889"/>
            <a:ext cx="4304231" cy="2871111"/>
          </a:xfrm>
          <a:prstGeom prst="rect">
            <a:avLst/>
          </a:prstGeom>
        </p:spPr>
      </p:pic>
      <p:pic>
        <p:nvPicPr>
          <p:cNvPr id="8" name="Picture 7">
            <a:extLst>
              <a:ext uri="{FF2B5EF4-FFF2-40B4-BE49-F238E27FC236}">
                <a16:creationId xmlns:a16="http://schemas.microsoft.com/office/drawing/2014/main" xmlns="" id="{24E15241-696F-C04B-8F73-202A16F52818}"/>
              </a:ext>
            </a:extLst>
          </p:cNvPr>
          <p:cNvPicPr>
            <a:picLocks noChangeAspect="1"/>
          </p:cNvPicPr>
          <p:nvPr/>
        </p:nvPicPr>
        <p:blipFill>
          <a:blip r:embed="rId4"/>
          <a:stretch>
            <a:fillRect/>
          </a:stretch>
        </p:blipFill>
        <p:spPr>
          <a:xfrm>
            <a:off x="4715792" y="573984"/>
            <a:ext cx="4345231" cy="2855016"/>
          </a:xfrm>
          <a:prstGeom prst="rect">
            <a:avLst/>
          </a:prstGeom>
        </p:spPr>
      </p:pic>
      <p:sp>
        <p:nvSpPr>
          <p:cNvPr id="9" name="Text Box 9">
            <a:extLst>
              <a:ext uri="{FF2B5EF4-FFF2-40B4-BE49-F238E27FC236}">
                <a16:creationId xmlns:a16="http://schemas.microsoft.com/office/drawing/2014/main" xmlns="" id="{822DC990-559E-C545-BC5E-D9DFEB9B29EC}"/>
              </a:ext>
            </a:extLst>
          </p:cNvPr>
          <p:cNvSpPr txBox="1">
            <a:spLocks noChangeArrowheads="1"/>
          </p:cNvSpPr>
          <p:nvPr/>
        </p:nvSpPr>
        <p:spPr bwMode="auto">
          <a:xfrm>
            <a:off x="-5788" y="3560323"/>
            <a:ext cx="9144000" cy="22696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a:lnSpc>
                <a:spcPct val="120000"/>
              </a:lnSpc>
            </a:pPr>
            <a:r>
              <a:rPr lang="en-US" sz="2400" dirty="0">
                <a:solidFill>
                  <a:srgbClr val="2726A1"/>
                </a:solidFill>
                <a:latin typeface="Times New Roman" panose="02020603050405020304" pitchFamily="18" charset="0"/>
                <a:ea typeface="Calibri" charset="0"/>
                <a:cs typeface="Times New Roman" panose="02020603050405020304" pitchFamily="18" charset="0"/>
              </a:rPr>
              <a:t>Rock physics approaches to calculate stiffness tensor:</a:t>
            </a:r>
          </a:p>
          <a:p>
            <a:pPr marL="342900" indent="-342900">
              <a:lnSpc>
                <a:spcPct val="120000"/>
              </a:lnSpc>
              <a:buFont typeface="Arial" charset="0"/>
              <a:buChar char="•"/>
            </a:pPr>
            <a:r>
              <a:rPr lang="en-US" sz="2400" dirty="0">
                <a:solidFill>
                  <a:srgbClr val="2726A1"/>
                </a:solidFill>
                <a:latin typeface="Times New Roman" panose="02020603050405020304" pitchFamily="18" charset="0"/>
                <a:ea typeface="Calibri" charset="0"/>
                <a:cs typeface="Times New Roman" panose="02020603050405020304" pitchFamily="18" charset="0"/>
              </a:rPr>
              <a:t>Empirical relationships derived from laboratory measurements</a:t>
            </a:r>
          </a:p>
          <a:p>
            <a:pPr marL="342900" indent="-342900">
              <a:lnSpc>
                <a:spcPct val="120000"/>
              </a:lnSpc>
              <a:buFont typeface="Arial" charset="0"/>
              <a:buChar char="•"/>
            </a:pPr>
            <a:r>
              <a:rPr lang="en-US" sz="2400" dirty="0">
                <a:solidFill>
                  <a:srgbClr val="2726A1"/>
                </a:solidFill>
                <a:latin typeface="Times New Roman" panose="02020603050405020304" pitchFamily="18" charset="0"/>
                <a:ea typeface="Calibri" charset="0"/>
                <a:cs typeface="Times New Roman" panose="02020603050405020304" pitchFamily="18" charset="0"/>
              </a:rPr>
              <a:t>Perturbations of a background velocity with anisotropic considerations constrained by laboratory measurements</a:t>
            </a:r>
          </a:p>
          <a:p>
            <a:pPr marL="342900" indent="-342900">
              <a:lnSpc>
                <a:spcPct val="120000"/>
              </a:lnSpc>
              <a:buFont typeface="Arial" charset="0"/>
              <a:buChar char="•"/>
            </a:pPr>
            <a:r>
              <a:rPr lang="en-US" sz="2400" dirty="0">
                <a:solidFill>
                  <a:srgbClr val="2726A1"/>
                </a:solidFill>
                <a:latin typeface="Times New Roman" panose="02020603050405020304" pitchFamily="18" charset="0"/>
                <a:ea typeface="Calibri" charset="0"/>
                <a:cs typeface="Times New Roman" panose="02020603050405020304" pitchFamily="18" charset="0"/>
              </a:rPr>
              <a:t>Third-order elasticity constrained by laboratory measurements</a:t>
            </a:r>
          </a:p>
        </p:txBody>
      </p:sp>
      <p:sp>
        <p:nvSpPr>
          <p:cNvPr id="4" name="Footer Placeholder 3">
            <a:extLst>
              <a:ext uri="{FF2B5EF4-FFF2-40B4-BE49-F238E27FC236}">
                <a16:creationId xmlns:a16="http://schemas.microsoft.com/office/drawing/2014/main" xmlns="" id="{3D87A242-85D0-6347-944A-2CAFC45FC7DA}"/>
              </a:ext>
            </a:extLst>
          </p:cNvPr>
          <p:cNvSpPr>
            <a:spLocks noGrp="1"/>
          </p:cNvSpPr>
          <p:nvPr>
            <p:ph type="ftr" sz="quarter" idx="3"/>
          </p:nvPr>
        </p:nvSpPr>
        <p:spPr/>
        <p:txBody>
          <a:bodyPr/>
          <a:lstStyle/>
          <a:p>
            <a:pPr algn="l"/>
            <a:r>
              <a:rPr lang="en-US"/>
              <a:t>© 2018 UT GeoFluids</a:t>
            </a:r>
            <a:endParaRPr lang="en-US" dirty="0"/>
          </a:p>
        </p:txBody>
      </p:sp>
      <p:sp>
        <p:nvSpPr>
          <p:cNvPr id="10" name="TextBox 9">
            <a:extLst>
              <a:ext uri="{FF2B5EF4-FFF2-40B4-BE49-F238E27FC236}">
                <a16:creationId xmlns:a16="http://schemas.microsoft.com/office/drawing/2014/main" xmlns="" id="{EFE0F7AE-46EE-654F-AC03-9C9AD199E329}"/>
              </a:ext>
            </a:extLst>
          </p:cNvPr>
          <p:cNvSpPr txBox="1"/>
          <p:nvPr/>
        </p:nvSpPr>
        <p:spPr>
          <a:xfrm>
            <a:off x="2089799" y="5867400"/>
            <a:ext cx="4964402" cy="430887"/>
          </a:xfrm>
          <a:prstGeom prst="rect">
            <a:avLst/>
          </a:prstGeom>
          <a:noFill/>
        </p:spPr>
        <p:txBody>
          <a:bodyPr wrap="square" rtlCol="0">
            <a:spAutoFit/>
          </a:bodyPr>
          <a:lstStyle/>
          <a:p>
            <a:pPr algn="ctr"/>
            <a:r>
              <a:rPr lang="en-US" sz="2200" dirty="0">
                <a:solidFill>
                  <a:srgbClr val="C00000"/>
                </a:solidFill>
                <a:latin typeface="Times New Roman" panose="02020603050405020304" pitchFamily="18" charset="0"/>
                <a:cs typeface="Times New Roman" panose="02020603050405020304" pitchFamily="18" charset="0"/>
              </a:rPr>
              <a:t>Kyle Spikes and Mrinal Sen</a:t>
            </a:r>
          </a:p>
        </p:txBody>
      </p:sp>
    </p:spTree>
    <p:extLst>
      <p:ext uri="{BB962C8B-B14F-4D97-AF65-F5344CB8AC3E}">
        <p14:creationId xmlns:p14="http://schemas.microsoft.com/office/powerpoint/2010/main" val="147017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4294967295"/>
            <p:custDataLst>
              <p:tags r:id="rId1"/>
            </p:custDataLst>
          </p:nvPr>
        </p:nvSpPr>
        <p:spPr>
          <a:xfrm>
            <a:off x="0" y="2219325"/>
            <a:ext cx="9144000" cy="4117975"/>
          </a:xfrm>
          <a:prstGeom prst="rect">
            <a:avLst/>
          </a:prstGeom>
        </p:spPr>
        <p:txBody>
          <a:bodyPr wrap="square">
            <a:spAutoFit/>
          </a:bodyPr>
          <a:lstStyle/>
          <a:p>
            <a:pPr marL="461963" lvl="1" indent="-461963" algn="l" eaLnBrk="1" hangingPunct="1">
              <a:lnSpc>
                <a:spcPct val="150000"/>
              </a:lnSpc>
              <a:buFontTx/>
              <a:buAutoNum type="arabicPeriod"/>
            </a:pPr>
            <a:r>
              <a:rPr lang="en-US" sz="2400" b="1" u="sng" dirty="0">
                <a:solidFill>
                  <a:srgbClr val="000090"/>
                </a:solidFill>
                <a:latin typeface="Times New Roman" charset="0"/>
                <a:ea typeface="Times New Roman" charset="0"/>
                <a:cs typeface="Times New Roman" charset="0"/>
              </a:rPr>
              <a:t>Experimental</a:t>
            </a:r>
            <a:r>
              <a:rPr lang="en-US" sz="2400" u="sng" dirty="0">
                <a:solidFill>
                  <a:srgbClr val="000090"/>
                </a:solidFill>
                <a:latin typeface="Times New Roman" charset="0"/>
                <a:ea typeface="Times New Roman" charset="0"/>
                <a:cs typeface="Times New Roman" charset="0"/>
              </a:rPr>
              <a:t>: </a:t>
            </a:r>
            <a:r>
              <a:rPr lang="en-US" sz="2400" dirty="0">
                <a:solidFill>
                  <a:srgbClr val="000090"/>
                </a:solidFill>
                <a:latin typeface="Times New Roman" charset="0"/>
                <a:ea typeface="Times New Roman" charset="0"/>
                <a:cs typeface="Times New Roman" charset="0"/>
              </a:rPr>
              <a:t>Analyze fabric, acoustic, electrical, and material properties of </a:t>
            </a:r>
            <a:r>
              <a:rPr lang="en-US" sz="2400" dirty="0" err="1">
                <a:solidFill>
                  <a:srgbClr val="000090"/>
                </a:solidFill>
                <a:latin typeface="Times New Roman" charset="0"/>
                <a:ea typeface="Times New Roman" charset="0"/>
                <a:cs typeface="Times New Roman" charset="0"/>
              </a:rPr>
              <a:t>mudrocks</a:t>
            </a:r>
            <a:r>
              <a:rPr lang="en-US" sz="2400" dirty="0">
                <a:solidFill>
                  <a:srgbClr val="000090"/>
                </a:solidFill>
                <a:latin typeface="Times New Roman" charset="0"/>
                <a:ea typeface="Times New Roman" charset="0"/>
                <a:cs typeface="Times New Roman" charset="0"/>
              </a:rPr>
              <a:t> : 0.1-100 MPa.</a:t>
            </a:r>
            <a:endParaRPr lang="en-US" sz="2400" b="1" u="sng" dirty="0">
              <a:solidFill>
                <a:srgbClr val="000090"/>
              </a:solidFill>
              <a:latin typeface="Times New Roman" charset="0"/>
              <a:ea typeface="Times New Roman" charset="0"/>
              <a:cs typeface="Times New Roman" charset="0"/>
            </a:endParaRPr>
          </a:p>
          <a:p>
            <a:pPr marL="461963" lvl="1" indent="-461963" algn="l" eaLnBrk="1" hangingPunct="1">
              <a:lnSpc>
                <a:spcPct val="150000"/>
              </a:lnSpc>
              <a:buFontTx/>
              <a:buAutoNum type="arabicPeriod"/>
            </a:pPr>
            <a:r>
              <a:rPr lang="en-US" sz="2400" b="1" u="sng" dirty="0" err="1">
                <a:solidFill>
                  <a:srgbClr val="000090"/>
                </a:solidFill>
                <a:latin typeface="Times New Roman" charset="0"/>
                <a:ea typeface="Times New Roman" charset="0"/>
                <a:cs typeface="Times New Roman" charset="0"/>
              </a:rPr>
              <a:t>Poromechanical</a:t>
            </a:r>
            <a:r>
              <a:rPr lang="en-US" sz="2400" b="1" u="sng" dirty="0">
                <a:solidFill>
                  <a:srgbClr val="000090"/>
                </a:solidFill>
                <a:latin typeface="Times New Roman" charset="0"/>
                <a:ea typeface="Times New Roman" charset="0"/>
                <a:cs typeface="Times New Roman" charset="0"/>
              </a:rPr>
              <a:t> Modeling:</a:t>
            </a:r>
            <a:r>
              <a:rPr lang="en-US" sz="2400" b="1" dirty="0">
                <a:solidFill>
                  <a:srgbClr val="000090"/>
                </a:solidFill>
                <a:latin typeface="Times New Roman" charset="0"/>
                <a:ea typeface="Times New Roman" charset="0"/>
                <a:cs typeface="Times New Roman" charset="0"/>
              </a:rPr>
              <a:t> </a:t>
            </a:r>
            <a:r>
              <a:rPr lang="en-US" sz="2400" dirty="0">
                <a:solidFill>
                  <a:srgbClr val="000090"/>
                </a:solidFill>
                <a:latin typeface="Times New Roman" charset="0"/>
                <a:ea typeface="Times New Roman" charset="0"/>
                <a:cs typeface="Times New Roman" charset="0"/>
              </a:rPr>
              <a:t>Develop/apply coupled models to link realistic </a:t>
            </a:r>
            <a:r>
              <a:rPr lang="en-US" sz="2400" dirty="0" err="1">
                <a:solidFill>
                  <a:srgbClr val="000090"/>
                </a:solidFill>
                <a:latin typeface="Times New Roman" charset="0"/>
                <a:ea typeface="Times New Roman" charset="0"/>
                <a:cs typeface="Times New Roman" charset="0"/>
              </a:rPr>
              <a:t>rheologies</a:t>
            </a:r>
            <a:r>
              <a:rPr lang="en-US" sz="2400" dirty="0">
                <a:solidFill>
                  <a:srgbClr val="000090"/>
                </a:solidFill>
                <a:latin typeface="Times New Roman" charset="0"/>
                <a:ea typeface="Times New Roman" charset="0"/>
                <a:cs typeface="Times New Roman" charset="0"/>
              </a:rPr>
              <a:t>, deformation, stress (shear and normal), and pore pressure. </a:t>
            </a:r>
          </a:p>
          <a:p>
            <a:pPr marL="461963" lvl="1" indent="-461963" algn="l" eaLnBrk="1" hangingPunct="1">
              <a:lnSpc>
                <a:spcPct val="150000"/>
              </a:lnSpc>
              <a:buFontTx/>
              <a:buAutoNum type="arabicPeriod"/>
            </a:pPr>
            <a:r>
              <a:rPr lang="en-US" sz="2400" b="1" u="sng" dirty="0">
                <a:solidFill>
                  <a:srgbClr val="000090"/>
                </a:solidFill>
                <a:latin typeface="Times New Roman" charset="0"/>
                <a:ea typeface="Times New Roman" charset="0"/>
                <a:cs typeface="Times New Roman" charset="0"/>
              </a:rPr>
              <a:t>Field Study: </a:t>
            </a:r>
            <a:r>
              <a:rPr lang="en-US" sz="2400" dirty="0">
                <a:solidFill>
                  <a:srgbClr val="000090"/>
                </a:solidFill>
                <a:latin typeface="Times New Roman" charset="0"/>
                <a:ea typeface="Times New Roman" charset="0"/>
                <a:cs typeface="Times New Roman" charset="0"/>
              </a:rPr>
              <a:t>Analyze pore pressure, stress, deformation in thrust belts and in the sub-salt.</a:t>
            </a:r>
          </a:p>
        </p:txBody>
      </p:sp>
      <p:sp>
        <p:nvSpPr>
          <p:cNvPr id="4" name="TextBox 3"/>
          <p:cNvSpPr txBox="1"/>
          <p:nvPr>
            <p:custDataLst>
              <p:tags r:id="rId2"/>
            </p:custDataLst>
          </p:nvPr>
        </p:nvSpPr>
        <p:spPr>
          <a:xfrm>
            <a:off x="0" y="689113"/>
            <a:ext cx="9144000" cy="1383264"/>
          </a:xfrm>
          <a:prstGeom prst="rect">
            <a:avLst/>
          </a:prstGeom>
          <a:noFill/>
        </p:spPr>
        <p:txBody>
          <a:bodyPr wrap="square" rtlCol="0">
            <a:spAutoFit/>
          </a:bodyPr>
          <a:lstStyle/>
          <a:p>
            <a:pPr marR="0" lvl="0" defTabSz="914400" rtl="0" eaLnBrk="1" fontAlgn="auto" latinLnBrk="0" hangingPunct="1">
              <a:lnSpc>
                <a:spcPct val="120000"/>
              </a:lnSpc>
              <a:spcBef>
                <a:spcPts val="0"/>
              </a:spcBef>
              <a:spcAft>
                <a:spcPts val="0"/>
              </a:spcAft>
              <a:buClrTx/>
              <a:buSzTx/>
              <a:tabLst/>
              <a:defRPr/>
            </a:pPr>
            <a:r>
              <a:rPr kumimoji="0" lang="en-US" sz="2400" b="1" u="none" strike="noStrike" kern="1200" cap="none" spc="0" normalizeH="0" baseline="0" noProof="0" dirty="0">
                <a:ln>
                  <a:noFill/>
                </a:ln>
                <a:solidFill>
                  <a:srgbClr val="000090"/>
                </a:solidFill>
                <a:effectLst/>
                <a:uLnTx/>
                <a:uFillTx/>
                <a:latin typeface="Times New Roman" charset="0"/>
                <a:ea typeface="Times New Roman" charset="0"/>
                <a:cs typeface="Times New Roman" charset="0"/>
              </a:rPr>
              <a:t>Study the state and evolution of pressure, stress, deformation and fluid migration through experiments, models, and field study.</a:t>
            </a:r>
            <a:r>
              <a:rPr kumimoji="0" lang="en-US" sz="2400" b="1" u="none" strike="noStrike" kern="1200" cap="none" spc="0" normalizeH="0" noProof="0" dirty="0">
                <a:ln>
                  <a:noFill/>
                </a:ln>
                <a:solidFill>
                  <a:srgbClr val="000090"/>
                </a:solidFill>
                <a:effectLst/>
                <a:uLnTx/>
                <a:uFillTx/>
                <a:latin typeface="Times New Roman" charset="0"/>
                <a:ea typeface="Times New Roman" charset="0"/>
                <a:cs typeface="Times New Roman" charset="0"/>
              </a:rPr>
              <a:t> </a:t>
            </a:r>
            <a:r>
              <a:rPr kumimoji="0" lang="en-US" sz="2400" b="1" u="none" strike="noStrike" kern="1200" cap="none" spc="0" normalizeH="0" baseline="0" noProof="0" dirty="0">
                <a:ln>
                  <a:noFill/>
                </a:ln>
                <a:solidFill>
                  <a:srgbClr val="000090"/>
                </a:solidFill>
                <a:effectLst/>
                <a:uLnTx/>
                <a:uFillTx/>
                <a:latin typeface="Times New Roman" charset="0"/>
                <a:ea typeface="Times New Roman" charset="0"/>
                <a:cs typeface="Times New Roman" charset="0"/>
              </a:rPr>
              <a:t>Produce innovative concepts that couple geology and fluid flow.</a:t>
            </a:r>
          </a:p>
        </p:txBody>
      </p:sp>
      <p:sp>
        <p:nvSpPr>
          <p:cNvPr id="5" name="TextBox 4"/>
          <p:cNvSpPr txBox="1"/>
          <p:nvPr/>
        </p:nvSpPr>
        <p:spPr>
          <a:xfrm>
            <a:off x="0" y="0"/>
            <a:ext cx="9144000" cy="553998"/>
          </a:xfrm>
          <a:prstGeom prst="rect">
            <a:avLst/>
          </a:prstGeom>
          <a:noFill/>
        </p:spPr>
        <p:txBody>
          <a:bodyPr wrap="square" rtlCol="0">
            <a:spAutoFit/>
          </a:bodyPr>
          <a:lstStyle/>
          <a:p>
            <a:r>
              <a:rPr lang="en-US" sz="3000" dirty="0">
                <a:solidFill>
                  <a:srgbClr val="CB0000"/>
                </a:solidFill>
                <a:latin typeface="Times New Roman"/>
                <a:cs typeface="Times New Roman"/>
              </a:rPr>
              <a:t>UT </a:t>
            </a:r>
            <a:r>
              <a:rPr lang="en-US" sz="3000" dirty="0" err="1">
                <a:solidFill>
                  <a:srgbClr val="CB0000"/>
                </a:solidFill>
                <a:latin typeface="Times New Roman"/>
                <a:cs typeface="Times New Roman"/>
              </a:rPr>
              <a:t>GeoFluids</a:t>
            </a:r>
            <a:r>
              <a:rPr lang="en-US" sz="3000" dirty="0">
                <a:solidFill>
                  <a:srgbClr val="CB0000"/>
                </a:solidFill>
                <a:latin typeface="Times New Roman"/>
                <a:cs typeface="Times New Roman"/>
              </a:rPr>
              <a:t> Research: couple geology and fluid flow</a:t>
            </a:r>
          </a:p>
        </p:txBody>
      </p:sp>
      <p:sp>
        <p:nvSpPr>
          <p:cNvPr id="3" name="Footer Placeholder 2">
            <a:extLst>
              <a:ext uri="{FF2B5EF4-FFF2-40B4-BE49-F238E27FC236}">
                <a16:creationId xmlns:a16="http://schemas.microsoft.com/office/drawing/2014/main" xmlns="" id="{33AEF0C7-3A9E-C842-9047-F3237AF2A70C}"/>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4491076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xmlns="" id="{D9F69612-424A-B24F-9BA3-2D954A7EF4C2}"/>
              </a:ext>
            </a:extLst>
          </p:cNvPr>
          <p:cNvSpPr txBox="1">
            <a:spLocks noChangeArrowheads="1"/>
          </p:cNvSpPr>
          <p:nvPr/>
        </p:nvSpPr>
        <p:spPr bwMode="auto">
          <a:xfrm>
            <a:off x="-5788" y="5884"/>
            <a:ext cx="91440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000" dirty="0">
                <a:solidFill>
                  <a:srgbClr val="BD1C0B"/>
                </a:solidFill>
                <a:latin typeface="Times New Roman" charset="0"/>
              </a:rPr>
              <a:t>Proposal</a:t>
            </a:r>
            <a:r>
              <a:rPr lang="en-US" sz="3000">
                <a:solidFill>
                  <a:srgbClr val="BD1C0B"/>
                </a:solidFill>
                <a:latin typeface="Times New Roman" charset="0"/>
              </a:rPr>
              <a:t> </a:t>
            </a:r>
            <a:r>
              <a:rPr lang="en-US" sz="3000" dirty="0">
                <a:solidFill>
                  <a:srgbClr val="BD1C0B"/>
                </a:solidFill>
                <a:latin typeface="Times New Roman" charset="0"/>
              </a:rPr>
              <a:t>section</a:t>
            </a:r>
            <a:r>
              <a:rPr lang="en-US" sz="3000">
                <a:solidFill>
                  <a:srgbClr val="BD1C0B"/>
                </a:solidFill>
                <a:latin typeface="Times New Roman" charset="0"/>
              </a:rPr>
              <a:t> 2.2</a:t>
            </a:r>
            <a:r>
              <a:rPr lang="en-US" sz="3000" dirty="0">
                <a:solidFill>
                  <a:srgbClr val="BD1C0B"/>
                </a:solidFill>
                <a:latin typeface="Times New Roman" charset="0"/>
              </a:rPr>
              <a:t>: </a:t>
            </a:r>
            <a:r>
              <a:rPr lang="en-US" sz="3000" dirty="0" err="1">
                <a:solidFill>
                  <a:srgbClr val="BD1C0B"/>
                </a:solidFill>
                <a:latin typeface="Times New Roman" charset="0"/>
              </a:rPr>
              <a:t>Poromechanics</a:t>
            </a:r>
            <a:r>
              <a:rPr lang="en-US" sz="3000" dirty="0">
                <a:solidFill>
                  <a:srgbClr val="BD1C0B"/>
                </a:solidFill>
                <a:latin typeface="Times New Roman" charset="0"/>
              </a:rPr>
              <a:t> - Key points</a:t>
            </a:r>
            <a:endParaRPr lang="en-US" sz="3000" dirty="0">
              <a:solidFill>
                <a:srgbClr val="BD1C0B"/>
              </a:solidFill>
            </a:endParaRPr>
          </a:p>
        </p:txBody>
      </p:sp>
      <p:sp>
        <p:nvSpPr>
          <p:cNvPr id="4" name="Text Box 9">
            <a:extLst>
              <a:ext uri="{FF2B5EF4-FFF2-40B4-BE49-F238E27FC236}">
                <a16:creationId xmlns:a16="http://schemas.microsoft.com/office/drawing/2014/main" xmlns="" id="{366D4211-BE3F-D54A-B4D9-C07C30FBC3CE}"/>
              </a:ext>
            </a:extLst>
          </p:cNvPr>
          <p:cNvSpPr txBox="1">
            <a:spLocks noChangeArrowheads="1"/>
          </p:cNvSpPr>
          <p:nvPr/>
        </p:nvSpPr>
        <p:spPr bwMode="auto">
          <a:xfrm>
            <a:off x="0" y="811741"/>
            <a:ext cx="9128370" cy="392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marL="0" lvl="1" indent="-285750">
              <a:lnSpc>
                <a:spcPct val="150000"/>
              </a:lnSpc>
              <a:spcAft>
                <a:spcPts val="2000"/>
              </a:spcAft>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We will incorporate experimental observations into numerical analyses (e.g., stress level dependency).</a:t>
            </a:r>
          </a:p>
          <a:p>
            <a:pPr marL="0" lvl="1" indent="-285750">
              <a:lnSpc>
                <a:spcPct val="150000"/>
              </a:lnSpc>
              <a:spcAft>
                <a:spcPts val="2000"/>
              </a:spcAft>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We will build 3D poromechanical models to study the effect of salt geometry on stress and pressure.</a:t>
            </a:r>
          </a:p>
          <a:p>
            <a:pPr marL="0" lvl="1" indent="-285750">
              <a:lnSpc>
                <a:spcPct val="150000"/>
              </a:lnSpc>
              <a:spcAft>
                <a:spcPts val="2000"/>
              </a:spcAft>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We will </a:t>
            </a:r>
            <a:r>
              <a:rPr lang="en-US" sz="2400">
                <a:solidFill>
                  <a:srgbClr val="2726A1"/>
                </a:solidFill>
                <a:latin typeface="Times New Roman" panose="02020603050405020304" pitchFamily="18" charset="0"/>
                <a:cs typeface="Times New Roman" panose="02020603050405020304" pitchFamily="18" charset="0"/>
              </a:rPr>
              <a:t>create couple poromechanical results </a:t>
            </a:r>
            <a:r>
              <a:rPr lang="en-US" sz="2400" dirty="0">
                <a:solidFill>
                  <a:srgbClr val="2726A1"/>
                </a:solidFill>
                <a:latin typeface="Times New Roman" panose="02020603050405020304" pitchFamily="18" charset="0"/>
                <a:cs typeface="Times New Roman" panose="02020603050405020304" pitchFamily="18" charset="0"/>
              </a:rPr>
              <a:t>with</a:t>
            </a:r>
            <a:r>
              <a:rPr lang="en-US" sz="2400">
                <a:solidFill>
                  <a:srgbClr val="2726A1"/>
                </a:solidFill>
                <a:latin typeface="Times New Roman" panose="02020603050405020304" pitchFamily="18" charset="0"/>
                <a:cs typeface="Times New Roman" panose="02020603050405020304" pitchFamily="18" charset="0"/>
              </a:rPr>
              <a:t> </a:t>
            </a:r>
            <a:r>
              <a:rPr lang="en-US" sz="2400" dirty="0">
                <a:solidFill>
                  <a:srgbClr val="2726A1"/>
                </a:solidFill>
                <a:latin typeface="Times New Roman" panose="02020603050405020304" pitchFamily="18" charset="0"/>
                <a:cs typeface="Times New Roman" panose="02020603050405020304" pitchFamily="18" charset="0"/>
              </a:rPr>
              <a:t>reflection seismology to improve pressure</a:t>
            </a:r>
            <a:r>
              <a:rPr lang="en-US" sz="2400">
                <a:solidFill>
                  <a:srgbClr val="2726A1"/>
                </a:solidFill>
                <a:latin typeface="Times New Roman" panose="02020603050405020304" pitchFamily="18" charset="0"/>
                <a:cs typeface="Times New Roman" panose="02020603050405020304" pitchFamily="18" charset="0"/>
              </a:rPr>
              <a:t> and stress </a:t>
            </a:r>
            <a:r>
              <a:rPr lang="en-US" sz="2400" dirty="0">
                <a:solidFill>
                  <a:srgbClr val="2726A1"/>
                </a:solidFill>
                <a:latin typeface="Times New Roman" panose="02020603050405020304" pitchFamily="18" charset="0"/>
                <a:cs typeface="Times New Roman" panose="02020603050405020304" pitchFamily="18" charset="0"/>
              </a:rPr>
              <a:t>prediction</a:t>
            </a:r>
            <a:r>
              <a:rPr lang="en-US" sz="2400">
                <a:solidFill>
                  <a:srgbClr val="2726A1"/>
                </a:solidFill>
                <a:latin typeface="Times New Roman" panose="02020603050405020304" pitchFamily="18" charset="0"/>
                <a:cs typeface="Times New Roman" panose="02020603050405020304" pitchFamily="18" charset="0"/>
              </a:rPr>
              <a:t> </a:t>
            </a:r>
            <a:r>
              <a:rPr lang="en-US" sz="2400" dirty="0">
                <a:solidFill>
                  <a:srgbClr val="2726A1"/>
                </a:solidFill>
                <a:latin typeface="Times New Roman" panose="02020603050405020304" pitchFamily="18" charset="0"/>
                <a:cs typeface="Times New Roman" panose="02020603050405020304" pitchFamily="18" charset="0"/>
              </a:rPr>
              <a:t>as well </a:t>
            </a:r>
            <a:r>
              <a:rPr lang="en-US" sz="2400">
                <a:solidFill>
                  <a:srgbClr val="2726A1"/>
                </a:solidFill>
                <a:latin typeface="Times New Roman" panose="02020603050405020304" pitchFamily="18" charset="0"/>
                <a:cs typeface="Times New Roman" panose="02020603050405020304" pitchFamily="18" charset="0"/>
              </a:rPr>
              <a:t>as imaging.</a:t>
            </a:r>
            <a:endParaRPr lang="en-US" sz="2400" dirty="0">
              <a:solidFill>
                <a:srgbClr val="2726A1"/>
              </a:solidFill>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xmlns="" id="{CE897995-521C-364F-95C2-106A089F3B62}"/>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1594706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ers/MariakatAir/Jackson/Presentations/GeoFluids/GeoFluids18/Proposal/Figures_proposal/Figure1.jpg"/>
          <p:cNvPicPr/>
          <p:nvPr/>
        </p:nvPicPr>
        <p:blipFill>
          <a:blip r:embed="rId2">
            <a:extLst>
              <a:ext uri="{28A0092B-C50C-407E-A947-70E740481C1C}">
                <a14:useLocalDpi xmlns:a14="http://schemas.microsoft.com/office/drawing/2010/main"/>
              </a:ext>
            </a:extLst>
          </a:blip>
          <a:srcRect/>
          <a:stretch>
            <a:fillRect/>
          </a:stretch>
        </p:blipFill>
        <p:spPr bwMode="auto">
          <a:xfrm>
            <a:off x="76200" y="658523"/>
            <a:ext cx="9012028" cy="5365381"/>
          </a:xfrm>
          <a:prstGeom prst="rect">
            <a:avLst/>
          </a:prstGeom>
          <a:noFill/>
          <a:ln>
            <a:noFill/>
          </a:ln>
        </p:spPr>
      </p:pic>
      <p:sp>
        <p:nvSpPr>
          <p:cNvPr id="4" name="TextBox 3"/>
          <p:cNvSpPr txBox="1"/>
          <p:nvPr/>
        </p:nvSpPr>
        <p:spPr>
          <a:xfrm>
            <a:off x="0" y="0"/>
            <a:ext cx="9144000" cy="646331"/>
          </a:xfrm>
          <a:prstGeom prst="rect">
            <a:avLst/>
          </a:prstGeom>
          <a:noFill/>
        </p:spPr>
        <p:txBody>
          <a:bodyPr wrap="square" rtlCol="0">
            <a:spAutoFit/>
          </a:bodyPr>
          <a:lstStyle/>
          <a:p>
            <a:r>
              <a:rPr lang="en-US" sz="3600" dirty="0"/>
              <a:t>Research goals</a:t>
            </a:r>
          </a:p>
        </p:txBody>
      </p:sp>
      <p:sp>
        <p:nvSpPr>
          <p:cNvPr id="5" name="Footer Placeholder 4">
            <a:extLst>
              <a:ext uri="{FF2B5EF4-FFF2-40B4-BE49-F238E27FC236}">
                <a16:creationId xmlns:a16="http://schemas.microsoft.com/office/drawing/2014/main" xmlns="" id="{E7A7CF2A-923D-784C-8688-FA6B6D3D2536}"/>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2832105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custDataLst>
              <p:tags r:id="rId1"/>
            </p:custDataLst>
          </p:nvPr>
        </p:nvSpPr>
        <p:spPr>
          <a:xfrm>
            <a:off x="0" y="2304685"/>
            <a:ext cx="9144000" cy="1031501"/>
          </a:xfrm>
          <a:prstGeom prst="rect">
            <a:avLst/>
          </a:prstGeom>
        </p:spPr>
        <p:txBody>
          <a:bodyPr>
            <a:spAutoFit/>
          </a:bodyPr>
          <a:lstStyle>
            <a:lvl1pPr marL="257175" indent="-257175" algn="l" defTabSz="6858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4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57162" indent="0" algn="ctr">
              <a:lnSpc>
                <a:spcPct val="200000"/>
              </a:lnSpc>
              <a:buNone/>
            </a:pPr>
            <a:r>
              <a:rPr lang="en-US" sz="3600" b="1" u="sng" dirty="0">
                <a:solidFill>
                  <a:srgbClr val="C00000"/>
                </a:solidFill>
                <a:latin typeface="Times New Roman" charset="0"/>
                <a:ea typeface="Times New Roman" charset="0"/>
                <a:cs typeface="Times New Roman" charset="0"/>
              </a:rPr>
              <a:t>2.3 Field study</a:t>
            </a:r>
          </a:p>
        </p:txBody>
      </p:sp>
      <p:sp>
        <p:nvSpPr>
          <p:cNvPr id="4" name="Footer Placeholder 3">
            <a:extLst>
              <a:ext uri="{FF2B5EF4-FFF2-40B4-BE49-F238E27FC236}">
                <a16:creationId xmlns:a16="http://schemas.microsoft.com/office/drawing/2014/main" xmlns="" id="{AAD07DEE-78A9-154A-8495-26514A308979}"/>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1091245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xmlns="" id="{7F0DE30F-63CA-8D45-AA56-EA7D3EBC7A0E}"/>
              </a:ext>
            </a:extLst>
          </p:cNvPr>
          <p:cNvSpPr txBox="1">
            <a:spLocks noChangeArrowheads="1"/>
          </p:cNvSpPr>
          <p:nvPr/>
        </p:nvSpPr>
        <p:spPr bwMode="auto">
          <a:xfrm>
            <a:off x="-1" y="0"/>
            <a:ext cx="911225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000" dirty="0">
                <a:solidFill>
                  <a:srgbClr val="BD1C0B"/>
                </a:solidFill>
                <a:latin typeface="Times New Roman" charset="0"/>
              </a:rPr>
              <a:t>Outline</a:t>
            </a:r>
            <a:endParaRPr lang="en-US" sz="3000" dirty="0"/>
          </a:p>
        </p:txBody>
      </p:sp>
      <p:sp>
        <p:nvSpPr>
          <p:cNvPr id="4" name="Text Box 9">
            <a:extLst>
              <a:ext uri="{FF2B5EF4-FFF2-40B4-BE49-F238E27FC236}">
                <a16:creationId xmlns:a16="http://schemas.microsoft.com/office/drawing/2014/main" xmlns="" id="{272CF5EC-0FBF-9646-AD3C-E5AC1450B0C7}"/>
              </a:ext>
            </a:extLst>
          </p:cNvPr>
          <p:cNvSpPr txBox="1">
            <a:spLocks noChangeArrowheads="1"/>
          </p:cNvSpPr>
          <p:nvPr/>
        </p:nvSpPr>
        <p:spPr bwMode="auto">
          <a:xfrm>
            <a:off x="-13463" y="685800"/>
            <a:ext cx="9144001"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marL="274320"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UT </a:t>
            </a:r>
            <a:r>
              <a:rPr lang="en-US" sz="2400" dirty="0" err="1">
                <a:solidFill>
                  <a:srgbClr val="2726A1"/>
                </a:solidFill>
                <a:latin typeface="Times New Roman" panose="02020603050405020304" pitchFamily="18" charset="0"/>
                <a:cs typeface="Times New Roman" panose="02020603050405020304" pitchFamily="18" charset="0"/>
              </a:rPr>
              <a:t>GeoFluids</a:t>
            </a:r>
            <a:r>
              <a:rPr lang="en-US" sz="2400" dirty="0">
                <a:solidFill>
                  <a:srgbClr val="2726A1"/>
                </a:solidFill>
                <a:latin typeface="Times New Roman" panose="02020603050405020304" pitchFamily="18" charset="0"/>
                <a:cs typeface="Times New Roman" panose="02020603050405020304" pitchFamily="18" charset="0"/>
              </a:rPr>
              <a:t> achievements in Field Studies</a:t>
            </a:r>
          </a:p>
          <a:p>
            <a:pPr marL="731520" lvl="1"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Coupling velocity data with </a:t>
            </a:r>
            <a:r>
              <a:rPr lang="en-US" sz="2400" dirty="0" err="1">
                <a:solidFill>
                  <a:srgbClr val="2726A1"/>
                </a:solidFill>
                <a:latin typeface="Times New Roman" panose="02020603050405020304" pitchFamily="18" charset="0"/>
                <a:cs typeface="Times New Roman" panose="02020603050405020304" pitchFamily="18" charset="0"/>
              </a:rPr>
              <a:t>geomechanical</a:t>
            </a:r>
            <a:r>
              <a:rPr lang="en-US" sz="2400" dirty="0">
                <a:solidFill>
                  <a:srgbClr val="2726A1"/>
                </a:solidFill>
                <a:latin typeface="Times New Roman" panose="02020603050405020304" pitchFamily="18" charset="0"/>
                <a:cs typeface="Times New Roman" panose="02020603050405020304" pitchFamily="18" charset="0"/>
              </a:rPr>
              <a:t> modeling for pressure &amp; stress prediction </a:t>
            </a:r>
          </a:p>
          <a:p>
            <a:pPr marL="731520" lvl="1"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Flow Focusing </a:t>
            </a:r>
          </a:p>
          <a:p>
            <a:pPr marL="731520" lvl="1"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Salt Systems</a:t>
            </a:r>
          </a:p>
          <a:p>
            <a:pPr marL="731520" lvl="1"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Thrust Belts</a:t>
            </a:r>
          </a:p>
          <a:p>
            <a:pPr marL="274320"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UT </a:t>
            </a:r>
            <a:r>
              <a:rPr lang="en-US" sz="2400" dirty="0" err="1">
                <a:solidFill>
                  <a:srgbClr val="2726A1"/>
                </a:solidFill>
                <a:latin typeface="Times New Roman" panose="02020603050405020304" pitchFamily="18" charset="0"/>
                <a:cs typeface="Times New Roman" panose="02020603050405020304" pitchFamily="18" charset="0"/>
              </a:rPr>
              <a:t>GeoFluids</a:t>
            </a:r>
            <a:r>
              <a:rPr lang="en-US" sz="2400" dirty="0">
                <a:solidFill>
                  <a:srgbClr val="2726A1"/>
                </a:solidFill>
                <a:latin typeface="Times New Roman" panose="02020603050405020304" pitchFamily="18" charset="0"/>
                <a:cs typeface="Times New Roman" panose="02020603050405020304" pitchFamily="18" charset="0"/>
              </a:rPr>
              <a:t> 2020 proposed research plan for field studies:</a:t>
            </a:r>
          </a:p>
          <a:p>
            <a:pPr marL="731520" lvl="1"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Proposal section 2.3.2: Validation of </a:t>
            </a:r>
            <a:r>
              <a:rPr lang="en-US" sz="2400" dirty="0" err="1">
                <a:solidFill>
                  <a:srgbClr val="2726A1"/>
                </a:solidFill>
                <a:latin typeface="Times New Roman" panose="02020603050405020304" pitchFamily="18" charset="0"/>
                <a:cs typeface="Times New Roman" panose="02020603050405020304" pitchFamily="18" charset="0"/>
              </a:rPr>
              <a:t>pormechanical</a:t>
            </a:r>
            <a:r>
              <a:rPr lang="en-US" sz="2400" dirty="0">
                <a:solidFill>
                  <a:srgbClr val="2726A1"/>
                </a:solidFill>
                <a:latin typeface="Times New Roman" panose="02020603050405020304" pitchFamily="18" charset="0"/>
                <a:cs typeface="Times New Roman" panose="02020603050405020304" pitchFamily="18" charset="0"/>
              </a:rPr>
              <a:t> predictions with field study (e.g., stress level dependency)</a:t>
            </a:r>
          </a:p>
          <a:p>
            <a:pPr marL="731520" lvl="1" indent="-285750">
              <a:lnSpc>
                <a:spcPct val="150000"/>
              </a:lnSpc>
              <a:buFont typeface="Arial" charset="0"/>
              <a:buChar char="•"/>
            </a:pPr>
            <a:r>
              <a:rPr lang="en-US" sz="2400" dirty="0">
                <a:solidFill>
                  <a:srgbClr val="2726A1"/>
                </a:solidFill>
                <a:latin typeface="Times New Roman" panose="02020603050405020304" pitchFamily="18" charset="0"/>
                <a:cs typeface="Times New Roman" panose="02020603050405020304" pitchFamily="18" charset="0"/>
              </a:rPr>
              <a:t>Proposal section 2.3.3: Validation of pressure prediction workflows</a:t>
            </a:r>
          </a:p>
        </p:txBody>
      </p:sp>
      <p:sp>
        <p:nvSpPr>
          <p:cNvPr id="5" name="Footer Placeholder 4">
            <a:extLst>
              <a:ext uri="{FF2B5EF4-FFF2-40B4-BE49-F238E27FC236}">
                <a16:creationId xmlns:a16="http://schemas.microsoft.com/office/drawing/2014/main" xmlns="" id="{B5C06FBC-8093-3140-84E3-E886311354FF}"/>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427750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3159589" y="1211073"/>
                <a:ext cx="2564884" cy="461665"/>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FF0000"/>
                          </a:solidFill>
                          <a:latin typeface="Cambria Math" panose="02040503050406030204" pitchFamily="18" charset="0"/>
                        </a:rPr>
                        <m:t>𝒖</m:t>
                      </m:r>
                      <m:r>
                        <a:rPr lang="en-US" sz="2400" i="1" smtClean="0">
                          <a:latin typeface="Cambria Math" panose="02040503050406030204" pitchFamily="18" charset="0"/>
                        </a:rPr>
                        <m:t>=</m:t>
                      </m:r>
                      <m:sSub>
                        <m:sSubPr>
                          <m:ctrlPr>
                            <a:rPr lang="en-US" sz="2400" i="1" smtClean="0">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𝝈</m:t>
                          </m:r>
                        </m:e>
                        <m:sub>
                          <m:r>
                            <a:rPr lang="en-US" sz="2400" b="0" i="1" smtClean="0">
                              <a:solidFill>
                                <a:srgbClr val="FF0000"/>
                              </a:solidFill>
                              <a:latin typeface="Cambria Math" panose="02040503050406030204" pitchFamily="18" charset="0"/>
                            </a:rPr>
                            <m:t>𝑚</m:t>
                          </m:r>
                        </m:sub>
                      </m:sSub>
                      <m:r>
                        <a:rPr lang="en-US" sz="2400" i="1">
                          <a:latin typeface="Cambria Math" panose="02040503050406030204" pitchFamily="18" charset="0"/>
                        </a:rPr>
                        <m:t>−</m:t>
                      </m:r>
                      <m:sSubSup>
                        <m:sSubSupPr>
                          <m:ctrlPr>
                            <a:rPr lang="en-US" sz="2400" b="1" i="1" smtClean="0">
                              <a:solidFill>
                                <a:srgbClr val="FF0000"/>
                              </a:solidFill>
                              <a:latin typeface="Cambria Math" panose="02040503050406030204" pitchFamily="18" charset="0"/>
                            </a:rPr>
                          </m:ctrlPr>
                        </m:sSubSupPr>
                        <m:e>
                          <m:r>
                            <a:rPr lang="en-US" sz="2400" b="1" i="1">
                              <a:solidFill>
                                <a:srgbClr val="FF0000"/>
                              </a:solidFill>
                              <a:latin typeface="Cambria Math" panose="02040503050406030204" pitchFamily="18" charset="0"/>
                            </a:rPr>
                            <m:t>𝝈</m:t>
                          </m:r>
                        </m:e>
                        <m:sub>
                          <m:r>
                            <a:rPr lang="en-US" sz="2400" b="0" i="1">
                              <a:solidFill>
                                <a:srgbClr val="FF0000"/>
                              </a:solidFill>
                              <a:latin typeface="Cambria Math" panose="02040503050406030204" pitchFamily="18" charset="0"/>
                            </a:rPr>
                            <m:t>𝑚</m:t>
                          </m:r>
                        </m:sub>
                        <m:sup>
                          <m:r>
                            <a:rPr lang="en-US" sz="2400">
                              <a:solidFill>
                                <a:srgbClr val="FF0000"/>
                              </a:solidFill>
                              <a:latin typeface="Cambria Math" panose="02040503050406030204" pitchFamily="18" charset="0"/>
                            </a:rPr>
                            <m:t>′</m:t>
                          </m:r>
                        </m:sup>
                      </m:sSubSup>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3159589" y="1211073"/>
                <a:ext cx="2564884" cy="461665"/>
              </a:xfrm>
              <a:prstGeom prst="rect">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343235" y="811184"/>
                <a:ext cx="2381238" cy="461665"/>
              </a:xfrm>
              <a:prstGeom prst="rect">
                <a:avLst/>
              </a:prstGeom>
              <a:noFill/>
            </p:spPr>
            <p:txBody>
              <a:bodyPr wrap="square" rtlCol="0">
                <a:spAutoFit/>
              </a:bodyPr>
              <a:lstStyle/>
              <a:p>
                <a:r>
                  <a:rPr lang="en-US" sz="2400" b="1" dirty="0"/>
                  <a:t>Pore</a:t>
                </a:r>
                <a:r>
                  <a:rPr lang="en-US" sz="2400" dirty="0"/>
                  <a:t> </a:t>
                </a:r>
                <a:r>
                  <a:rPr lang="en-US" sz="2400" b="1" dirty="0"/>
                  <a:t>pressure</a:t>
                </a:r>
                <a:r>
                  <a:rPr lang="en-US" sz="2400" dirty="0"/>
                  <a:t> (</a:t>
                </a:r>
                <a14:m>
                  <m:oMath xmlns:m="http://schemas.openxmlformats.org/officeDocument/2006/math">
                    <m:r>
                      <a:rPr lang="en-US" sz="2400" b="1" i="1" smtClean="0">
                        <a:solidFill>
                          <a:srgbClr val="FF0000"/>
                        </a:solidFill>
                        <a:latin typeface="Cambria Math" panose="02040503050406030204" pitchFamily="18" charset="0"/>
                      </a:rPr>
                      <m:t>𝒖</m:t>
                    </m:r>
                  </m:oMath>
                </a14:m>
                <a:r>
                  <a:rPr lang="en-US" sz="2400" dirty="0"/>
                  <a:t>)</a:t>
                </a:r>
              </a:p>
            </p:txBody>
          </p:sp>
        </mc:Choice>
        <mc:Fallback xmlns="">
          <p:sp>
            <p:nvSpPr>
              <p:cNvPr id="7" name="TextBox 6"/>
              <p:cNvSpPr txBox="1">
                <a:spLocks noRot="1" noChangeAspect="1" noMove="1" noResize="1" noEditPoints="1" noAdjustHandles="1" noChangeArrowheads="1" noChangeShapeType="1" noTextEdit="1"/>
              </p:cNvSpPr>
              <p:nvPr/>
            </p:nvSpPr>
            <p:spPr>
              <a:xfrm>
                <a:off x="3343235" y="811184"/>
                <a:ext cx="2381238" cy="461665"/>
              </a:xfrm>
              <a:prstGeom prst="rect">
                <a:avLst/>
              </a:prstGeom>
              <a:blipFill>
                <a:blip r:embed="rId4"/>
                <a:stretch>
                  <a:fillRect l="-3836" t="-10526" r="-3325"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442509" y="1905771"/>
                <a:ext cx="3602736" cy="461665"/>
              </a:xfrm>
              <a:prstGeom prst="rect">
                <a:avLst/>
              </a:prstGeom>
              <a:noFill/>
              <a:ln>
                <a:solidFill>
                  <a:schemeClr val="tx1"/>
                </a:solidFill>
              </a:ln>
            </p:spPr>
            <p:txBody>
              <a:bodyPr wrap="square" rtlCol="0">
                <a:spAutoFit/>
              </a:bodyPr>
              <a:lstStyle/>
              <a:p>
                <a:pPr algn="ctr"/>
                <a:r>
                  <a:rPr lang="en-US" sz="2400" b="1" dirty="0"/>
                  <a:t>Mean</a:t>
                </a:r>
                <a:r>
                  <a:rPr lang="en-US" sz="2400" dirty="0"/>
                  <a:t> </a:t>
                </a:r>
                <a:r>
                  <a:rPr lang="en-US" sz="2400" b="1" dirty="0"/>
                  <a:t>effective</a:t>
                </a:r>
                <a:r>
                  <a:rPr lang="en-US" sz="2400" dirty="0"/>
                  <a:t> </a:t>
                </a:r>
                <a:r>
                  <a:rPr lang="en-US" sz="2400" b="1" dirty="0"/>
                  <a:t>stress</a:t>
                </a:r>
                <a:r>
                  <a:rPr lang="en-US" sz="2400" dirty="0"/>
                  <a:t> (</a:t>
                </a:r>
                <a14:m>
                  <m:oMath xmlns:m="http://schemas.openxmlformats.org/officeDocument/2006/math">
                    <m:sSubSup>
                      <m:sSubSupPr>
                        <m:ctrlPr>
                          <a:rPr lang="en-US" sz="2400" b="1" i="1" smtClean="0">
                            <a:solidFill>
                              <a:srgbClr val="FF0000"/>
                            </a:solidFill>
                            <a:latin typeface="Cambria Math" panose="02040503050406030204" pitchFamily="18" charset="0"/>
                          </a:rPr>
                        </m:ctrlPr>
                      </m:sSubSupPr>
                      <m:e>
                        <m:r>
                          <a:rPr lang="en-US" sz="2400" b="1" i="1">
                            <a:solidFill>
                              <a:srgbClr val="FF0000"/>
                            </a:solidFill>
                            <a:latin typeface="Cambria Math" panose="02040503050406030204" pitchFamily="18" charset="0"/>
                          </a:rPr>
                          <m:t>𝝈</m:t>
                        </m:r>
                      </m:e>
                      <m:sub>
                        <m:r>
                          <a:rPr lang="en-US" sz="2400" b="0" i="1">
                            <a:solidFill>
                              <a:srgbClr val="FF0000"/>
                            </a:solidFill>
                            <a:latin typeface="Cambria Math" panose="02040503050406030204" pitchFamily="18" charset="0"/>
                          </a:rPr>
                          <m:t>𝑚</m:t>
                        </m:r>
                      </m:sub>
                      <m:sup>
                        <m:r>
                          <a:rPr lang="en-US" sz="2400">
                            <a:solidFill>
                              <a:srgbClr val="FF0000"/>
                            </a:solidFill>
                            <a:latin typeface="Cambria Math" panose="02040503050406030204" pitchFamily="18" charset="0"/>
                          </a:rPr>
                          <m:t>′</m:t>
                        </m:r>
                      </m:sup>
                    </m:sSubSup>
                  </m:oMath>
                </a14:m>
                <a:r>
                  <a:rPr lang="en-US" sz="2400" dirty="0"/>
                  <a:t>)</a:t>
                </a:r>
              </a:p>
            </p:txBody>
          </p:sp>
        </mc:Choice>
        <mc:Fallback xmlns="">
          <p:sp>
            <p:nvSpPr>
              <p:cNvPr id="9" name="TextBox 8"/>
              <p:cNvSpPr txBox="1">
                <a:spLocks noRot="1" noChangeAspect="1" noMove="1" noResize="1" noEditPoints="1" noAdjustHandles="1" noChangeArrowheads="1" noChangeShapeType="1" noTextEdit="1"/>
              </p:cNvSpPr>
              <p:nvPr/>
            </p:nvSpPr>
            <p:spPr>
              <a:xfrm>
                <a:off x="5442509" y="1905771"/>
                <a:ext cx="3602736" cy="461665"/>
              </a:xfrm>
              <a:prstGeom prst="rect">
                <a:avLst/>
              </a:prstGeom>
              <a:blipFill>
                <a:blip r:embed="rId5"/>
                <a:stretch>
                  <a:fillRect l="-1855" t="-9091" r="-1518" b="-28571"/>
                </a:stretch>
              </a:blipFill>
              <a:ln>
                <a:solidFill>
                  <a:schemeClr val="tx1"/>
                </a:solidFill>
              </a:ln>
            </p:spPr>
            <p:txBody>
              <a:bodyPr/>
              <a:lstStyle/>
              <a:p>
                <a:r>
                  <a:rPr lang="en-US">
                    <a:noFill/>
                  </a:rPr>
                  <a:t> </a:t>
                </a:r>
              </a:p>
            </p:txBody>
          </p:sp>
        </mc:Fallback>
      </mc:AlternateContent>
      <p:sp>
        <p:nvSpPr>
          <p:cNvPr id="2" name="Rectangle 1"/>
          <p:cNvSpPr/>
          <p:nvPr/>
        </p:nvSpPr>
        <p:spPr>
          <a:xfrm>
            <a:off x="41275" y="170959"/>
            <a:ext cx="7924800" cy="584775"/>
          </a:xfrm>
          <a:prstGeom prst="rect">
            <a:avLst/>
          </a:prstGeom>
        </p:spPr>
        <p:txBody>
          <a:bodyPr wrap="square">
            <a:spAutoFit/>
          </a:bodyPr>
          <a:lstStyle/>
          <a:p>
            <a:r>
              <a:rPr lang="en-US" sz="3200" u="sng" dirty="0">
                <a:solidFill>
                  <a:srgbClr val="C00000"/>
                </a:solidFill>
                <a:latin typeface="Times New Roman" charset="0"/>
                <a:ea typeface="Times New Roman" charset="0"/>
                <a:cs typeface="Times New Roman" charset="0"/>
              </a:rPr>
              <a:t>Achievements in Field Studies:</a:t>
            </a:r>
            <a:r>
              <a:rPr lang="en-US" sz="3200" dirty="0">
                <a:solidFill>
                  <a:srgbClr val="C00000"/>
                </a:solidFill>
                <a:latin typeface="Times New Roman" charset="0"/>
                <a:ea typeface="Times New Roman" charset="0"/>
                <a:cs typeface="Times New Roman" charset="0"/>
              </a:rPr>
              <a:t> </a:t>
            </a:r>
            <a:r>
              <a:rPr lang="en-US" sz="3200" dirty="0">
                <a:solidFill>
                  <a:srgbClr val="C00000"/>
                </a:solidFill>
                <a:ea typeface="+mj-ea"/>
                <a:cs typeface="+mj-cs"/>
              </a:rPr>
              <a:t>FES method</a:t>
            </a:r>
            <a:endParaRPr lang="en-US" dirty="0">
              <a:solidFill>
                <a:srgbClr val="C00000"/>
              </a:solidFill>
            </a:endParaRPr>
          </a:p>
        </p:txBody>
      </p:sp>
      <p:sp>
        <p:nvSpPr>
          <p:cNvPr id="14" name="Footer Placeholder 13"/>
          <p:cNvSpPr>
            <a:spLocks noGrp="1"/>
          </p:cNvSpPr>
          <p:nvPr>
            <p:ph type="ftr" sz="quarter" idx="3"/>
          </p:nvPr>
        </p:nvSpPr>
        <p:spPr>
          <a:xfrm>
            <a:off x="517978" y="6383398"/>
            <a:ext cx="1615621" cy="183698"/>
          </a:xfrm>
        </p:spPr>
        <p:txBody>
          <a:bodyPr/>
          <a:lstStyle/>
          <a:p>
            <a:r>
              <a:rPr lang="en-US"/>
              <a:t>© 2018 UT GeoFluids</a:t>
            </a:r>
          </a:p>
          <a:p>
            <a:endParaRPr lang="en-US" dirty="0"/>
          </a:p>
        </p:txBody>
      </p:sp>
      <p:grpSp>
        <p:nvGrpSpPr>
          <p:cNvPr id="98" name="Group 97"/>
          <p:cNvGrpSpPr/>
          <p:nvPr/>
        </p:nvGrpSpPr>
        <p:grpSpPr>
          <a:xfrm>
            <a:off x="538666" y="1672738"/>
            <a:ext cx="3801696" cy="711516"/>
            <a:chOff x="538666" y="1672738"/>
            <a:chExt cx="3801696" cy="711516"/>
          </a:xfrm>
        </p:grpSpPr>
        <mc:AlternateContent xmlns:mc="http://schemas.openxmlformats.org/markup-compatibility/2006" xmlns:a14="http://schemas.microsoft.com/office/drawing/2010/main">
          <mc:Choice Requires="a14">
            <p:sp>
              <p:nvSpPr>
                <p:cNvPr id="8" name="TextBox 7"/>
                <p:cNvSpPr txBox="1"/>
                <p:nvPr/>
              </p:nvSpPr>
              <p:spPr>
                <a:xfrm>
                  <a:off x="538666" y="1922589"/>
                  <a:ext cx="3082358" cy="461665"/>
                </a:xfrm>
                <a:prstGeom prst="rect">
                  <a:avLst/>
                </a:prstGeom>
                <a:noFill/>
                <a:ln>
                  <a:solidFill>
                    <a:schemeClr val="tx1"/>
                  </a:solidFill>
                </a:ln>
              </p:spPr>
              <p:txBody>
                <a:bodyPr wrap="square" rtlCol="0">
                  <a:spAutoFit/>
                </a:bodyPr>
                <a:lstStyle/>
                <a:p>
                  <a:pPr algn="ctr"/>
                  <a:r>
                    <a:rPr lang="en-US" sz="2400" b="1" dirty="0"/>
                    <a:t>Mean</a:t>
                  </a:r>
                  <a:r>
                    <a:rPr lang="en-US" sz="2400" dirty="0"/>
                    <a:t> </a:t>
                  </a:r>
                  <a:r>
                    <a:rPr lang="en-US" sz="2400" b="1" dirty="0"/>
                    <a:t>total</a:t>
                  </a:r>
                  <a:r>
                    <a:rPr lang="en-US" sz="2400" dirty="0"/>
                    <a:t> </a:t>
                  </a:r>
                  <a:r>
                    <a:rPr lang="en-US" sz="2400" b="1" dirty="0"/>
                    <a:t>stress</a:t>
                  </a:r>
                  <a:r>
                    <a:rPr lang="en-US" sz="2400" dirty="0"/>
                    <a:t> (</a:t>
                  </a:r>
                  <a14:m>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𝝈</m:t>
                          </m:r>
                        </m:e>
                        <m:sub>
                          <m:r>
                            <a:rPr lang="en-US" sz="2400" i="1">
                              <a:solidFill>
                                <a:srgbClr val="FF0000"/>
                              </a:solidFill>
                              <a:latin typeface="Cambria Math" panose="02040503050406030204" pitchFamily="18" charset="0"/>
                            </a:rPr>
                            <m:t>𝑚</m:t>
                          </m:r>
                        </m:sub>
                      </m:sSub>
                    </m:oMath>
                  </a14:m>
                  <a:r>
                    <a:rPr lang="en-US" sz="2400" dirty="0"/>
                    <a:t>)</a:t>
                  </a:r>
                  <a:endParaRPr lang="en-US" sz="2400" b="1" i="1" dirty="0"/>
                </a:p>
              </p:txBody>
            </p:sp>
          </mc:Choice>
          <mc:Fallback xmlns="">
            <p:sp>
              <p:nvSpPr>
                <p:cNvPr id="8" name="TextBox 7"/>
                <p:cNvSpPr txBox="1">
                  <a:spLocks noRot="1" noChangeAspect="1" noMove="1" noResize="1" noEditPoints="1" noAdjustHandles="1" noChangeArrowheads="1" noChangeShapeType="1" noTextEdit="1"/>
                </p:cNvSpPr>
                <p:nvPr/>
              </p:nvSpPr>
              <p:spPr>
                <a:xfrm>
                  <a:off x="538666" y="1922589"/>
                  <a:ext cx="3082358" cy="461665"/>
                </a:xfrm>
                <a:prstGeom prst="rect">
                  <a:avLst/>
                </a:prstGeom>
                <a:blipFill>
                  <a:blip r:embed="rId6"/>
                  <a:stretch>
                    <a:fillRect l="-2165" t="-8974" r="-2165" b="-26923"/>
                  </a:stretch>
                </a:blipFill>
                <a:ln>
                  <a:solidFill>
                    <a:schemeClr val="tx1"/>
                  </a:solidFill>
                </a:ln>
              </p:spPr>
              <p:txBody>
                <a:bodyPr/>
                <a:lstStyle/>
                <a:p>
                  <a:r>
                    <a:rPr lang="en-US">
                      <a:noFill/>
                    </a:rPr>
                    <a:t> </a:t>
                  </a:r>
                </a:p>
              </p:txBody>
            </p:sp>
          </mc:Fallback>
        </mc:AlternateContent>
        <p:grpSp>
          <p:nvGrpSpPr>
            <p:cNvPr id="96" name="Group 95"/>
            <p:cNvGrpSpPr/>
            <p:nvPr/>
          </p:nvGrpSpPr>
          <p:grpSpPr>
            <a:xfrm>
              <a:off x="2029081" y="1672738"/>
              <a:ext cx="2311281" cy="249851"/>
              <a:chOff x="2029081" y="1672738"/>
              <a:chExt cx="2311281" cy="249851"/>
            </a:xfrm>
          </p:grpSpPr>
          <p:cxnSp>
            <p:nvCxnSpPr>
              <p:cNvPr id="17" name="Straight Arrow Connector 16"/>
              <p:cNvCxnSpPr/>
              <p:nvPr/>
            </p:nvCxnSpPr>
            <p:spPr>
              <a:xfrm>
                <a:off x="4340362" y="1672738"/>
                <a:ext cx="0" cy="141432"/>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2029081" y="1814170"/>
                <a:ext cx="2311281"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040162" y="1814170"/>
                <a:ext cx="0" cy="108419"/>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10" name="Group 109"/>
          <p:cNvGrpSpPr/>
          <p:nvPr/>
        </p:nvGrpSpPr>
        <p:grpSpPr>
          <a:xfrm>
            <a:off x="4267200" y="4077802"/>
            <a:ext cx="2994352" cy="1898789"/>
            <a:chOff x="4267200" y="4077802"/>
            <a:chExt cx="2994352" cy="1898789"/>
          </a:xfrm>
        </p:grpSpPr>
        <mc:AlternateContent xmlns:mc="http://schemas.openxmlformats.org/markup-compatibility/2006" xmlns:a14="http://schemas.microsoft.com/office/drawing/2010/main">
          <mc:Choice Requires="a14">
            <p:sp>
              <p:nvSpPr>
                <p:cNvPr id="36" name="TextBox 35"/>
                <p:cNvSpPr txBox="1"/>
                <p:nvPr/>
              </p:nvSpPr>
              <p:spPr>
                <a:xfrm>
                  <a:off x="4267200" y="4360508"/>
                  <a:ext cx="2994352" cy="1616083"/>
                </a:xfrm>
                <a:prstGeom prst="rect">
                  <a:avLst/>
                </a:prstGeom>
                <a:noFill/>
                <a:ln>
                  <a:solidFill>
                    <a:schemeClr val="tx1"/>
                  </a:solidFill>
                </a:ln>
              </p:spPr>
              <p:txBody>
                <a:bodyPr wrap="square" rtlCol="0">
                  <a:spAutoFit/>
                </a:bodyPr>
                <a:lstStyle/>
                <a:p>
                  <a:r>
                    <a:rPr lang="en-US" sz="2400" b="1" dirty="0"/>
                    <a:t>Velocity variation with equivalent stress</a:t>
                  </a:r>
                </a:p>
                <a:p>
                  <a:pPr/>
                  <a14:m>
                    <m:oMathPara xmlns:m="http://schemas.openxmlformats.org/officeDocument/2006/math">
                      <m:oMathParaPr>
                        <m:jc m:val="centerGroup"/>
                      </m:oMathParaPr>
                      <m:oMath xmlns:m="http://schemas.openxmlformats.org/officeDocument/2006/math">
                        <m:sSubSup>
                          <m:sSubSupPr>
                            <m:ctrlPr>
                              <a:rPr lang="en-US" sz="2400" b="1" i="1" smtClean="0">
                                <a:solidFill>
                                  <a:srgbClr val="FF0000"/>
                                </a:solidFill>
                                <a:latin typeface="Cambria Math" panose="02040503050406030204" pitchFamily="18" charset="0"/>
                              </a:rPr>
                            </m:ctrlPr>
                          </m:sSubSupPr>
                          <m:e>
                            <m:r>
                              <a:rPr lang="en-US" sz="2400" b="1" i="1">
                                <a:solidFill>
                                  <a:srgbClr val="FF0000"/>
                                </a:solidFill>
                                <a:latin typeface="Cambria Math" panose="02040503050406030204" pitchFamily="18" charset="0"/>
                              </a:rPr>
                              <m:t>𝝈</m:t>
                            </m:r>
                          </m:e>
                          <m:sub>
                            <m:r>
                              <a:rPr lang="en-US" sz="2400" b="0" i="1">
                                <a:solidFill>
                                  <a:srgbClr val="FF0000"/>
                                </a:solidFill>
                                <a:latin typeface="Cambria Math" panose="02040503050406030204" pitchFamily="18" charset="0"/>
                              </a:rPr>
                              <m:t>𝑒</m:t>
                            </m:r>
                          </m:sub>
                          <m:sup>
                            <m:r>
                              <a:rPr lang="en-US" sz="2400">
                                <a:solidFill>
                                  <a:srgbClr val="FF0000"/>
                                </a:solidFill>
                                <a:latin typeface="Cambria Math" panose="02040503050406030204" pitchFamily="18" charset="0"/>
                              </a:rPr>
                              <m:t>′</m:t>
                            </m:r>
                          </m:sup>
                        </m:sSub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b="1" i="1" smtClean="0">
                                    <a:solidFill>
                                      <a:srgbClr val="FF0000"/>
                                    </a:solidFill>
                                    <a:latin typeface="Cambria Math" panose="02040503050406030204" pitchFamily="18" charset="0"/>
                                  </a:rPr>
                                  <m:t>𝑽</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0</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𝐴</m:t>
                                    </m:r>
                                  </m:e>
                                  <m:sub>
                                    <m:r>
                                      <a:rPr lang="en-US" sz="2400" i="1">
                                        <a:latin typeface="Cambria Math" panose="02040503050406030204" pitchFamily="18" charset="0"/>
                                      </a:rPr>
                                      <m:t>𝑒</m:t>
                                    </m:r>
                                  </m:sub>
                                </m:sSub>
                              </m:den>
                            </m:f>
                            <m:r>
                              <a:rPr lang="en-US" sz="2400" i="1">
                                <a:latin typeface="Cambria Math" panose="02040503050406030204" pitchFamily="18" charset="0"/>
                              </a:rPr>
                              <m:t>)</m:t>
                            </m:r>
                          </m:e>
                          <m:sup>
                            <m:box>
                              <m:boxPr>
                                <m:ctrlPr>
                                  <a:rPr lang="en-US" sz="2400" i="1">
                                    <a:latin typeface="Cambria Math" panose="02040503050406030204" pitchFamily="18" charset="0"/>
                                  </a:rPr>
                                </m:ctrlPr>
                              </m:boxPr>
                              <m:e>
                                <m:argPr>
                                  <m:argSz m:val="-1"/>
                                </m:argPr>
                                <m:f>
                                  <m:fPr>
                                    <m:ctrlPr>
                                      <a:rPr lang="en-US" sz="2400" i="1">
                                        <a:latin typeface="Cambria Math" panose="02040503050406030204" pitchFamily="18" charset="0"/>
                                      </a:rPr>
                                    </m:ctrlPr>
                                  </m:fPr>
                                  <m:num>
                                    <m:r>
                                      <a:rPr lang="en-US" sz="2400" i="1">
                                        <a:latin typeface="Cambria Math" panose="02040503050406030204" pitchFamily="18" charset="0"/>
                                      </a:rPr>
                                      <m:t>1</m:t>
                                    </m:r>
                                  </m:num>
                                  <m:den>
                                    <m:sSub>
                                      <m:sSubPr>
                                        <m:ctrlPr>
                                          <a:rPr lang="en-US" sz="2400" i="1">
                                            <a:latin typeface="Cambria Math" panose="02040503050406030204" pitchFamily="18" charset="0"/>
                                          </a:rPr>
                                        </m:ctrlPr>
                                      </m:sSubPr>
                                      <m:e>
                                        <m:r>
                                          <a:rPr lang="en-US" sz="2400" i="1">
                                            <a:latin typeface="Cambria Math" panose="02040503050406030204" pitchFamily="18" charset="0"/>
                                          </a:rPr>
                                          <m:t>𝐵</m:t>
                                        </m:r>
                                      </m:e>
                                      <m:sub>
                                        <m:r>
                                          <a:rPr lang="en-US" sz="2400" i="1">
                                            <a:latin typeface="Cambria Math" panose="02040503050406030204" pitchFamily="18" charset="0"/>
                                          </a:rPr>
                                          <m:t>𝑒</m:t>
                                        </m:r>
                                      </m:sub>
                                    </m:sSub>
                                  </m:den>
                                </m:f>
                              </m:e>
                            </m:box>
                          </m:sup>
                        </m:sSup>
                      </m:oMath>
                    </m:oMathPara>
                  </a14:m>
                  <a:endParaRPr lang="en-US" sz="2400" dirty="0"/>
                </a:p>
              </p:txBody>
            </p:sp>
          </mc:Choice>
          <mc:Fallback xmlns="">
            <p:sp>
              <p:nvSpPr>
                <p:cNvPr id="36" name="TextBox 35"/>
                <p:cNvSpPr txBox="1">
                  <a:spLocks noRot="1" noChangeAspect="1" noMove="1" noResize="1" noEditPoints="1" noAdjustHandles="1" noChangeArrowheads="1" noChangeShapeType="1" noTextEdit="1"/>
                </p:cNvSpPr>
                <p:nvPr/>
              </p:nvSpPr>
              <p:spPr>
                <a:xfrm>
                  <a:off x="4267200" y="4360508"/>
                  <a:ext cx="2994352" cy="1616083"/>
                </a:xfrm>
                <a:prstGeom prst="rect">
                  <a:avLst/>
                </a:prstGeom>
                <a:blipFill>
                  <a:blip r:embed="rId7"/>
                  <a:stretch>
                    <a:fillRect l="-2840" t="-2622" r="-1420"/>
                  </a:stretch>
                </a:blipFill>
                <a:ln>
                  <a:solidFill>
                    <a:schemeClr val="tx1"/>
                  </a:solidFill>
                </a:ln>
              </p:spPr>
              <p:txBody>
                <a:bodyPr/>
                <a:lstStyle/>
                <a:p>
                  <a:r>
                    <a:rPr lang="en-US">
                      <a:noFill/>
                    </a:rPr>
                    <a:t> </a:t>
                  </a:r>
                </a:p>
              </p:txBody>
            </p:sp>
          </mc:Fallback>
        </mc:AlternateContent>
        <p:cxnSp>
          <p:nvCxnSpPr>
            <p:cNvPr id="60" name="Straight Arrow Connector 59"/>
            <p:cNvCxnSpPr/>
            <p:nvPr/>
          </p:nvCxnSpPr>
          <p:spPr>
            <a:xfrm flipH="1">
              <a:off x="5521515" y="4219233"/>
              <a:ext cx="947903"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6469417" y="4077802"/>
              <a:ext cx="0" cy="141432"/>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5523076" y="4219233"/>
              <a:ext cx="0" cy="141432"/>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41275" y="2382113"/>
            <a:ext cx="4097338" cy="2594701"/>
            <a:chOff x="41275" y="2382113"/>
            <a:chExt cx="4097338" cy="2594701"/>
          </a:xfrm>
        </p:grpSpPr>
        <p:sp>
          <p:nvSpPr>
            <p:cNvPr id="11" name="TextBox 10"/>
            <p:cNvSpPr txBox="1"/>
            <p:nvPr/>
          </p:nvSpPr>
          <p:spPr>
            <a:xfrm>
              <a:off x="41275" y="2613470"/>
              <a:ext cx="4097338" cy="2363344"/>
            </a:xfrm>
            <a:prstGeom prst="rect">
              <a:avLst/>
            </a:prstGeom>
            <a:noFill/>
            <a:ln>
              <a:solidFill>
                <a:schemeClr val="tx1"/>
              </a:solidFill>
            </a:ln>
          </p:spPr>
          <p:txBody>
            <a:bodyPr wrap="square" rtlCol="0">
              <a:noAutofit/>
            </a:bodyPr>
            <a:lstStyle/>
            <a:p>
              <a:pPr algn="ctr"/>
              <a:r>
                <a:rPr lang="en-US" sz="2400" b="1" dirty="0"/>
                <a:t>Geomechanical modeling</a:t>
              </a:r>
            </a:p>
          </p:txBody>
        </p:sp>
        <p:pic>
          <p:nvPicPr>
            <p:cNvPr id="5" name="Picture 4"/>
            <p:cNvPicPr>
              <a:picLocks noChangeAspect="1"/>
            </p:cNvPicPr>
            <p:nvPr/>
          </p:nvPicPr>
          <p:blipFill>
            <a:blip r:embed="rId8"/>
            <a:stretch>
              <a:fillRect/>
            </a:stretch>
          </p:blipFill>
          <p:spPr>
            <a:xfrm>
              <a:off x="87767" y="2999731"/>
              <a:ext cx="4004353" cy="1865505"/>
            </a:xfrm>
            <a:prstGeom prst="rect">
              <a:avLst/>
            </a:prstGeom>
          </p:spPr>
        </p:pic>
        <p:cxnSp>
          <p:nvCxnSpPr>
            <p:cNvPr id="67" name="Straight Arrow Connector 66"/>
            <p:cNvCxnSpPr/>
            <p:nvPr/>
          </p:nvCxnSpPr>
          <p:spPr>
            <a:xfrm>
              <a:off x="2029081" y="2382113"/>
              <a:ext cx="0" cy="231356"/>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5442509" y="2382113"/>
            <a:ext cx="3602735" cy="1682021"/>
            <a:chOff x="5442509" y="2382113"/>
            <a:chExt cx="3602735" cy="1682021"/>
          </a:xfrm>
        </p:grpSpPr>
        <mc:AlternateContent xmlns:mc="http://schemas.openxmlformats.org/markup-compatibility/2006" xmlns:a14="http://schemas.microsoft.com/office/drawing/2010/main">
          <mc:Choice Requires="a14">
            <p:sp>
              <p:nvSpPr>
                <p:cNvPr id="6" name="TextBox 5"/>
                <p:cNvSpPr txBox="1"/>
                <p:nvPr/>
              </p:nvSpPr>
              <p:spPr>
                <a:xfrm>
                  <a:off x="5442509" y="2621228"/>
                  <a:ext cx="3602735" cy="1442906"/>
                </a:xfrm>
                <a:prstGeom prst="rect">
                  <a:avLst/>
                </a:prstGeom>
                <a:noFill/>
                <a:ln>
                  <a:solidFill>
                    <a:schemeClr val="tx1"/>
                  </a:solidFill>
                </a:ln>
              </p:spPr>
              <p:txBody>
                <a:bodyPr wrap="square" rtlCol="0">
                  <a:noAutofit/>
                </a:bodyPr>
                <a:lstStyle/>
                <a:p>
                  <a:pPr algn="ctr"/>
                  <a:r>
                    <a:rPr lang="en-US" sz="2400" b="1" dirty="0" err="1"/>
                    <a:t>Iso</a:t>
                  </a:r>
                  <a:r>
                    <a:rPr lang="en-US" sz="2400" b="1" dirty="0"/>
                    <a:t>-velocity</a:t>
                  </a:r>
                  <a:r>
                    <a:rPr lang="en-US" sz="2200" b="1" i="1" dirty="0">
                      <a:latin typeface="Cambria Math" panose="02040503050406030204" pitchFamily="18" charset="0"/>
                    </a:rPr>
                    <a:t> </a:t>
                  </a:r>
                  <a:r>
                    <a:rPr lang="en-US" sz="2400" b="1" dirty="0"/>
                    <a:t>contours*</a:t>
                  </a:r>
                </a:p>
                <a:p>
                  <a:pPr/>
                  <a14:m>
                    <m:oMathPara xmlns:m="http://schemas.openxmlformats.org/officeDocument/2006/math">
                      <m:oMathParaPr>
                        <m:jc m:val="centerGroup"/>
                      </m:oMathParaPr>
                      <m:oMath xmlns:m="http://schemas.openxmlformats.org/officeDocument/2006/math">
                        <m:sSubSup>
                          <m:sSubSupPr>
                            <m:ctrlPr>
                              <a:rPr lang="en-US" sz="2200" b="1" i="1" smtClean="0">
                                <a:latin typeface="Cambria Math" panose="02040503050406030204" pitchFamily="18" charset="0"/>
                              </a:rPr>
                            </m:ctrlPr>
                          </m:sSubSupPr>
                          <m:e>
                            <m:r>
                              <a:rPr lang="en-US" sz="2200" b="1" i="1">
                                <a:latin typeface="Cambria Math" panose="02040503050406030204" pitchFamily="18" charset="0"/>
                              </a:rPr>
                              <m:t>𝝈</m:t>
                            </m:r>
                          </m:e>
                          <m:sub>
                            <m:r>
                              <a:rPr lang="en-US" sz="2200" b="1" i="1">
                                <a:latin typeface="Cambria Math" panose="02040503050406030204" pitchFamily="18" charset="0"/>
                              </a:rPr>
                              <m:t>𝒎</m:t>
                            </m:r>
                          </m:sub>
                          <m:sup>
                            <m:r>
                              <a:rPr lang="en-US" sz="2200">
                                <a:latin typeface="Cambria Math" panose="02040503050406030204" pitchFamily="18" charset="0"/>
                              </a:rPr>
                              <m:t>′</m:t>
                            </m:r>
                          </m:sup>
                        </m:sSubSup>
                        <m:r>
                          <a:rPr lang="en-US" sz="2200" b="0" i="0" smtClean="0">
                            <a:latin typeface="Cambria Math" panose="02040503050406030204" pitchFamily="18" charset="0"/>
                          </a:rPr>
                          <m:t>=</m:t>
                        </m:r>
                        <m:f>
                          <m:fPr>
                            <m:ctrlPr>
                              <a:rPr lang="en-US" sz="2200" i="1">
                                <a:latin typeface="Cambria Math" panose="02040503050406030204" pitchFamily="18" charset="0"/>
                              </a:rPr>
                            </m:ctrlPr>
                          </m:fPr>
                          <m:num>
                            <m:sSubSup>
                              <m:sSubSupPr>
                                <m:ctrlPr>
                                  <a:rPr lang="en-US" sz="2200" b="1" i="1" smtClean="0">
                                    <a:solidFill>
                                      <a:srgbClr val="FF0000"/>
                                    </a:solidFill>
                                    <a:latin typeface="Cambria Math" panose="02040503050406030204" pitchFamily="18" charset="0"/>
                                  </a:rPr>
                                </m:ctrlPr>
                              </m:sSubSupPr>
                              <m:e>
                                <m:r>
                                  <a:rPr lang="en-US" sz="2200" b="1" i="1">
                                    <a:solidFill>
                                      <a:srgbClr val="FF0000"/>
                                    </a:solidFill>
                                    <a:latin typeface="Cambria Math" panose="02040503050406030204" pitchFamily="18" charset="0"/>
                                  </a:rPr>
                                  <m:t>𝝈</m:t>
                                </m:r>
                              </m:e>
                              <m:sub>
                                <m:r>
                                  <a:rPr lang="en-US" sz="2200" b="0" i="1" smtClean="0">
                                    <a:solidFill>
                                      <a:srgbClr val="FF0000"/>
                                    </a:solidFill>
                                    <a:latin typeface="Cambria Math" panose="02040503050406030204" pitchFamily="18" charset="0"/>
                                  </a:rPr>
                                  <m:t>𝑒</m:t>
                                </m:r>
                              </m:sub>
                              <m:sup>
                                <m:r>
                                  <a:rPr lang="en-US" sz="2200">
                                    <a:solidFill>
                                      <a:srgbClr val="FF0000"/>
                                    </a:solidFill>
                                    <a:latin typeface="Cambria Math" panose="02040503050406030204" pitchFamily="18" charset="0"/>
                                  </a:rPr>
                                  <m:t>′</m:t>
                                </m:r>
                              </m:sup>
                            </m:sSubSup>
                          </m:num>
                          <m:den>
                            <m:r>
                              <a:rPr lang="en-US" sz="2200" i="1" smtClean="0">
                                <a:latin typeface="Cambria Math" panose="02040503050406030204" pitchFamily="18" charset="0"/>
                              </a:rPr>
                              <m:t>2</m:t>
                            </m:r>
                          </m:den>
                        </m:f>
                        <m:r>
                          <a:rPr lang="en-US" sz="2200" b="0" i="1" smtClean="0">
                            <a:latin typeface="Cambria Math" panose="02040503050406030204" pitchFamily="18" charset="0"/>
                          </a:rPr>
                          <m:t>+</m:t>
                        </m:r>
                        <m:rad>
                          <m:radPr>
                            <m:degHide m:val="on"/>
                            <m:ctrlPr>
                              <a:rPr lang="en-US" sz="2200" b="0" i="1" smtClean="0">
                                <a:latin typeface="Cambria Math" panose="02040503050406030204" pitchFamily="18" charset="0"/>
                              </a:rPr>
                            </m:ctrlPr>
                          </m:radPr>
                          <m:deg/>
                          <m:e>
                            <m:sSup>
                              <m:sSupPr>
                                <m:ctrlPr>
                                  <a:rPr lang="en-US" sz="2200" i="1">
                                    <a:latin typeface="Cambria Math" panose="02040503050406030204" pitchFamily="18" charset="0"/>
                                  </a:rPr>
                                </m:ctrlPr>
                              </m:sSupPr>
                              <m:e>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sSubSup>
                                          <m:sSubSupPr>
                                            <m:ctrlPr>
                                              <a:rPr lang="en-US" sz="2200" b="1" i="1" smtClean="0">
                                                <a:solidFill>
                                                  <a:srgbClr val="FF0000"/>
                                                </a:solidFill>
                                                <a:latin typeface="Cambria Math" panose="02040503050406030204" pitchFamily="18" charset="0"/>
                                              </a:rPr>
                                            </m:ctrlPr>
                                          </m:sSubSupPr>
                                          <m:e>
                                            <m:r>
                                              <a:rPr lang="en-US" sz="2200" b="1" i="1">
                                                <a:solidFill>
                                                  <a:srgbClr val="FF0000"/>
                                                </a:solidFill>
                                                <a:latin typeface="Cambria Math" panose="02040503050406030204" pitchFamily="18" charset="0"/>
                                              </a:rPr>
                                              <m:t>𝝈</m:t>
                                            </m:r>
                                          </m:e>
                                          <m:sub>
                                            <m:r>
                                              <a:rPr lang="en-US" sz="2200" b="0" i="1">
                                                <a:solidFill>
                                                  <a:srgbClr val="FF0000"/>
                                                </a:solidFill>
                                                <a:latin typeface="Cambria Math" panose="02040503050406030204" pitchFamily="18" charset="0"/>
                                              </a:rPr>
                                              <m:t>𝑒</m:t>
                                            </m:r>
                                          </m:sub>
                                          <m:sup>
                                            <m:r>
                                              <a:rPr lang="en-US" sz="2200">
                                                <a:solidFill>
                                                  <a:srgbClr val="FF0000"/>
                                                </a:solidFill>
                                                <a:latin typeface="Cambria Math" panose="02040503050406030204" pitchFamily="18" charset="0"/>
                                              </a:rPr>
                                              <m:t>′</m:t>
                                            </m:r>
                                          </m:sup>
                                        </m:sSubSup>
                                      </m:num>
                                      <m:den>
                                        <m:r>
                                          <a:rPr lang="en-US" sz="2200" i="1" smtClean="0">
                                            <a:latin typeface="Cambria Math" panose="02040503050406030204" pitchFamily="18" charset="0"/>
                                          </a:rPr>
                                          <m:t>2</m:t>
                                        </m:r>
                                      </m:den>
                                    </m:f>
                                  </m:e>
                                </m:d>
                              </m:e>
                              <m:sup>
                                <m:r>
                                  <a:rPr lang="en-US" sz="2200">
                                    <a:latin typeface="Cambria Math" panose="02040503050406030204" pitchFamily="18" charset="0"/>
                                  </a:rPr>
                                  <m:t>2</m:t>
                                </m:r>
                              </m:sup>
                            </m:sSup>
                            <m:r>
                              <a:rPr lang="en-US" sz="2200" b="0" i="1" smtClean="0">
                                <a:latin typeface="Cambria Math" panose="02040503050406030204" pitchFamily="18" charset="0"/>
                              </a:rPr>
                              <m:t>−</m:t>
                            </m:r>
                            <m:sSup>
                              <m:sSupPr>
                                <m:ctrlPr>
                                  <a:rPr lang="en-US" sz="2200" i="1">
                                    <a:latin typeface="Cambria Math" panose="02040503050406030204" pitchFamily="18" charset="0"/>
                                  </a:rPr>
                                </m:ctrlPr>
                              </m:sSupPr>
                              <m:e>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r>
                                          <a:rPr lang="en-US" sz="2200" b="1" i="1" smtClean="0">
                                            <a:solidFill>
                                              <a:srgbClr val="FF0000"/>
                                            </a:solidFill>
                                            <a:latin typeface="Cambria Math" panose="02040503050406030204" pitchFamily="18" charset="0"/>
                                          </a:rPr>
                                          <m:t>𝒒</m:t>
                                        </m:r>
                                      </m:num>
                                      <m:den>
                                        <m:r>
                                          <a:rPr lang="en-US" sz="2200" i="1">
                                            <a:latin typeface="Cambria Math" panose="02040503050406030204" pitchFamily="18" charset="0"/>
                                          </a:rPr>
                                          <m:t>𝑀</m:t>
                                        </m:r>
                                      </m:den>
                                    </m:f>
                                  </m:e>
                                </m:d>
                              </m:e>
                              <m:sup>
                                <m:r>
                                  <a:rPr lang="en-US" sz="2200">
                                    <a:latin typeface="Cambria Math" panose="02040503050406030204" pitchFamily="18" charset="0"/>
                                  </a:rPr>
                                  <m:t>2</m:t>
                                </m:r>
                              </m:sup>
                            </m:sSup>
                          </m:e>
                        </m:rad>
                      </m:oMath>
                    </m:oMathPara>
                  </a14:m>
                  <a:endParaRPr lang="en-US" sz="2200" dirty="0">
                    <a:latin typeface="Cambria Math" panose="020405030504060302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442509" y="2621228"/>
                  <a:ext cx="3602735" cy="1442906"/>
                </a:xfrm>
                <a:prstGeom prst="rect">
                  <a:avLst/>
                </a:prstGeom>
                <a:blipFill>
                  <a:blip r:embed="rId9"/>
                  <a:stretch>
                    <a:fillRect t="-2929"/>
                  </a:stretch>
                </a:blipFill>
                <a:ln>
                  <a:solidFill>
                    <a:schemeClr val="tx1"/>
                  </a:solidFill>
                </a:ln>
              </p:spPr>
              <p:txBody>
                <a:bodyPr/>
                <a:lstStyle/>
                <a:p>
                  <a:r>
                    <a:rPr lang="en-US">
                      <a:noFill/>
                    </a:rPr>
                    <a:t> </a:t>
                  </a:r>
                </a:p>
              </p:txBody>
            </p:sp>
          </mc:Fallback>
        </mc:AlternateContent>
        <p:cxnSp>
          <p:nvCxnSpPr>
            <p:cNvPr id="72" name="Straight Arrow Connector 71"/>
            <p:cNvCxnSpPr/>
            <p:nvPr/>
          </p:nvCxnSpPr>
          <p:spPr>
            <a:xfrm>
              <a:off x="7329491" y="2382113"/>
              <a:ext cx="0" cy="231356"/>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2052352" y="4064134"/>
            <a:ext cx="6998695" cy="2151015"/>
            <a:chOff x="2052352" y="4064134"/>
            <a:chExt cx="6998695" cy="2151015"/>
          </a:xfrm>
        </p:grpSpPr>
        <mc:AlternateContent xmlns:mc="http://schemas.openxmlformats.org/markup-compatibility/2006" xmlns:a14="http://schemas.microsoft.com/office/drawing/2010/main">
          <mc:Choice Requires="a14">
            <p:sp>
              <p:nvSpPr>
                <p:cNvPr id="22" name="TextBox 21"/>
                <p:cNvSpPr txBox="1"/>
                <p:nvPr/>
              </p:nvSpPr>
              <p:spPr>
                <a:xfrm>
                  <a:off x="7329491" y="4353490"/>
                  <a:ext cx="1721556" cy="800219"/>
                </a:xfrm>
                <a:prstGeom prst="rect">
                  <a:avLst/>
                </a:prstGeom>
                <a:noFill/>
                <a:ln>
                  <a:solidFill>
                    <a:schemeClr val="tx1"/>
                  </a:solidFill>
                </a:ln>
              </p:spPr>
              <p:txBody>
                <a:bodyPr wrap="square" rtlCol="0">
                  <a:spAutoFit/>
                </a:bodyPr>
                <a:lstStyle/>
                <a:p>
                  <a:pPr algn="ctr"/>
                  <a:r>
                    <a:rPr lang="en-US" sz="2400" b="1" dirty="0"/>
                    <a:t>Shear</a:t>
                  </a:r>
                  <a:r>
                    <a:rPr lang="en-US" sz="2200" b="1" dirty="0"/>
                    <a:t> </a:t>
                  </a:r>
                  <a:r>
                    <a:rPr lang="en-US" sz="2400" b="1" dirty="0"/>
                    <a:t>stress</a:t>
                  </a:r>
                  <a:r>
                    <a:rPr lang="en-US" sz="2200" b="1" dirty="0"/>
                    <a:t> (</a:t>
                  </a:r>
                  <a14:m>
                    <m:oMath xmlns:m="http://schemas.openxmlformats.org/officeDocument/2006/math">
                      <m:r>
                        <a:rPr lang="en-US" sz="2200" b="1" i="1" smtClean="0">
                          <a:solidFill>
                            <a:srgbClr val="FF0000"/>
                          </a:solidFill>
                          <a:latin typeface="Cambria Math" panose="02040503050406030204" pitchFamily="18" charset="0"/>
                        </a:rPr>
                        <m:t>𝒒</m:t>
                      </m:r>
                    </m:oMath>
                  </a14:m>
                  <a:r>
                    <a:rPr lang="en-US" sz="2200" b="1" dirty="0"/>
                    <a:t>)</a:t>
                  </a:r>
                </a:p>
              </p:txBody>
            </p:sp>
          </mc:Choice>
          <mc:Fallback xmlns="">
            <p:sp>
              <p:nvSpPr>
                <p:cNvPr id="22" name="TextBox 21"/>
                <p:cNvSpPr txBox="1">
                  <a:spLocks noRot="1" noChangeAspect="1" noMove="1" noResize="1" noEditPoints="1" noAdjustHandles="1" noChangeArrowheads="1" noChangeShapeType="1" noTextEdit="1"/>
                </p:cNvSpPr>
                <p:nvPr/>
              </p:nvSpPr>
              <p:spPr>
                <a:xfrm>
                  <a:off x="7329491" y="4353490"/>
                  <a:ext cx="1721556" cy="800219"/>
                </a:xfrm>
                <a:prstGeom prst="rect">
                  <a:avLst/>
                </a:prstGeom>
                <a:blipFill>
                  <a:blip r:embed="rId10"/>
                  <a:stretch>
                    <a:fillRect l="-4211" t="-5263" r="-3860" b="-14286"/>
                  </a:stretch>
                </a:blipFill>
                <a:ln>
                  <a:solidFill>
                    <a:schemeClr val="tx1"/>
                  </a:solidFill>
                </a:ln>
              </p:spPr>
              <p:txBody>
                <a:bodyPr/>
                <a:lstStyle/>
                <a:p>
                  <a:r>
                    <a:rPr lang="en-US">
                      <a:noFill/>
                    </a:rPr>
                    <a:t> </a:t>
                  </a:r>
                </a:p>
              </p:txBody>
            </p:sp>
          </mc:Fallback>
        </mc:AlternateContent>
        <p:cxnSp>
          <p:nvCxnSpPr>
            <p:cNvPr id="61" name="Straight Arrow Connector 60"/>
            <p:cNvCxnSpPr/>
            <p:nvPr/>
          </p:nvCxnSpPr>
          <p:spPr>
            <a:xfrm>
              <a:off x="8595358" y="4064134"/>
              <a:ext cx="0" cy="296374"/>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2052352" y="4976814"/>
              <a:ext cx="6230870" cy="1238335"/>
              <a:chOff x="2052352" y="4976814"/>
              <a:chExt cx="6230870" cy="1238335"/>
            </a:xfrm>
          </p:grpSpPr>
          <p:cxnSp>
            <p:nvCxnSpPr>
              <p:cNvPr id="77" name="Straight Arrow Connector 76"/>
              <p:cNvCxnSpPr/>
              <p:nvPr/>
            </p:nvCxnSpPr>
            <p:spPr>
              <a:xfrm>
                <a:off x="2052352" y="4976814"/>
                <a:ext cx="0" cy="1238335"/>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2052352" y="6215149"/>
                <a:ext cx="6230870"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8283222" y="5141128"/>
                <a:ext cx="0" cy="107402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97" name="Group 96"/>
          <p:cNvGrpSpPr/>
          <p:nvPr/>
        </p:nvGrpSpPr>
        <p:grpSpPr>
          <a:xfrm>
            <a:off x="5101474" y="1672738"/>
            <a:ext cx="2234824" cy="233033"/>
            <a:chOff x="5101474" y="1672738"/>
            <a:chExt cx="2234824" cy="233033"/>
          </a:xfrm>
        </p:grpSpPr>
        <p:cxnSp>
          <p:nvCxnSpPr>
            <p:cNvPr id="54" name="Straight Arrow Connector 53"/>
            <p:cNvCxnSpPr/>
            <p:nvPr/>
          </p:nvCxnSpPr>
          <p:spPr>
            <a:xfrm flipH="1">
              <a:off x="5101474" y="1814170"/>
              <a:ext cx="2228018"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5101474" y="1672738"/>
              <a:ext cx="0" cy="141432"/>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7336298" y="1797352"/>
              <a:ext cx="0" cy="108419"/>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90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up)">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wipe(up)">
                                      <p:cBhvr>
                                        <p:cTn id="12" dur="500"/>
                                        <p:tgtEl>
                                          <p:spTgt spid="1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wipe(up)">
                                      <p:cBhvr>
                                        <p:cTn id="1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8"/>
            </p:par>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1026"/>
          <p:cNvSpPr txBox="1">
            <a:spLocks noChangeArrowheads="1"/>
          </p:cNvSpPr>
          <p:nvPr/>
        </p:nvSpPr>
        <p:spPr bwMode="auto">
          <a:xfrm>
            <a:off x="0" y="0"/>
            <a:ext cx="9144000" cy="160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u="sng" dirty="0">
                <a:solidFill>
                  <a:srgbClr val="C00000"/>
                </a:solidFill>
                <a:latin typeface="Times New Roman" charset="0"/>
                <a:ea typeface="Times New Roman" charset="0"/>
                <a:cs typeface="Times New Roman" charset="0"/>
              </a:rPr>
              <a:t>Achievements in Field Studies:</a:t>
            </a:r>
          </a:p>
          <a:p>
            <a:pPr>
              <a:spcBef>
                <a:spcPct val="50000"/>
              </a:spcBef>
            </a:pPr>
            <a:r>
              <a:rPr lang="en-US" sz="2800" dirty="0">
                <a:solidFill>
                  <a:srgbClr val="BD1C0B"/>
                </a:solidFill>
                <a:latin typeface="Times New Roman" charset="0"/>
              </a:rPr>
              <a:t>Coupling velocity data with </a:t>
            </a:r>
            <a:r>
              <a:rPr lang="en-US" sz="2800" dirty="0" err="1">
                <a:solidFill>
                  <a:srgbClr val="BD1C0B"/>
                </a:solidFill>
                <a:latin typeface="Times New Roman" charset="0"/>
              </a:rPr>
              <a:t>geomechanical</a:t>
            </a:r>
            <a:r>
              <a:rPr lang="en-US" sz="2800" dirty="0">
                <a:solidFill>
                  <a:srgbClr val="BD1C0B"/>
                </a:solidFill>
                <a:latin typeface="Times New Roman" charset="0"/>
              </a:rPr>
              <a:t> modeling for pressure &amp; stress prediction (Heidari et al., in press)</a:t>
            </a:r>
          </a:p>
        </p:txBody>
      </p:sp>
      <p:pic>
        <p:nvPicPr>
          <p:cNvPr id="30" name="Content Placeholder 29"/>
          <p:cNvPicPr>
            <a:picLocks noGrp="1" noChangeAspect="1"/>
          </p:cNvPicPr>
          <p:nvPr>
            <p:ph idx="4294967295"/>
          </p:nvPr>
        </p:nvPicPr>
        <p:blipFill>
          <a:blip r:embed="rId2"/>
          <a:stretch>
            <a:fillRect/>
          </a:stretch>
        </p:blipFill>
        <p:spPr>
          <a:xfrm>
            <a:off x="1676400" y="1579563"/>
            <a:ext cx="7467600" cy="4408487"/>
          </a:xfrm>
          <a:prstGeom prst="rect">
            <a:avLst/>
          </a:prstGeom>
        </p:spPr>
      </p:pic>
      <p:sp>
        <p:nvSpPr>
          <p:cNvPr id="2" name="Footer Placeholder 1">
            <a:extLst>
              <a:ext uri="{FF2B5EF4-FFF2-40B4-BE49-F238E27FC236}">
                <a16:creationId xmlns:a16="http://schemas.microsoft.com/office/drawing/2014/main" xmlns="" id="{F923DE04-31E4-1D41-B8CD-9E5C0282400C}"/>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265707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C00000"/>
                </a:solidFill>
                <a:latin typeface="Times New Roman" charset="0"/>
                <a:ea typeface="Times New Roman" charset="0"/>
                <a:cs typeface="Times New Roman" charset="0"/>
              </a:rPr>
              <a:t>Achievements in Field Studies: Flow Focusing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7982" y="1182566"/>
            <a:ext cx="7600950" cy="5067300"/>
          </a:xfrm>
        </p:spPr>
      </p:pic>
      <p:sp>
        <p:nvSpPr>
          <p:cNvPr id="3" name="Footer Placeholder 2">
            <a:extLst>
              <a:ext uri="{FF2B5EF4-FFF2-40B4-BE49-F238E27FC236}">
                <a16:creationId xmlns:a16="http://schemas.microsoft.com/office/drawing/2014/main" xmlns="" id="{117EA26F-B2AD-1543-B1C5-79AF220B9C59}"/>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8449569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C00000"/>
                </a:solidFill>
                <a:latin typeface="Times New Roman" charset="0"/>
                <a:ea typeface="Times New Roman" charset="0"/>
                <a:cs typeface="Times New Roman" charset="0"/>
              </a:rPr>
              <a:t>Achievements in Field Studies: Flow Focusing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0258" y="1182566"/>
            <a:ext cx="6756400" cy="5067300"/>
          </a:xfrm>
        </p:spPr>
      </p:pic>
      <p:sp>
        <p:nvSpPr>
          <p:cNvPr id="3" name="Footer Placeholder 2">
            <a:extLst>
              <a:ext uri="{FF2B5EF4-FFF2-40B4-BE49-F238E27FC236}">
                <a16:creationId xmlns:a16="http://schemas.microsoft.com/office/drawing/2014/main" xmlns="" id="{D4BF9094-FEC5-F34A-817F-886563948E75}"/>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9531496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C00000"/>
                </a:solidFill>
                <a:latin typeface="Times New Roman" charset="0"/>
                <a:ea typeface="Times New Roman" charset="0"/>
                <a:cs typeface="Times New Roman" charset="0"/>
              </a:rPr>
              <a:t>Achievements in Field Studies: Flow Focusing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7982" y="1182566"/>
            <a:ext cx="7600950" cy="5067300"/>
          </a:xfrm>
        </p:spPr>
      </p:pic>
      <p:sp>
        <p:nvSpPr>
          <p:cNvPr id="3" name="Footer Placeholder 2">
            <a:extLst>
              <a:ext uri="{FF2B5EF4-FFF2-40B4-BE49-F238E27FC236}">
                <a16:creationId xmlns:a16="http://schemas.microsoft.com/office/drawing/2014/main" xmlns="" id="{28729AEC-015D-2344-B23F-26B1AC2D0DF4}"/>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168761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ChangeArrowheads="1"/>
          </p:cNvSpPr>
          <p:nvPr/>
        </p:nvSpPr>
        <p:spPr bwMode="auto">
          <a:xfrm>
            <a:off x="1905000" y="3149438"/>
            <a:ext cx="184731" cy="3481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662"/>
          </a:p>
        </p:txBody>
      </p:sp>
      <p:pic>
        <p:nvPicPr>
          <p:cNvPr id="14341" name="Picture 5" descr="D:\jlupa\Geolfluids2002\J-Sandstructur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9700" y="1214579"/>
            <a:ext cx="2674175" cy="247491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idx="4294967295"/>
          </p:nvPr>
        </p:nvSpPr>
        <p:spPr>
          <a:xfrm>
            <a:off x="149225" y="49213"/>
            <a:ext cx="8994775" cy="542925"/>
          </a:xfrm>
          <a:prstGeom prst="rect">
            <a:avLst/>
          </a:prstGeom>
        </p:spPr>
        <p:txBody>
          <a:bodyPr>
            <a:normAutofit fontScale="90000"/>
          </a:bodyPr>
          <a:lstStyle/>
          <a:p>
            <a:pPr marL="422041" indent="-422041"/>
            <a:r>
              <a:rPr lang="en-US" sz="2700" u="sng" dirty="0">
                <a:solidFill>
                  <a:srgbClr val="C00000"/>
                </a:solidFill>
                <a:latin typeface="Times New Roman" charset="0"/>
                <a:ea typeface="Times New Roman" charset="0"/>
                <a:cs typeface="Times New Roman" charset="0"/>
              </a:rPr>
              <a:t>Achievements in Field Studies: Flow Focusing</a:t>
            </a:r>
            <a:r>
              <a:rPr lang="en-US" sz="2000" b="1" u="sng" dirty="0">
                <a:solidFill>
                  <a:srgbClr val="C00000"/>
                </a:solidFill>
                <a:latin typeface="Times New Roman" charset="0"/>
                <a:ea typeface="Times New Roman" charset="0"/>
                <a:cs typeface="Times New Roman" charset="0"/>
              </a:rPr>
              <a:t/>
            </a:r>
            <a:br>
              <a:rPr lang="en-US" sz="2000" b="1" u="sng" dirty="0">
                <a:solidFill>
                  <a:srgbClr val="C00000"/>
                </a:solidFill>
                <a:latin typeface="Times New Roman" charset="0"/>
                <a:ea typeface="Times New Roman" charset="0"/>
                <a:cs typeface="Times New Roman" charset="0"/>
              </a:rPr>
            </a:br>
            <a:endParaRPr lang="en-US" sz="1846" b="1" dirty="0"/>
          </a:p>
        </p:txBody>
      </p:sp>
      <p:sp>
        <p:nvSpPr>
          <p:cNvPr id="2" name="Rectangle 1"/>
          <p:cNvSpPr/>
          <p:nvPr/>
        </p:nvSpPr>
        <p:spPr>
          <a:xfrm>
            <a:off x="6172200" y="4059108"/>
            <a:ext cx="2818339" cy="646331"/>
          </a:xfrm>
          <a:prstGeom prst="rect">
            <a:avLst/>
          </a:prstGeom>
        </p:spPr>
        <p:txBody>
          <a:bodyPr wrap="square">
            <a:spAutoFit/>
          </a:bodyPr>
          <a:lstStyle/>
          <a:p>
            <a:r>
              <a:rPr lang="en-US" dirty="0">
                <a:solidFill>
                  <a:srgbClr val="000000"/>
                </a:solidFill>
                <a:latin typeface="Arial" panose="020B0604020202020204" pitchFamily="34" charset="0"/>
              </a:rPr>
              <a:t>Gao and Flemings (2017)</a:t>
            </a:r>
          </a:p>
          <a:p>
            <a:r>
              <a:rPr lang="en-US" dirty="0">
                <a:solidFill>
                  <a:srgbClr val="000000"/>
                </a:solidFill>
                <a:latin typeface="Arial" panose="020B0604020202020204" pitchFamily="34" charset="0"/>
              </a:rPr>
              <a:t>Flemings &amp; Lupa(2004)</a:t>
            </a:r>
            <a:endParaRPr lang="en-US" dirty="0"/>
          </a:p>
        </p:txBody>
      </p:sp>
      <p:sp>
        <p:nvSpPr>
          <p:cNvPr id="3" name="Footer Placeholder 2">
            <a:extLst>
              <a:ext uri="{FF2B5EF4-FFF2-40B4-BE49-F238E27FC236}">
                <a16:creationId xmlns:a16="http://schemas.microsoft.com/office/drawing/2014/main" xmlns="" id="{04FD95D9-8DD5-E94E-BAF3-DFBAC55A48D5}"/>
              </a:ext>
            </a:extLst>
          </p:cNvPr>
          <p:cNvSpPr>
            <a:spLocks noGrp="1"/>
          </p:cNvSpPr>
          <p:nvPr>
            <p:ph type="ftr" sz="quarter" idx="3"/>
          </p:nvPr>
        </p:nvSpPr>
        <p:spPr/>
        <p:txBody>
          <a:bodyPr/>
          <a:lstStyle/>
          <a:p>
            <a:pPr algn="l"/>
            <a:r>
              <a:rPr lang="en-US"/>
              <a:t>© 2018 UT GeoFluids</a:t>
            </a:r>
            <a:endParaRPr lang="en-US" dirty="0"/>
          </a:p>
        </p:txBody>
      </p:sp>
      <p:pic>
        <p:nvPicPr>
          <p:cNvPr id="4" name="Picture 3"/>
          <p:cNvPicPr>
            <a:picLocks noChangeAspect="1"/>
          </p:cNvPicPr>
          <p:nvPr/>
        </p:nvPicPr>
        <p:blipFill>
          <a:blip r:embed="rId3"/>
          <a:stretch>
            <a:fillRect/>
          </a:stretch>
        </p:blipFill>
        <p:spPr>
          <a:xfrm>
            <a:off x="2888832" y="990600"/>
            <a:ext cx="5848350" cy="3114675"/>
          </a:xfrm>
          <a:prstGeom prst="rect">
            <a:avLst/>
          </a:prstGeom>
        </p:spPr>
      </p:pic>
      <p:sp>
        <p:nvSpPr>
          <p:cNvPr id="5" name="TextBox 4"/>
          <p:cNvSpPr txBox="1"/>
          <p:nvPr/>
        </p:nvSpPr>
        <p:spPr>
          <a:xfrm flipH="1">
            <a:off x="397091" y="4105275"/>
            <a:ext cx="4983481" cy="1200329"/>
          </a:xfrm>
          <a:prstGeom prst="rect">
            <a:avLst/>
          </a:prstGeom>
          <a:noFill/>
        </p:spPr>
        <p:txBody>
          <a:bodyPr wrap="square" rtlCol="0">
            <a:spAutoFit/>
          </a:bodyPr>
          <a:lstStyle/>
          <a:p>
            <a:r>
              <a:rPr lang="en-US" sz="2400" dirty="0"/>
              <a:t>Estimate reservoir pressure from mudstone pressure, reservoir geometry, and mudstone permeability</a:t>
            </a:r>
          </a:p>
        </p:txBody>
      </p:sp>
    </p:spTree>
    <p:extLst>
      <p:ext uri="{BB962C8B-B14F-4D97-AF65-F5344CB8AC3E}">
        <p14:creationId xmlns:p14="http://schemas.microsoft.com/office/powerpoint/2010/main" val="709869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ers/MariakatAir/Jackson/Presentations/GeoFluids/GeoFluids18/Proposal/Figures_proposal/Figure1.jpg"/>
          <p:cNvPicPr/>
          <p:nvPr/>
        </p:nvPicPr>
        <p:blipFill>
          <a:blip r:embed="rId2">
            <a:extLst>
              <a:ext uri="{28A0092B-C50C-407E-A947-70E740481C1C}">
                <a14:useLocalDpi xmlns:a14="http://schemas.microsoft.com/office/drawing/2010/main"/>
              </a:ext>
            </a:extLst>
          </a:blip>
          <a:srcRect/>
          <a:stretch>
            <a:fillRect/>
          </a:stretch>
        </p:blipFill>
        <p:spPr bwMode="auto">
          <a:xfrm>
            <a:off x="76200" y="658523"/>
            <a:ext cx="9012028" cy="5365381"/>
          </a:xfrm>
          <a:prstGeom prst="rect">
            <a:avLst/>
          </a:prstGeom>
          <a:noFill/>
          <a:ln>
            <a:noFill/>
          </a:ln>
        </p:spPr>
      </p:pic>
      <p:sp>
        <p:nvSpPr>
          <p:cNvPr id="4" name="TextBox 3"/>
          <p:cNvSpPr txBox="1"/>
          <p:nvPr/>
        </p:nvSpPr>
        <p:spPr>
          <a:xfrm>
            <a:off x="0" y="0"/>
            <a:ext cx="9144000" cy="646331"/>
          </a:xfrm>
          <a:prstGeom prst="rect">
            <a:avLst/>
          </a:prstGeom>
          <a:noFill/>
        </p:spPr>
        <p:txBody>
          <a:bodyPr wrap="square" rtlCol="0">
            <a:spAutoFit/>
          </a:bodyPr>
          <a:lstStyle/>
          <a:p>
            <a:r>
              <a:rPr lang="en-US" sz="3600" dirty="0"/>
              <a:t>Research goals</a:t>
            </a:r>
          </a:p>
        </p:txBody>
      </p:sp>
      <p:sp>
        <p:nvSpPr>
          <p:cNvPr id="5" name="Footer Placeholder 4">
            <a:extLst>
              <a:ext uri="{FF2B5EF4-FFF2-40B4-BE49-F238E27FC236}">
                <a16:creationId xmlns:a16="http://schemas.microsoft.com/office/drawing/2014/main" xmlns="" id="{E7A7CF2A-923D-784C-8688-FA6B6D3D2536}"/>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5104946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122034" y="1302773"/>
            <a:ext cx="4994195" cy="830997"/>
          </a:xfrm>
          <a:prstGeom prst="rect">
            <a:avLst/>
          </a:prstGeom>
          <a:noFill/>
          <a:ln w="9525">
            <a:noFill/>
            <a:miter lim="800000"/>
            <a:headEnd/>
            <a:tailEnd/>
          </a:ln>
        </p:spPr>
        <p:txBody>
          <a:bodyPr wrap="square">
            <a:spAutoFit/>
          </a:bodyPr>
          <a:lstStyle/>
          <a:p>
            <a:pPr>
              <a:spcBef>
                <a:spcPct val="50000"/>
              </a:spcBef>
            </a:pPr>
            <a:r>
              <a:rPr lang="en-US" sz="2400" dirty="0">
                <a:solidFill>
                  <a:srgbClr val="000090"/>
                </a:solidFill>
                <a:latin typeface="Times New Roman" charset="0"/>
                <a:ea typeface="Times New Roman" charset="0"/>
                <a:cs typeface="Times New Roman" charset="0"/>
              </a:rPr>
              <a:t>Pore pressure of Q sand converges on the overburden</a:t>
            </a:r>
          </a:p>
        </p:txBody>
      </p:sp>
      <p:pic>
        <p:nvPicPr>
          <p:cNvPr id="6" name="Picture 8" descr="FigureEffective stres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592" y="2397320"/>
            <a:ext cx="5099336" cy="3605274"/>
          </a:xfrm>
          <a:prstGeom prst="rect">
            <a:avLst/>
          </a:prstGeom>
          <a:noFill/>
          <a:ln w="9525">
            <a:noFill/>
            <a:miter lim="800000"/>
            <a:headEnd/>
            <a:tailEnd/>
          </a:ln>
        </p:spPr>
      </p:pic>
      <p:pic>
        <p:nvPicPr>
          <p:cNvPr id="7" name="Content Placeholder 3" descr="Figure_1.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116229" y="766656"/>
            <a:ext cx="4027771" cy="5681559"/>
          </a:xfrm>
          <a:prstGeom prst="rect">
            <a:avLst/>
          </a:prstGeom>
        </p:spPr>
      </p:pic>
      <p:sp>
        <p:nvSpPr>
          <p:cNvPr id="8" name="Line 7"/>
          <p:cNvSpPr>
            <a:spLocks noChangeShapeType="1"/>
          </p:cNvSpPr>
          <p:nvPr/>
        </p:nvSpPr>
        <p:spPr bwMode="auto">
          <a:xfrm>
            <a:off x="2757948" y="1869218"/>
            <a:ext cx="3022559" cy="528103"/>
          </a:xfrm>
          <a:prstGeom prst="line">
            <a:avLst/>
          </a:prstGeom>
          <a:ln>
            <a:solidFill>
              <a:srgbClr val="FF0000"/>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10" name="Title 2"/>
          <p:cNvSpPr txBox="1">
            <a:spLocks/>
          </p:cNvSpPr>
          <p:nvPr/>
        </p:nvSpPr>
        <p:spPr>
          <a:xfrm>
            <a:off x="-76200" y="49829"/>
            <a:ext cx="9144000" cy="892552"/>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u="sng" dirty="0">
                <a:solidFill>
                  <a:srgbClr val="C00000"/>
                </a:solidFill>
                <a:latin typeface="Times New Roman" charset="0"/>
                <a:ea typeface="Times New Roman" charset="0"/>
                <a:cs typeface="Times New Roman" charset="0"/>
              </a:rPr>
              <a:t>Achievements in Field Studies: Flow Focusing</a:t>
            </a:r>
            <a:r>
              <a:rPr lang="en-US" sz="2800" b="1" u="sng" dirty="0">
                <a:solidFill>
                  <a:srgbClr val="C00000"/>
                </a:solidFill>
                <a:latin typeface="Times New Roman" charset="0"/>
                <a:ea typeface="Times New Roman" charset="0"/>
                <a:cs typeface="Times New Roman" charset="0"/>
              </a:rPr>
              <a:t> </a:t>
            </a:r>
          </a:p>
          <a:p>
            <a:pPr algn="l"/>
            <a:r>
              <a:rPr lang="en-US" sz="2400" dirty="0">
                <a:solidFill>
                  <a:srgbClr val="C00000"/>
                </a:solidFill>
                <a:latin typeface="Times New Roman" charset="0"/>
                <a:ea typeface="Times New Roman" charset="0"/>
                <a:cs typeface="Times New Roman" charset="0"/>
              </a:rPr>
              <a:t>Field Tested the Protected Trap Concept</a:t>
            </a:r>
          </a:p>
        </p:txBody>
      </p:sp>
      <p:sp>
        <p:nvSpPr>
          <p:cNvPr id="4" name="Text Box 3"/>
          <p:cNvSpPr txBox="1">
            <a:spLocks noChangeArrowheads="1"/>
          </p:cNvSpPr>
          <p:nvPr/>
        </p:nvSpPr>
        <p:spPr bwMode="auto">
          <a:xfrm>
            <a:off x="6019800" y="834065"/>
            <a:ext cx="2937950" cy="461665"/>
          </a:xfrm>
          <a:prstGeom prst="rect">
            <a:avLst/>
          </a:prstGeom>
          <a:noFill/>
          <a:ln w="9525">
            <a:noFill/>
            <a:miter lim="800000"/>
            <a:headEnd/>
            <a:tailEnd/>
          </a:ln>
        </p:spPr>
        <p:txBody>
          <a:bodyPr wrap="square">
            <a:spAutoFit/>
          </a:bodyPr>
          <a:lstStyle/>
          <a:p>
            <a:pPr>
              <a:spcBef>
                <a:spcPct val="50000"/>
              </a:spcBef>
            </a:pPr>
            <a:r>
              <a:rPr lang="en-US" sz="2400" b="1" i="1" dirty="0">
                <a:solidFill>
                  <a:schemeClr val="tx1"/>
                </a:solidFill>
                <a:latin typeface="Times New Roman" charset="0"/>
                <a:ea typeface="Times New Roman" charset="0"/>
                <a:cs typeface="Times New Roman" charset="0"/>
              </a:rPr>
              <a:t>Trap Integrity Map</a:t>
            </a:r>
          </a:p>
        </p:txBody>
      </p:sp>
      <p:sp>
        <p:nvSpPr>
          <p:cNvPr id="3" name="TextBox 2"/>
          <p:cNvSpPr txBox="1"/>
          <p:nvPr/>
        </p:nvSpPr>
        <p:spPr>
          <a:xfrm>
            <a:off x="381000" y="990600"/>
            <a:ext cx="184731" cy="369332"/>
          </a:xfrm>
          <a:prstGeom prst="rect">
            <a:avLst/>
          </a:prstGeom>
          <a:noFill/>
        </p:spPr>
        <p:txBody>
          <a:bodyPr wrap="none" rtlCol="0">
            <a:spAutoFit/>
          </a:bodyPr>
          <a:lstStyle/>
          <a:p>
            <a:endParaRPr lang="en-US" dirty="0"/>
          </a:p>
        </p:txBody>
      </p:sp>
      <p:sp>
        <p:nvSpPr>
          <p:cNvPr id="9" name="Footer Placeholder 8">
            <a:extLst>
              <a:ext uri="{FF2B5EF4-FFF2-40B4-BE49-F238E27FC236}">
                <a16:creationId xmlns:a16="http://schemas.microsoft.com/office/drawing/2014/main" xmlns="" id="{011720B3-B6D4-F547-8766-4D3B1AD7F1E4}"/>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261138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utig3.ig.utexas.edu\flemings\shannon\People\Current\Wpinkston\Working\Figures\PNASCrossSectionMSSat3-0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887" y="1144346"/>
            <a:ext cx="8171714" cy="50421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20638"/>
            <a:ext cx="9144000" cy="892175"/>
          </a:xfrm>
          <a:prstGeom prst="rect">
            <a:avLst/>
          </a:prstGeom>
        </p:spPr>
        <p:txBody>
          <a:bodyPr>
            <a:spAutoFit/>
          </a:bodyPr>
          <a:lstStyle/>
          <a:p>
            <a:r>
              <a:rPr lang="en-US" sz="2400" u="sng" dirty="0">
                <a:solidFill>
                  <a:srgbClr val="C00000"/>
                </a:solidFill>
                <a:latin typeface="Times New Roman" charset="0"/>
                <a:ea typeface="Times New Roman" charset="0"/>
                <a:cs typeface="Times New Roman" charset="0"/>
              </a:rPr>
              <a:t>Achievements in Field Studies: Flow Focusing </a:t>
            </a:r>
            <a:br>
              <a:rPr lang="en-US" sz="2400" u="sng" dirty="0">
                <a:solidFill>
                  <a:srgbClr val="C00000"/>
                </a:solidFill>
                <a:latin typeface="Times New Roman" charset="0"/>
                <a:ea typeface="Times New Roman" charset="0"/>
                <a:cs typeface="Times New Roman" charset="0"/>
              </a:rPr>
            </a:br>
            <a:r>
              <a:rPr lang="en-US" sz="2800" dirty="0">
                <a:solidFill>
                  <a:srgbClr val="C00000"/>
                </a:solidFill>
              </a:rPr>
              <a:t>Pressure regression in </a:t>
            </a:r>
            <a:r>
              <a:rPr lang="en-US" sz="2800" dirty="0" err="1">
                <a:solidFill>
                  <a:srgbClr val="C00000"/>
                </a:solidFill>
              </a:rPr>
              <a:t>Macondo</a:t>
            </a:r>
            <a:endParaRPr lang="en-US" sz="2800" dirty="0">
              <a:solidFill>
                <a:srgbClr val="C00000"/>
              </a:solidFill>
            </a:endParaRPr>
          </a:p>
        </p:txBody>
      </p:sp>
      <p:grpSp>
        <p:nvGrpSpPr>
          <p:cNvPr id="3" name="Group 2"/>
          <p:cNvGrpSpPr/>
          <p:nvPr/>
        </p:nvGrpSpPr>
        <p:grpSpPr>
          <a:xfrm>
            <a:off x="3810000" y="1752600"/>
            <a:ext cx="2682874" cy="2205355"/>
            <a:chOff x="3602992" y="863600"/>
            <a:chExt cx="2682874" cy="2205355"/>
          </a:xfrm>
        </p:grpSpPr>
        <p:pic>
          <p:nvPicPr>
            <p:cNvPr id="6" name="Picture 5" descr="\\utig3.ig.utexas.edu\flemings\shannon\People\Current\Wpinkston\Working\Figures\PNASFig1-01.jpg"/>
            <p:cNvPicPr/>
            <p:nvPr/>
          </p:nvPicPr>
          <p:blipFill rotWithShape="1">
            <a:blip r:embed="rId3" cstate="print">
              <a:extLst>
                <a:ext uri="{28A0092B-C50C-407E-A947-70E740481C1C}">
                  <a14:useLocalDpi xmlns:a14="http://schemas.microsoft.com/office/drawing/2010/main"/>
                </a:ext>
              </a:extLst>
            </a:blip>
            <a:srcRect/>
            <a:stretch/>
          </p:blipFill>
          <p:spPr bwMode="auto">
            <a:xfrm>
              <a:off x="3602992" y="863600"/>
              <a:ext cx="2682874" cy="2205355"/>
            </a:xfrm>
            <a:prstGeom prst="rect">
              <a:avLst/>
            </a:prstGeom>
            <a:noFill/>
            <a:ln>
              <a:noFill/>
            </a:ln>
          </p:spPr>
        </p:pic>
        <p:sp>
          <p:nvSpPr>
            <p:cNvPr id="10" name="TextBox 9"/>
            <p:cNvSpPr txBox="1"/>
            <p:nvPr/>
          </p:nvSpPr>
          <p:spPr>
            <a:xfrm>
              <a:off x="5749535" y="2751766"/>
              <a:ext cx="266699" cy="276999"/>
            </a:xfrm>
            <a:prstGeom prst="rect">
              <a:avLst/>
            </a:prstGeom>
            <a:solidFill>
              <a:schemeClr val="bg1"/>
            </a:solidFill>
            <a:ln>
              <a:solidFill>
                <a:schemeClr val="tx1"/>
              </a:solidFill>
            </a:ln>
          </p:spPr>
          <p:txBody>
            <a:bodyPr wrap="square" lIns="0" tIns="0" rIns="0" bIns="0" rtlCol="0">
              <a:spAutoFit/>
            </a:bodyPr>
            <a:lstStyle/>
            <a:p>
              <a:pPr algn="ctr"/>
              <a:r>
                <a:rPr lang="en-US" dirty="0"/>
                <a:t>A’</a:t>
              </a:r>
            </a:p>
          </p:txBody>
        </p:sp>
        <p:sp>
          <p:nvSpPr>
            <p:cNvPr id="13" name="TextBox 12"/>
            <p:cNvSpPr txBox="1"/>
            <p:nvPr/>
          </p:nvSpPr>
          <p:spPr>
            <a:xfrm>
              <a:off x="4015107" y="863601"/>
              <a:ext cx="266699" cy="276999"/>
            </a:xfrm>
            <a:prstGeom prst="rect">
              <a:avLst/>
            </a:prstGeom>
            <a:solidFill>
              <a:schemeClr val="bg1"/>
            </a:solidFill>
            <a:ln>
              <a:solidFill>
                <a:schemeClr val="tx1"/>
              </a:solidFill>
            </a:ln>
          </p:spPr>
          <p:txBody>
            <a:bodyPr wrap="square" lIns="0" tIns="0" rIns="0" bIns="0" rtlCol="0">
              <a:spAutoFit/>
            </a:bodyPr>
            <a:lstStyle/>
            <a:p>
              <a:pPr algn="ctr"/>
              <a:r>
                <a:rPr lang="en-US" dirty="0"/>
                <a:t>A</a:t>
              </a:r>
            </a:p>
          </p:txBody>
        </p:sp>
        <p:sp>
          <p:nvSpPr>
            <p:cNvPr id="4" name="Freeform 3"/>
            <p:cNvSpPr/>
            <p:nvPr/>
          </p:nvSpPr>
          <p:spPr>
            <a:xfrm>
              <a:off x="4281806" y="994225"/>
              <a:ext cx="1455420" cy="2034540"/>
            </a:xfrm>
            <a:custGeom>
              <a:avLst/>
              <a:gdLst>
                <a:gd name="connsiteX0" fmla="*/ 0 w 1455420"/>
                <a:gd name="connsiteY0" fmla="*/ 0 h 2034540"/>
                <a:gd name="connsiteX1" fmla="*/ 640080 w 1455420"/>
                <a:gd name="connsiteY1" fmla="*/ 251460 h 2034540"/>
                <a:gd name="connsiteX2" fmla="*/ 518160 w 1455420"/>
                <a:gd name="connsiteY2" fmla="*/ 1257300 h 2034540"/>
                <a:gd name="connsiteX3" fmla="*/ 1455420 w 1455420"/>
                <a:gd name="connsiteY3" fmla="*/ 2034540 h 2034540"/>
              </a:gdLst>
              <a:ahLst/>
              <a:cxnLst>
                <a:cxn ang="0">
                  <a:pos x="connsiteX0" y="connsiteY0"/>
                </a:cxn>
                <a:cxn ang="0">
                  <a:pos x="connsiteX1" y="connsiteY1"/>
                </a:cxn>
                <a:cxn ang="0">
                  <a:pos x="connsiteX2" y="connsiteY2"/>
                </a:cxn>
                <a:cxn ang="0">
                  <a:pos x="connsiteX3" y="connsiteY3"/>
                </a:cxn>
              </a:cxnLst>
              <a:rect l="l" t="t" r="r" b="b"/>
              <a:pathLst>
                <a:path w="1455420" h="2034540">
                  <a:moveTo>
                    <a:pt x="0" y="0"/>
                  </a:moveTo>
                  <a:lnTo>
                    <a:pt x="640080" y="251460"/>
                  </a:lnTo>
                  <a:lnTo>
                    <a:pt x="518160" y="1257300"/>
                  </a:lnTo>
                  <a:lnTo>
                    <a:pt x="1455420" y="203454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ooter Placeholder 6">
            <a:extLst>
              <a:ext uri="{FF2B5EF4-FFF2-40B4-BE49-F238E27FC236}">
                <a16:creationId xmlns:a16="http://schemas.microsoft.com/office/drawing/2014/main" xmlns="" id="{C7785163-F99F-7040-90CA-AF601459CE6E}"/>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8289594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C00000"/>
                </a:solidFill>
                <a:latin typeface="Times New Roman" charset="0"/>
                <a:ea typeface="Times New Roman" charset="0"/>
                <a:cs typeface="Times New Roman" charset="0"/>
              </a:rPr>
              <a:t>Achievements in Field Studies: Salt Systems </a:t>
            </a:r>
            <a:br>
              <a:rPr lang="en-US" u="sng" dirty="0">
                <a:solidFill>
                  <a:srgbClr val="C00000"/>
                </a:solidFill>
                <a:latin typeface="Times New Roman" charset="0"/>
                <a:ea typeface="Times New Roman" charset="0"/>
                <a:cs typeface="Times New Roman" charset="0"/>
              </a:rPr>
            </a:br>
            <a:r>
              <a:rPr lang="en-US" dirty="0"/>
              <a:t>Testing workflows</a:t>
            </a:r>
            <a:br>
              <a:rPr lang="en-US" dirty="0"/>
            </a:br>
            <a:endParaRPr lang="en-US" dirty="0"/>
          </a:p>
        </p:txBody>
      </p:sp>
      <p:sp>
        <p:nvSpPr>
          <p:cNvPr id="4" name="Footer Placeholder 3"/>
          <p:cNvSpPr>
            <a:spLocks noGrp="1"/>
          </p:cNvSpPr>
          <p:nvPr>
            <p:ph type="ftr" sz="quarter" idx="3"/>
          </p:nvPr>
        </p:nvSpPr>
        <p:spPr/>
        <p:txBody>
          <a:bodyPr/>
          <a:lstStyle/>
          <a:p>
            <a:pPr algn="l"/>
            <a:r>
              <a:rPr lang="en-US"/>
              <a:t>© 2018 UT GeoFluids</a:t>
            </a:r>
            <a:endParaRPr lang="en-US" dirty="0"/>
          </a:p>
        </p:txBody>
      </p:sp>
      <p:pic>
        <p:nvPicPr>
          <p:cNvPr id="5" name="Picture 4">
            <a:extLst>
              <a:ext uri="{FF2B5EF4-FFF2-40B4-BE49-F238E27FC236}">
                <a16:creationId xmlns:a16="http://schemas.microsoft.com/office/drawing/2014/main" xmlns="" id="{92854B6A-5F1B-A34F-B601-232566503E0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85800" y="1600200"/>
            <a:ext cx="4890802" cy="2057400"/>
          </a:xfrm>
          <a:prstGeom prst="rect">
            <a:avLst/>
          </a:prstGeom>
        </p:spPr>
      </p:pic>
      <p:sp>
        <p:nvSpPr>
          <p:cNvPr id="6" name="TextBox 5">
            <a:extLst>
              <a:ext uri="{FF2B5EF4-FFF2-40B4-BE49-F238E27FC236}">
                <a16:creationId xmlns:a16="http://schemas.microsoft.com/office/drawing/2014/main" xmlns="" id="{70A0FEF9-3992-5747-AE6F-9A4114054D74}"/>
              </a:ext>
            </a:extLst>
          </p:cNvPr>
          <p:cNvSpPr txBox="1">
            <a:spLocks noChangeArrowheads="1"/>
          </p:cNvSpPr>
          <p:nvPr/>
        </p:nvSpPr>
        <p:spPr bwMode="auto">
          <a:xfrm>
            <a:off x="5123859" y="5620275"/>
            <a:ext cx="3591516"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kumimoji="1" lang="en-US" sz="1800" i="1" dirty="0" err="1">
                <a:solidFill>
                  <a:srgbClr val="2726A1"/>
                </a:solidFill>
                <a:latin typeface="Times New Roman" charset="0"/>
              </a:rPr>
              <a:t>Heidari</a:t>
            </a:r>
            <a:r>
              <a:rPr kumimoji="1" lang="en-US" sz="1800" i="1" dirty="0">
                <a:solidFill>
                  <a:srgbClr val="2726A1"/>
                </a:solidFill>
                <a:latin typeface="Times New Roman" charset="0"/>
              </a:rPr>
              <a:t> et al; Geophysics; in press</a:t>
            </a:r>
            <a:endParaRPr kumimoji="1" lang="en-US" sz="2000" i="1" dirty="0">
              <a:solidFill>
                <a:srgbClr val="2726A1"/>
              </a:solidFill>
              <a:latin typeface="Times New Roman" charset="0"/>
            </a:endParaRPr>
          </a:p>
        </p:txBody>
      </p:sp>
      <p:pic>
        <p:nvPicPr>
          <p:cNvPr id="7" name="Picture 6">
            <a:extLst>
              <a:ext uri="{FF2B5EF4-FFF2-40B4-BE49-F238E27FC236}">
                <a16:creationId xmlns:a16="http://schemas.microsoft.com/office/drawing/2014/main" xmlns="" id="{D4938724-233B-9944-BBFC-C7D83A5DFCEB}"/>
              </a:ext>
            </a:extLst>
          </p:cNvPr>
          <p:cNvPicPr>
            <a:picLocks noChangeAspect="1"/>
          </p:cNvPicPr>
          <p:nvPr/>
        </p:nvPicPr>
        <p:blipFill rotWithShape="1">
          <a:blip r:embed="rId3">
            <a:extLst>
              <a:ext uri="{28A0092B-C50C-407E-A947-70E740481C1C}">
                <a14:useLocalDpi xmlns:a14="http://schemas.microsoft.com/office/drawing/2010/main"/>
              </a:ext>
            </a:extLst>
          </a:blip>
          <a:srcRect b="-5112"/>
          <a:stretch/>
        </p:blipFill>
        <p:spPr>
          <a:xfrm>
            <a:off x="3886200" y="3830088"/>
            <a:ext cx="4890802" cy="1961112"/>
          </a:xfrm>
          <a:prstGeom prst="rect">
            <a:avLst/>
          </a:prstGeom>
        </p:spPr>
      </p:pic>
    </p:spTree>
    <p:extLst>
      <p:ext uri="{BB962C8B-B14F-4D97-AF65-F5344CB8AC3E}">
        <p14:creationId xmlns:p14="http://schemas.microsoft.com/office/powerpoint/2010/main" val="4769100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152400"/>
            <a:ext cx="8229600" cy="600076"/>
          </a:xfrm>
          <a:prstGeom prst="rect">
            <a:avLst/>
          </a:prstGeom>
        </p:spPr>
        <p:txBody>
          <a:bodyPr>
            <a:normAutofit fontScale="85000" lnSpcReduction="20000"/>
          </a:bodyPr>
          <a:lstStyle>
            <a:lvl1pPr algn="l" defTabSz="685800" rtl="0" eaLnBrk="1" latinLnBrk="0" hangingPunct="1">
              <a:spcBef>
                <a:spcPct val="0"/>
              </a:spcBef>
              <a:buNone/>
              <a:defRPr sz="3200" b="0" i="0" u="none" kern="1200">
                <a:solidFill>
                  <a:schemeClr val="tx1"/>
                </a:solidFill>
                <a:latin typeface="+mj-lt"/>
                <a:ea typeface="+mj-ea"/>
                <a:cs typeface="+mj-cs"/>
              </a:defRPr>
            </a:lvl1pPr>
          </a:lstStyle>
          <a:p>
            <a:r>
              <a:rPr lang="en-US" sz="2400" u="sng" dirty="0">
                <a:solidFill>
                  <a:srgbClr val="C00000"/>
                </a:solidFill>
                <a:latin typeface="Times New Roman" charset="0"/>
                <a:ea typeface="Times New Roman" charset="0"/>
                <a:cs typeface="Times New Roman" charset="0"/>
              </a:rPr>
              <a:t>Achievements in Field Studies: Salt Systems </a:t>
            </a:r>
          </a:p>
          <a:p>
            <a:r>
              <a:rPr lang="en-US" sz="2400" dirty="0"/>
              <a:t>Quantify Mean &amp; Shear Induced Pressures</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074" y="822421"/>
            <a:ext cx="7461504" cy="4508309"/>
          </a:xfrm>
          <a:prstGeom prst="rect">
            <a:avLst/>
          </a:prstGeom>
        </p:spPr>
      </p:pic>
      <p:sp>
        <p:nvSpPr>
          <p:cNvPr id="2" name="TextBox 1"/>
          <p:cNvSpPr txBox="1"/>
          <p:nvPr/>
        </p:nvSpPr>
        <p:spPr>
          <a:xfrm>
            <a:off x="1600200" y="5257800"/>
            <a:ext cx="5647252" cy="1200329"/>
          </a:xfrm>
          <a:prstGeom prst="rect">
            <a:avLst/>
          </a:prstGeom>
          <a:noFill/>
        </p:spPr>
        <p:txBody>
          <a:bodyPr wrap="none" rtlCol="0">
            <a:spAutoFit/>
          </a:bodyPr>
          <a:lstStyle/>
          <a:p>
            <a:r>
              <a:rPr lang="en-US" dirty="0">
                <a:latin typeface="Calibri" charset="0"/>
                <a:ea typeface="Calibri" charset="0"/>
                <a:cs typeface="Calibri" charset="0"/>
              </a:rPr>
              <a:t>Approach: </a:t>
            </a:r>
          </a:p>
          <a:p>
            <a:pPr marL="342900" indent="-342900">
              <a:buFont typeface="Arial" charset="0"/>
              <a:buChar char="•"/>
            </a:pPr>
            <a:r>
              <a:rPr lang="en-US" dirty="0">
                <a:latin typeface="Calibri" charset="0"/>
                <a:ea typeface="Calibri" charset="0"/>
                <a:cs typeface="Calibri" charset="0"/>
              </a:rPr>
              <a:t>Document pressure and stress in salt systems</a:t>
            </a:r>
          </a:p>
          <a:p>
            <a:pPr marL="342900" indent="-342900">
              <a:buFont typeface="Arial" charset="0"/>
              <a:buChar char="•"/>
            </a:pPr>
            <a:r>
              <a:rPr lang="en-US" dirty="0">
                <a:latin typeface="Calibri" charset="0"/>
                <a:ea typeface="Calibri" charset="0"/>
                <a:cs typeface="Calibri" charset="0"/>
              </a:rPr>
              <a:t>compared pressure &amp; stress predictions with field data</a:t>
            </a:r>
          </a:p>
          <a:p>
            <a:endParaRPr lang="en-US" dirty="0"/>
          </a:p>
        </p:txBody>
      </p:sp>
      <p:sp>
        <p:nvSpPr>
          <p:cNvPr id="3" name="Footer Placeholder 2">
            <a:extLst>
              <a:ext uri="{FF2B5EF4-FFF2-40B4-BE49-F238E27FC236}">
                <a16:creationId xmlns:a16="http://schemas.microsoft.com/office/drawing/2014/main" xmlns="" id="{01032B0A-2196-CB45-BCBE-919DE472AA80}"/>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9781451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639762"/>
          </a:xfrm>
          <a:prstGeom prst="rect">
            <a:avLst/>
          </a:prstGeom>
        </p:spPr>
        <p:txBody>
          <a:bodyPr/>
          <a:lstStyle/>
          <a:p>
            <a:r>
              <a:rPr lang="en-US" u="sng" dirty="0">
                <a:solidFill>
                  <a:srgbClr val="C00000"/>
                </a:solidFill>
                <a:latin typeface="Times New Roman" charset="0"/>
                <a:ea typeface="Times New Roman" charset="0"/>
                <a:cs typeface="Times New Roman" charset="0"/>
              </a:rPr>
              <a:t>Achievements in Field Studies: Thrust Belts</a:t>
            </a:r>
            <a:r>
              <a:rPr lang="en-US" dirty="0"/>
              <a:t/>
            </a:r>
            <a:br>
              <a:rPr lang="en-US" dirty="0"/>
            </a:br>
            <a:endParaRPr lang="en-US" dirty="0"/>
          </a:p>
        </p:txBody>
      </p:sp>
      <p:sp>
        <p:nvSpPr>
          <p:cNvPr id="3" name="Content Placeholder 2"/>
          <p:cNvSpPr>
            <a:spLocks noGrp="1"/>
          </p:cNvSpPr>
          <p:nvPr>
            <p:ph idx="4294967295"/>
          </p:nvPr>
        </p:nvSpPr>
        <p:spPr>
          <a:xfrm>
            <a:off x="0" y="990600"/>
            <a:ext cx="8229600" cy="1839913"/>
          </a:xfrm>
          <a:prstGeom prst="rect">
            <a:avLst/>
          </a:prstGeom>
        </p:spPr>
        <p:txBody>
          <a:bodyPr/>
          <a:lstStyle/>
          <a:p>
            <a:r>
              <a:rPr lang="en-US" dirty="0"/>
              <a:t>Incorporate complex stress state for pressure and stress prediction</a:t>
            </a:r>
          </a:p>
          <a:p>
            <a:r>
              <a:rPr lang="en-US" dirty="0"/>
              <a:t>Applied in </a:t>
            </a:r>
            <a:r>
              <a:rPr lang="en-US" dirty="0" err="1"/>
              <a:t>Nankai</a:t>
            </a:r>
            <a:r>
              <a:rPr lang="en-US" dirty="0"/>
              <a:t> Trough</a:t>
            </a:r>
          </a:p>
        </p:txBody>
      </p:sp>
      <p:pic>
        <p:nvPicPr>
          <p:cNvPr id="4" name="Picture 3"/>
          <p:cNvPicPr>
            <a:picLocks noChangeAspect="1"/>
          </p:cNvPicPr>
          <p:nvPr/>
        </p:nvPicPr>
        <p:blipFill>
          <a:blip r:embed="rId2"/>
          <a:stretch>
            <a:fillRect/>
          </a:stretch>
        </p:blipFill>
        <p:spPr>
          <a:xfrm>
            <a:off x="2667000" y="2461181"/>
            <a:ext cx="6477000" cy="3371850"/>
          </a:xfrm>
          <a:prstGeom prst="rect">
            <a:avLst/>
          </a:prstGeom>
        </p:spPr>
      </p:pic>
      <p:pic>
        <p:nvPicPr>
          <p:cNvPr id="5" name="Picture 4"/>
          <p:cNvPicPr>
            <a:picLocks noChangeAspect="1"/>
          </p:cNvPicPr>
          <p:nvPr/>
        </p:nvPicPr>
        <p:blipFill>
          <a:blip r:embed="rId3"/>
          <a:stretch>
            <a:fillRect/>
          </a:stretch>
        </p:blipFill>
        <p:spPr>
          <a:xfrm>
            <a:off x="4419600" y="1371600"/>
            <a:ext cx="3552825" cy="1247775"/>
          </a:xfrm>
          <a:prstGeom prst="rect">
            <a:avLst/>
          </a:prstGeom>
        </p:spPr>
      </p:pic>
      <p:sp>
        <p:nvSpPr>
          <p:cNvPr id="6" name="TextBox 5"/>
          <p:cNvSpPr txBox="1"/>
          <p:nvPr/>
        </p:nvSpPr>
        <p:spPr>
          <a:xfrm>
            <a:off x="6096001" y="5890102"/>
            <a:ext cx="2590799" cy="369332"/>
          </a:xfrm>
          <a:prstGeom prst="rect">
            <a:avLst/>
          </a:prstGeom>
          <a:noFill/>
        </p:spPr>
        <p:txBody>
          <a:bodyPr wrap="square" rtlCol="0">
            <a:spAutoFit/>
          </a:bodyPr>
          <a:lstStyle/>
          <a:p>
            <a:r>
              <a:rPr lang="en-US" dirty="0"/>
              <a:t>Flemings and Saffer, 2018</a:t>
            </a:r>
          </a:p>
        </p:txBody>
      </p:sp>
      <p:sp>
        <p:nvSpPr>
          <p:cNvPr id="7" name="Footer Placeholder 6">
            <a:extLst>
              <a:ext uri="{FF2B5EF4-FFF2-40B4-BE49-F238E27FC236}">
                <a16:creationId xmlns:a16="http://schemas.microsoft.com/office/drawing/2014/main" xmlns="" id="{701B999B-4E43-1042-9D20-E323D8FB0B0D}"/>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1726060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639762"/>
          </a:xfrm>
          <a:prstGeom prst="rect">
            <a:avLst/>
          </a:prstGeom>
        </p:spPr>
        <p:txBody>
          <a:bodyPr/>
          <a:lstStyle/>
          <a:p>
            <a:r>
              <a:rPr lang="en-US" sz="2400" dirty="0">
                <a:solidFill>
                  <a:srgbClr val="C00000"/>
                </a:solidFill>
                <a:latin typeface="Times New Roman" panose="02020603050405020304" pitchFamily="18" charset="0"/>
                <a:cs typeface="Times New Roman" panose="02020603050405020304" pitchFamily="18" charset="0"/>
              </a:rPr>
              <a:t>UT </a:t>
            </a:r>
            <a:r>
              <a:rPr lang="en-US" sz="2400" dirty="0" err="1">
                <a:solidFill>
                  <a:srgbClr val="C00000"/>
                </a:solidFill>
                <a:latin typeface="Times New Roman" panose="02020603050405020304" pitchFamily="18" charset="0"/>
                <a:cs typeface="Times New Roman" panose="02020603050405020304" pitchFamily="18" charset="0"/>
              </a:rPr>
              <a:t>GeoFluids</a:t>
            </a:r>
            <a:r>
              <a:rPr lang="en-US" sz="2400" dirty="0">
                <a:solidFill>
                  <a:srgbClr val="C00000"/>
                </a:solidFill>
                <a:latin typeface="Times New Roman" panose="02020603050405020304" pitchFamily="18" charset="0"/>
                <a:cs typeface="Times New Roman" panose="02020603050405020304" pitchFamily="18" charset="0"/>
              </a:rPr>
              <a:t> 2020 proposed research plan for field studies:</a:t>
            </a:r>
            <a:br>
              <a:rPr lang="en-US" sz="2400" dirty="0">
                <a:solidFill>
                  <a:srgbClr val="C00000"/>
                </a:solidFill>
                <a:latin typeface="Times New Roman" panose="02020603050405020304" pitchFamily="18" charset="0"/>
                <a:cs typeface="Times New Roman" panose="02020603050405020304" pitchFamily="18" charset="0"/>
              </a:rPr>
            </a:br>
            <a:endParaRPr lang="en-US" sz="2400" dirty="0">
              <a:solidFill>
                <a:srgbClr val="C00000"/>
              </a:solidFill>
            </a:endParaRPr>
          </a:p>
        </p:txBody>
      </p:sp>
      <p:pic>
        <p:nvPicPr>
          <p:cNvPr id="5" name="Picture 4"/>
          <p:cNvPicPr>
            <a:picLocks noChangeAspect="1"/>
          </p:cNvPicPr>
          <p:nvPr/>
        </p:nvPicPr>
        <p:blipFill>
          <a:blip r:embed="rId2"/>
          <a:stretch>
            <a:fillRect/>
          </a:stretch>
        </p:blipFill>
        <p:spPr>
          <a:xfrm>
            <a:off x="4980273" y="975121"/>
            <a:ext cx="4163727" cy="4709319"/>
          </a:xfrm>
          <a:prstGeom prst="rect">
            <a:avLst/>
          </a:prstGeom>
        </p:spPr>
      </p:pic>
      <p:sp>
        <p:nvSpPr>
          <p:cNvPr id="4" name="Footer Placeholder 3">
            <a:extLst>
              <a:ext uri="{FF2B5EF4-FFF2-40B4-BE49-F238E27FC236}">
                <a16:creationId xmlns:a16="http://schemas.microsoft.com/office/drawing/2014/main" xmlns="" id="{8AAAB1D4-93B2-0D43-A13E-B9179624E149}"/>
              </a:ext>
            </a:extLst>
          </p:cNvPr>
          <p:cNvSpPr>
            <a:spLocks noGrp="1"/>
          </p:cNvSpPr>
          <p:nvPr>
            <p:ph type="ftr" sz="quarter" idx="3"/>
          </p:nvPr>
        </p:nvSpPr>
        <p:spPr/>
        <p:txBody>
          <a:bodyPr/>
          <a:lstStyle/>
          <a:p>
            <a:pPr algn="l"/>
            <a:r>
              <a:rPr lang="en-US"/>
              <a:t>© 2018 UT GeoFluids</a:t>
            </a:r>
            <a:endParaRPr lang="en-US" dirty="0"/>
          </a:p>
        </p:txBody>
      </p:sp>
      <p:sp>
        <p:nvSpPr>
          <p:cNvPr id="6" name="TextBox 5"/>
          <p:cNvSpPr txBox="1"/>
          <p:nvPr/>
        </p:nvSpPr>
        <p:spPr>
          <a:xfrm>
            <a:off x="228600" y="1371600"/>
            <a:ext cx="4648199" cy="4524315"/>
          </a:xfrm>
          <a:prstGeom prst="rect">
            <a:avLst/>
          </a:prstGeom>
          <a:noFill/>
        </p:spPr>
        <p:txBody>
          <a:bodyPr wrap="square" rtlCol="0">
            <a:spAutoFit/>
          </a:bodyPr>
          <a:lstStyle/>
          <a:p>
            <a:r>
              <a:rPr lang="en-US" sz="2400" u="sng" dirty="0"/>
              <a:t>Proposal section 2.3.2:</a:t>
            </a:r>
            <a:r>
              <a:rPr lang="en-US" sz="2400" dirty="0"/>
              <a:t> Validate </a:t>
            </a:r>
            <a:r>
              <a:rPr lang="en-US" sz="2400" dirty="0" err="1"/>
              <a:t>poromechanical</a:t>
            </a:r>
            <a:r>
              <a:rPr lang="en-US" sz="2400" dirty="0"/>
              <a:t> predictions with field studies</a:t>
            </a:r>
          </a:p>
          <a:p>
            <a:endParaRPr lang="en-US" sz="2400" dirty="0"/>
          </a:p>
          <a:p>
            <a:r>
              <a:rPr lang="en-US" sz="2400" u="sng" dirty="0"/>
              <a:t>Example:</a:t>
            </a:r>
            <a:r>
              <a:rPr lang="en-US" sz="2400" dirty="0"/>
              <a:t> Document salt-induced pressure and stress effects?</a:t>
            </a:r>
          </a:p>
          <a:p>
            <a:endParaRPr lang="en-US" sz="2400" dirty="0"/>
          </a:p>
          <a:p>
            <a:r>
              <a:rPr lang="en-US" sz="2400" u="sng" dirty="0"/>
              <a:t>Approach:</a:t>
            </a:r>
            <a:r>
              <a:rPr lang="en-US" sz="2400" dirty="0"/>
              <a:t> Work with sponsors and public databases to identify data sets in salt systems and thrust belts to document </a:t>
            </a:r>
            <a:r>
              <a:rPr lang="en-US" sz="2400" dirty="0" err="1"/>
              <a:t>geomechanical</a:t>
            </a:r>
            <a:r>
              <a:rPr lang="en-US" sz="2400" dirty="0"/>
              <a:t> model predictions</a:t>
            </a:r>
          </a:p>
        </p:txBody>
      </p:sp>
    </p:spTree>
    <p:extLst>
      <p:ext uri="{BB962C8B-B14F-4D97-AF65-F5344CB8AC3E}">
        <p14:creationId xmlns:p14="http://schemas.microsoft.com/office/powerpoint/2010/main" val="5504418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639762"/>
          </a:xfrm>
          <a:prstGeom prst="rect">
            <a:avLst/>
          </a:prstGeom>
        </p:spPr>
        <p:txBody>
          <a:bodyPr/>
          <a:lstStyle/>
          <a:p>
            <a:r>
              <a:rPr lang="en-US" sz="2400" dirty="0">
                <a:solidFill>
                  <a:srgbClr val="C00000"/>
                </a:solidFill>
                <a:latin typeface="Times New Roman" panose="02020603050405020304" pitchFamily="18" charset="0"/>
                <a:cs typeface="Times New Roman" panose="02020603050405020304" pitchFamily="18" charset="0"/>
              </a:rPr>
              <a:t>UT </a:t>
            </a:r>
            <a:r>
              <a:rPr lang="en-US" sz="2400" dirty="0" err="1">
                <a:solidFill>
                  <a:srgbClr val="C00000"/>
                </a:solidFill>
                <a:latin typeface="Times New Roman" panose="02020603050405020304" pitchFamily="18" charset="0"/>
                <a:cs typeface="Times New Roman" panose="02020603050405020304" pitchFamily="18" charset="0"/>
              </a:rPr>
              <a:t>GeoFluids</a:t>
            </a:r>
            <a:r>
              <a:rPr lang="en-US" sz="2400" dirty="0">
                <a:solidFill>
                  <a:srgbClr val="C00000"/>
                </a:solidFill>
                <a:latin typeface="Times New Roman" panose="02020603050405020304" pitchFamily="18" charset="0"/>
                <a:cs typeface="Times New Roman" panose="02020603050405020304" pitchFamily="18" charset="0"/>
              </a:rPr>
              <a:t> 2020 proposed research plan for field studies:</a:t>
            </a:r>
            <a:br>
              <a:rPr lang="en-US" sz="2400" dirty="0">
                <a:solidFill>
                  <a:srgbClr val="C00000"/>
                </a:solidFill>
                <a:latin typeface="Times New Roman" panose="02020603050405020304" pitchFamily="18" charset="0"/>
                <a:cs typeface="Times New Roman" panose="02020603050405020304" pitchFamily="18" charset="0"/>
              </a:rPr>
            </a:br>
            <a:r>
              <a:rPr lang="en-US" sz="2400" dirty="0">
                <a:solidFill>
                  <a:srgbClr val="2726A1"/>
                </a:solidFill>
                <a:latin typeface="Times New Roman" panose="02020603050405020304" pitchFamily="18" charset="0"/>
                <a:cs typeface="Times New Roman" panose="02020603050405020304" pitchFamily="18" charset="0"/>
              </a:rPr>
              <a:t>Proposal section 2.3.3: Validation of pressure prediction workflows</a:t>
            </a:r>
            <a:br>
              <a:rPr lang="en-US" sz="2400" dirty="0">
                <a:solidFill>
                  <a:srgbClr val="2726A1"/>
                </a:solidFill>
                <a:latin typeface="Times New Roman" panose="02020603050405020304" pitchFamily="18" charset="0"/>
                <a:cs typeface="Times New Roman" panose="02020603050405020304" pitchFamily="18" charset="0"/>
              </a:rPr>
            </a:br>
            <a:r>
              <a:rPr lang="en-US" sz="2400" dirty="0">
                <a:solidFill>
                  <a:srgbClr val="C00000"/>
                </a:solidFill>
                <a:latin typeface="Times New Roman" panose="02020603050405020304" pitchFamily="18" charset="0"/>
                <a:cs typeface="Times New Roman" panose="02020603050405020304" pitchFamily="18" charset="0"/>
              </a:rPr>
              <a:t/>
            </a:r>
            <a:br>
              <a:rPr lang="en-US" sz="2400" dirty="0">
                <a:solidFill>
                  <a:srgbClr val="C00000"/>
                </a:solidFill>
                <a:latin typeface="Times New Roman" panose="02020603050405020304" pitchFamily="18" charset="0"/>
                <a:cs typeface="Times New Roman" panose="02020603050405020304" pitchFamily="18" charset="0"/>
              </a:rPr>
            </a:br>
            <a:endParaRPr lang="en-US" sz="2400" dirty="0">
              <a:solidFill>
                <a:srgbClr val="C00000"/>
              </a:solidFill>
            </a:endParaRPr>
          </a:p>
        </p:txBody>
      </p:sp>
      <p:sp>
        <p:nvSpPr>
          <p:cNvPr id="5" name="Text Box 9"/>
          <p:cNvSpPr txBox="1">
            <a:spLocks noChangeArrowheads="1"/>
          </p:cNvSpPr>
          <p:nvPr/>
        </p:nvSpPr>
        <p:spPr bwMode="auto">
          <a:xfrm>
            <a:off x="16933" y="1579276"/>
            <a:ext cx="384680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marL="342900" indent="-342900">
              <a:buFont typeface="Arial" charset="0"/>
              <a:buChar char="•"/>
            </a:pPr>
            <a:r>
              <a:rPr lang="en-US" sz="2400" dirty="0">
                <a:latin typeface="Calibri" charset="0"/>
                <a:ea typeface="Calibri" charset="0"/>
                <a:cs typeface="Calibri" charset="0"/>
              </a:rPr>
              <a:t>Validate pressure/stress prediction workflows in field with available data.</a:t>
            </a:r>
          </a:p>
          <a:p>
            <a:pPr marL="342900" indent="-342900">
              <a:buFont typeface="Arial" charset="0"/>
              <a:buChar char="•"/>
            </a:pPr>
            <a:endParaRPr lang="en-US" sz="2400" dirty="0">
              <a:latin typeface="Calibri" charset="0"/>
              <a:ea typeface="Calibri" charset="0"/>
              <a:cs typeface="Calibri" charset="0"/>
            </a:endParaRPr>
          </a:p>
          <a:p>
            <a:pPr marL="342900" indent="-342900">
              <a:buFont typeface="Arial" charset="0"/>
              <a:buChar char="•"/>
            </a:pPr>
            <a:r>
              <a:rPr lang="en-US" sz="2400" dirty="0">
                <a:latin typeface="Calibri" charset="0"/>
                <a:ea typeface="Calibri" charset="0"/>
                <a:cs typeface="Calibri" charset="0"/>
              </a:rPr>
              <a:t>Extend pressure-prediction workflows by coupling three-dimensional </a:t>
            </a:r>
            <a:r>
              <a:rPr lang="en-US" sz="2400" dirty="0" err="1">
                <a:latin typeface="Calibri" charset="0"/>
                <a:ea typeface="Calibri" charset="0"/>
                <a:cs typeface="Calibri" charset="0"/>
              </a:rPr>
              <a:t>geomechanical</a:t>
            </a:r>
            <a:r>
              <a:rPr lang="en-US" sz="2400" dirty="0">
                <a:latin typeface="Calibri" charset="0"/>
                <a:ea typeface="Calibri" charset="0"/>
                <a:cs typeface="Calibri" charset="0"/>
              </a:rPr>
              <a:t> models with velocity data.</a:t>
            </a:r>
          </a:p>
        </p:txBody>
      </p:sp>
      <p:grpSp>
        <p:nvGrpSpPr>
          <p:cNvPr id="6" name="Group 5"/>
          <p:cNvGrpSpPr/>
          <p:nvPr/>
        </p:nvGrpSpPr>
        <p:grpSpPr>
          <a:xfrm>
            <a:off x="3720053" y="1121581"/>
            <a:ext cx="5354740" cy="4218922"/>
            <a:chOff x="1905000" y="544623"/>
            <a:chExt cx="6382610" cy="5028766"/>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l="17199" t="13159" r="25301" b="51564"/>
            <a:stretch/>
          </p:blipFill>
          <p:spPr>
            <a:xfrm>
              <a:off x="2185188" y="2616887"/>
              <a:ext cx="6102422" cy="2034141"/>
            </a:xfrm>
            <a:prstGeom prst="rect">
              <a:avLst/>
            </a:prstGeom>
          </p:spPr>
        </p:pic>
        <p:grpSp>
          <p:nvGrpSpPr>
            <p:cNvPr id="8" name="Group 7"/>
            <p:cNvGrpSpPr/>
            <p:nvPr/>
          </p:nvGrpSpPr>
          <p:grpSpPr>
            <a:xfrm>
              <a:off x="1905000" y="544623"/>
              <a:ext cx="6376940" cy="5028766"/>
              <a:chOff x="1905000" y="544623"/>
              <a:chExt cx="6376940" cy="5028766"/>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17039" t="12407" r="25000" b="52315"/>
              <a:stretch/>
            </p:blipFill>
            <p:spPr>
              <a:xfrm>
                <a:off x="2185188" y="544623"/>
                <a:ext cx="6096752" cy="2016111"/>
              </a:xfrm>
              <a:prstGeom prst="rect">
                <a:avLst/>
              </a:prstGeom>
            </p:spPr>
          </p:pic>
          <p:sp>
            <p:nvSpPr>
              <p:cNvPr id="10" name="TextBox 9"/>
              <p:cNvSpPr txBox="1"/>
              <p:nvPr/>
            </p:nvSpPr>
            <p:spPr>
              <a:xfrm>
                <a:off x="3192964" y="4729621"/>
                <a:ext cx="3343884" cy="843768"/>
              </a:xfrm>
              <a:prstGeom prst="rect">
                <a:avLst/>
              </a:prstGeom>
              <a:noFill/>
            </p:spPr>
            <p:txBody>
              <a:bodyPr wrap="square" rtlCol="0">
                <a:spAutoFit/>
              </a:bodyPr>
              <a:lstStyle/>
              <a:p>
                <a:pPr algn="ctr"/>
                <a:r>
                  <a:rPr lang="en-US" sz="2000" dirty="0">
                    <a:latin typeface="Times New Roman"/>
                    <a:cs typeface="Times New Roman"/>
                  </a:rPr>
                  <a:t>Drilling window, </a:t>
                </a:r>
                <a:r>
                  <a:rPr lang="en-US" sz="2000" dirty="0">
                    <a:latin typeface="Symbol" panose="05050102010706020507" pitchFamily="18" charset="2"/>
                  </a:rPr>
                  <a:t>s</a:t>
                </a:r>
                <a:r>
                  <a:rPr lang="en-US" sz="2000" baseline="-25000" dirty="0"/>
                  <a:t>3</a:t>
                </a:r>
                <a:r>
                  <a:rPr lang="en-US" sz="2000" dirty="0">
                    <a:latin typeface="Times New Roman"/>
                    <a:cs typeface="Times New Roman"/>
                  </a:rPr>
                  <a:t>-u (</a:t>
                </a:r>
                <a:r>
                  <a:rPr lang="en-US" sz="2000" dirty="0" err="1">
                    <a:latin typeface="Times New Roman"/>
                    <a:cs typeface="Times New Roman"/>
                  </a:rPr>
                  <a:t>ppg</a:t>
                </a:r>
                <a:r>
                  <a:rPr lang="en-US" sz="2000" dirty="0">
                    <a:latin typeface="Times New Roman"/>
                    <a:cs typeface="Times New Roman"/>
                  </a:rPr>
                  <a:t>)</a:t>
                </a:r>
              </a:p>
            </p:txBody>
          </p:sp>
          <p:sp>
            <p:nvSpPr>
              <p:cNvPr id="16" name="TextBox 15"/>
              <p:cNvSpPr txBox="1"/>
              <p:nvPr/>
            </p:nvSpPr>
            <p:spPr>
              <a:xfrm>
                <a:off x="7363405" y="1833406"/>
                <a:ext cx="881882" cy="552412"/>
              </a:xfrm>
              <a:prstGeom prst="rect">
                <a:avLst/>
              </a:prstGeom>
              <a:solidFill>
                <a:schemeClr val="bg1"/>
              </a:solidFill>
            </p:spPr>
            <p:txBody>
              <a:bodyPr wrap="square" rtlCol="0">
                <a:spAutoFit/>
              </a:bodyPr>
              <a:lstStyle/>
              <a:p>
                <a:pPr algn="ctr"/>
                <a:r>
                  <a:rPr lang="en-US" sz="2400" dirty="0"/>
                  <a:t>FES</a:t>
                </a:r>
              </a:p>
            </p:txBody>
          </p:sp>
          <p:sp>
            <p:nvSpPr>
              <p:cNvPr id="17" name="TextBox 16"/>
              <p:cNvSpPr txBox="1"/>
              <p:nvPr/>
            </p:nvSpPr>
            <p:spPr>
              <a:xfrm>
                <a:off x="7363405" y="3994312"/>
                <a:ext cx="881883" cy="552412"/>
              </a:xfrm>
              <a:prstGeom prst="rect">
                <a:avLst/>
              </a:prstGeom>
              <a:solidFill>
                <a:schemeClr val="bg1"/>
              </a:solidFill>
            </p:spPr>
            <p:txBody>
              <a:bodyPr wrap="square" rtlCol="0">
                <a:spAutoFit/>
              </a:bodyPr>
              <a:lstStyle/>
              <a:p>
                <a:pPr algn="ctr"/>
                <a:r>
                  <a:rPr lang="en-US" sz="2400" dirty="0"/>
                  <a:t>VES</a:t>
                </a:r>
              </a:p>
            </p:txBody>
          </p:sp>
          <p:sp>
            <p:nvSpPr>
              <p:cNvPr id="18" name="TextBox 17"/>
              <p:cNvSpPr txBox="1"/>
              <p:nvPr/>
            </p:nvSpPr>
            <p:spPr>
              <a:xfrm>
                <a:off x="1905000" y="4312474"/>
                <a:ext cx="4083654" cy="338554"/>
              </a:xfrm>
              <a:prstGeom prst="rect">
                <a:avLst/>
              </a:prstGeom>
              <a:noFill/>
            </p:spPr>
            <p:txBody>
              <a:bodyPr wrap="square" rtlCol="0">
                <a:spAutoFit/>
              </a:bodyPr>
              <a:lstStyle/>
              <a:p>
                <a:pPr algn="ctr"/>
                <a:r>
                  <a:rPr lang="en-US" sz="1600" i="1" dirty="0">
                    <a:latin typeface="Times New Roman"/>
                    <a:cs typeface="Times New Roman"/>
                  </a:rPr>
                  <a:t>Mud weights calculated from sea floor</a:t>
                </a:r>
              </a:p>
            </p:txBody>
          </p:sp>
        </p:grpSp>
      </p:grpSp>
      <p:sp>
        <p:nvSpPr>
          <p:cNvPr id="3" name="Footer Placeholder 2">
            <a:extLst>
              <a:ext uri="{FF2B5EF4-FFF2-40B4-BE49-F238E27FC236}">
                <a16:creationId xmlns:a16="http://schemas.microsoft.com/office/drawing/2014/main" xmlns="" id="{E225F571-72C2-4C40-9CE3-6206FAC33057}"/>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1549722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custDataLst>
              <p:tags r:id="rId1"/>
            </p:custDataLst>
          </p:nvPr>
        </p:nvSpPr>
        <p:spPr>
          <a:xfrm>
            <a:off x="0" y="2304685"/>
            <a:ext cx="9144000" cy="1031501"/>
          </a:xfrm>
          <a:prstGeom prst="rect">
            <a:avLst/>
          </a:prstGeom>
        </p:spPr>
        <p:txBody>
          <a:bodyPr>
            <a:spAutoFit/>
          </a:bodyPr>
          <a:lstStyle>
            <a:lvl1pPr marL="257175" indent="-257175" algn="l" defTabSz="6858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4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57162" indent="0" algn="ctr">
              <a:lnSpc>
                <a:spcPct val="200000"/>
              </a:lnSpc>
              <a:buNone/>
            </a:pPr>
            <a:r>
              <a:rPr lang="en-US" sz="3600" b="1" u="sng" dirty="0">
                <a:solidFill>
                  <a:srgbClr val="C00000"/>
                </a:solidFill>
                <a:latin typeface="Times New Roman" charset="0"/>
                <a:ea typeface="Times New Roman" charset="0"/>
                <a:cs typeface="Times New Roman" charset="0"/>
              </a:rPr>
              <a:t>2.4 Deliverables</a:t>
            </a:r>
          </a:p>
        </p:txBody>
      </p:sp>
      <p:sp>
        <p:nvSpPr>
          <p:cNvPr id="4" name="Footer Placeholder 3">
            <a:extLst>
              <a:ext uri="{FF2B5EF4-FFF2-40B4-BE49-F238E27FC236}">
                <a16:creationId xmlns:a16="http://schemas.microsoft.com/office/drawing/2014/main" xmlns="" id="{B0C23E2E-466E-E046-8CE8-EE76B0E99123}"/>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3238897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8229600" cy="639762"/>
          </a:xfrm>
          <a:prstGeom prst="rect">
            <a:avLst/>
          </a:prstGeom>
        </p:spPr>
        <p:txBody>
          <a:bodyPr>
            <a:normAutofit fontScale="90000"/>
          </a:bodyPr>
          <a:lstStyle/>
          <a:p>
            <a:pPr marL="0" indent="0"/>
            <a:r>
              <a:rPr lang="en-US" dirty="0"/>
              <a:t/>
            </a:r>
            <a:br>
              <a:rPr lang="en-US" dirty="0"/>
            </a:br>
            <a:endParaRPr lang="en-US" dirty="0"/>
          </a:p>
        </p:txBody>
      </p:sp>
      <p:sp>
        <p:nvSpPr>
          <p:cNvPr id="8" name="Rectangle 7"/>
          <p:cNvSpPr/>
          <p:nvPr/>
        </p:nvSpPr>
        <p:spPr>
          <a:xfrm>
            <a:off x="0" y="43720"/>
            <a:ext cx="9144000" cy="523220"/>
          </a:xfrm>
          <a:prstGeom prst="rect">
            <a:avLst/>
          </a:prstGeom>
        </p:spPr>
        <p:txBody>
          <a:bodyPr wrap="square">
            <a:spAutoFit/>
          </a:bodyPr>
          <a:lstStyle/>
          <a:p>
            <a:r>
              <a:rPr lang="en-US" sz="2800" dirty="0">
                <a:solidFill>
                  <a:srgbClr val="B40000"/>
                </a:solidFill>
                <a:latin typeface="Times New Roman"/>
                <a:cs typeface="Times New Roman"/>
              </a:rPr>
              <a:t>Technology transfer</a:t>
            </a:r>
          </a:p>
        </p:txBody>
      </p:sp>
      <p:sp>
        <p:nvSpPr>
          <p:cNvPr id="9" name="Rectangle 8"/>
          <p:cNvSpPr/>
          <p:nvPr/>
        </p:nvSpPr>
        <p:spPr>
          <a:xfrm>
            <a:off x="0" y="5639352"/>
            <a:ext cx="9144000" cy="496867"/>
          </a:xfrm>
          <a:prstGeom prst="rect">
            <a:avLst/>
          </a:prstGeom>
        </p:spPr>
        <p:txBody>
          <a:bodyPr wrap="square">
            <a:spAutoFit/>
          </a:bodyPr>
          <a:lstStyle/>
          <a:p>
            <a:pPr marL="342900" indent="-342900">
              <a:lnSpc>
                <a:spcPct val="120000"/>
              </a:lnSpc>
              <a:buFont typeface="Arial"/>
              <a:buChar char="•"/>
            </a:pPr>
            <a:r>
              <a:rPr lang="en-US" sz="2400" dirty="0">
                <a:solidFill>
                  <a:srgbClr val="000090"/>
                </a:solidFill>
                <a:latin typeface="Times New Roman"/>
                <a:cs typeface="Times New Roman"/>
              </a:rPr>
              <a:t>2018 annual meeting Austin: 63 attendees from all 11 companies</a:t>
            </a:r>
          </a:p>
        </p:txBody>
      </p:sp>
      <p:pic>
        <p:nvPicPr>
          <p:cNvPr id="3076" name="Picture 4" descr="photo of attendees at UT GeoFluids 2018 Annual Meet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579" y="653146"/>
            <a:ext cx="8735298" cy="500407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xmlns="" id="{320D5606-C3CD-0F41-9B1B-8DFD4A4DE8CC}"/>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3724789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53998"/>
          </a:xfrm>
          <a:prstGeom prst="rect">
            <a:avLst/>
          </a:prstGeom>
          <a:noFill/>
        </p:spPr>
        <p:txBody>
          <a:bodyPr wrap="square" rtlCol="0">
            <a:spAutoFit/>
          </a:bodyPr>
          <a:lstStyle/>
          <a:p>
            <a:r>
              <a:rPr lang="en-US" sz="3000" dirty="0">
                <a:solidFill>
                  <a:srgbClr val="CB0000"/>
                </a:solidFill>
                <a:latin typeface="Times New Roman"/>
                <a:cs typeface="Times New Roman"/>
              </a:rPr>
              <a:t>Website</a:t>
            </a:r>
          </a:p>
        </p:txBody>
      </p:sp>
      <p:sp>
        <p:nvSpPr>
          <p:cNvPr id="3" name="Footer Placeholder 2">
            <a:extLst>
              <a:ext uri="{FF2B5EF4-FFF2-40B4-BE49-F238E27FC236}">
                <a16:creationId xmlns:a16="http://schemas.microsoft.com/office/drawing/2014/main" xmlns="" id="{CA17B25A-3D54-034F-8BA9-9DD1DA8BF6DB}"/>
              </a:ext>
            </a:extLst>
          </p:cNvPr>
          <p:cNvSpPr>
            <a:spLocks noGrp="1"/>
          </p:cNvSpPr>
          <p:nvPr>
            <p:ph type="ftr" sz="quarter" idx="3"/>
          </p:nvPr>
        </p:nvSpPr>
        <p:spPr/>
        <p:txBody>
          <a:bodyPr/>
          <a:lstStyle/>
          <a:p>
            <a:pPr algn="l"/>
            <a:r>
              <a:rPr lang="en-US"/>
              <a:t>© 2018 UT GeoFluids</a:t>
            </a:r>
            <a:endParaRPr lang="en-US" dirty="0"/>
          </a:p>
        </p:txBody>
      </p:sp>
      <p:grpSp>
        <p:nvGrpSpPr>
          <p:cNvPr id="7" name="Group 6">
            <a:extLst>
              <a:ext uri="{FF2B5EF4-FFF2-40B4-BE49-F238E27FC236}">
                <a16:creationId xmlns:a16="http://schemas.microsoft.com/office/drawing/2014/main" xmlns="" id="{F24EFD82-F417-6A47-9FDE-F9DC2DD3DCB2}"/>
              </a:ext>
            </a:extLst>
          </p:cNvPr>
          <p:cNvGrpSpPr/>
          <p:nvPr/>
        </p:nvGrpSpPr>
        <p:grpSpPr>
          <a:xfrm>
            <a:off x="150297" y="838200"/>
            <a:ext cx="8841303" cy="4726587"/>
            <a:chOff x="145716" y="732620"/>
            <a:chExt cx="8841303" cy="4726587"/>
          </a:xfrm>
        </p:grpSpPr>
        <p:pic>
          <p:nvPicPr>
            <p:cNvPr id="8" name="Picture 7"/>
            <p:cNvPicPr>
              <a:picLocks noChangeAspect="1"/>
            </p:cNvPicPr>
            <p:nvPr/>
          </p:nvPicPr>
          <p:blipFill rotWithShape="1">
            <a:blip r:embed="rId2">
              <a:extLst>
                <a:ext uri="{28A0092B-C50C-407E-A947-70E740481C1C}">
                  <a14:useLocalDpi xmlns:a14="http://schemas.microsoft.com/office/drawing/2010/main"/>
                </a:ext>
              </a:extLst>
            </a:blip>
            <a:srcRect t="12656"/>
            <a:stretch/>
          </p:blipFill>
          <p:spPr>
            <a:xfrm>
              <a:off x="145716" y="1178556"/>
              <a:ext cx="8830039" cy="4280651"/>
            </a:xfrm>
            <a:prstGeom prst="rect">
              <a:avLst/>
            </a:prstGeom>
            <a:ln w="28575">
              <a:noFill/>
            </a:ln>
            <a:effectLst/>
          </p:spPr>
        </p:pic>
        <p:pic>
          <p:nvPicPr>
            <p:cNvPr id="9" name="Picture 8">
              <a:extLst>
                <a:ext uri="{FF2B5EF4-FFF2-40B4-BE49-F238E27FC236}">
                  <a16:creationId xmlns:a16="http://schemas.microsoft.com/office/drawing/2014/main" xmlns="" id="{4D02626D-BDC9-8646-8B7A-79B30E020588}"/>
                </a:ext>
              </a:extLst>
            </p:cNvPr>
            <p:cNvPicPr>
              <a:picLocks noChangeAspect="1"/>
            </p:cNvPicPr>
            <p:nvPr/>
          </p:nvPicPr>
          <p:blipFill rotWithShape="1">
            <a:blip r:embed="rId2">
              <a:extLst>
                <a:ext uri="{28A0092B-C50C-407E-A947-70E740481C1C}">
                  <a14:useLocalDpi xmlns:a14="http://schemas.microsoft.com/office/drawing/2010/main"/>
                </a:ext>
              </a:extLst>
            </a:blip>
            <a:srcRect t="173" b="90498"/>
            <a:stretch/>
          </p:blipFill>
          <p:spPr>
            <a:xfrm>
              <a:off x="156980" y="732620"/>
              <a:ext cx="8830039" cy="457200"/>
            </a:xfrm>
            <a:prstGeom prst="rect">
              <a:avLst/>
            </a:prstGeom>
            <a:ln w="28575">
              <a:noFill/>
            </a:ln>
          </p:spPr>
        </p:pic>
      </p:grpSp>
      <p:sp>
        <p:nvSpPr>
          <p:cNvPr id="6" name="Oval 5"/>
          <p:cNvSpPr/>
          <p:nvPr/>
        </p:nvSpPr>
        <p:spPr>
          <a:xfrm>
            <a:off x="6422010" y="1905000"/>
            <a:ext cx="2036190" cy="52790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77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custDataLst>
              <p:tags r:id="rId1"/>
            </p:custDataLst>
          </p:nvPr>
        </p:nvSpPr>
        <p:spPr>
          <a:xfrm>
            <a:off x="0" y="2008737"/>
            <a:ext cx="9144000" cy="1031501"/>
          </a:xfrm>
          <a:prstGeom prst="rect">
            <a:avLst/>
          </a:prstGeom>
        </p:spPr>
        <p:txBody>
          <a:bodyPr>
            <a:spAutoFit/>
          </a:bodyPr>
          <a:lstStyle>
            <a:lvl1pPr marL="257175" indent="-257175" algn="l" defTabSz="6858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4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57162" indent="0" algn="ctr">
              <a:lnSpc>
                <a:spcPct val="200000"/>
              </a:lnSpc>
              <a:buNone/>
            </a:pPr>
            <a:r>
              <a:rPr lang="en-US" sz="3600" b="1" u="sng" dirty="0">
                <a:solidFill>
                  <a:srgbClr val="C00000"/>
                </a:solidFill>
                <a:latin typeface="Times New Roman" charset="0"/>
                <a:ea typeface="Times New Roman" charset="0"/>
                <a:cs typeface="Times New Roman" charset="0"/>
              </a:rPr>
              <a:t>2.1 Experimental studies</a:t>
            </a:r>
            <a:endParaRPr lang="en-US" sz="3600" dirty="0">
              <a:solidFill>
                <a:srgbClr val="C00000"/>
              </a:solidFill>
              <a:latin typeface="Times New Roman" charset="0"/>
              <a:ea typeface="Times New Roman" charset="0"/>
              <a:cs typeface="Times New Roman" charset="0"/>
            </a:endParaRPr>
          </a:p>
        </p:txBody>
      </p:sp>
      <p:sp>
        <p:nvSpPr>
          <p:cNvPr id="4" name="Footer Placeholder 3">
            <a:extLst>
              <a:ext uri="{FF2B5EF4-FFF2-40B4-BE49-F238E27FC236}">
                <a16:creationId xmlns:a16="http://schemas.microsoft.com/office/drawing/2014/main" xmlns="" id="{D169C9E8-85C7-5D4E-A757-6A5BD6C58799}"/>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5497402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53998"/>
          </a:xfrm>
          <a:prstGeom prst="rect">
            <a:avLst/>
          </a:prstGeom>
          <a:noFill/>
        </p:spPr>
        <p:txBody>
          <a:bodyPr wrap="square" rtlCol="0">
            <a:spAutoFit/>
          </a:bodyPr>
          <a:lstStyle/>
          <a:p>
            <a:r>
              <a:rPr lang="en-US" sz="3000" dirty="0">
                <a:solidFill>
                  <a:srgbClr val="CB0000"/>
                </a:solidFill>
                <a:latin typeface="Times New Roman"/>
                <a:cs typeface="Times New Roman"/>
              </a:rPr>
              <a:t>Website: Presentations</a:t>
            </a:r>
          </a:p>
        </p:txBody>
      </p:sp>
      <p:pic>
        <p:nvPicPr>
          <p:cNvPr id="7" name="Picture 6">
            <a:extLst>
              <a:ext uri="{FF2B5EF4-FFF2-40B4-BE49-F238E27FC236}">
                <a16:creationId xmlns:a16="http://schemas.microsoft.com/office/drawing/2014/main" xmlns="" id="{C815D21D-2E19-0140-9E72-086163D5B0FD}"/>
              </a:ext>
            </a:extLst>
          </p:cNvPr>
          <p:cNvPicPr>
            <a:picLocks noChangeAspect="1"/>
          </p:cNvPicPr>
          <p:nvPr/>
        </p:nvPicPr>
        <p:blipFill>
          <a:blip r:embed="rId2"/>
          <a:stretch>
            <a:fillRect/>
          </a:stretch>
        </p:blipFill>
        <p:spPr>
          <a:xfrm>
            <a:off x="821782" y="528946"/>
            <a:ext cx="7255418" cy="5670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Footer Placeholder 2">
            <a:extLst>
              <a:ext uri="{FF2B5EF4-FFF2-40B4-BE49-F238E27FC236}">
                <a16:creationId xmlns:a16="http://schemas.microsoft.com/office/drawing/2014/main" xmlns="" id="{26CE06CC-6BBC-B347-BAB2-DC75625108A7}"/>
              </a:ext>
            </a:extLst>
          </p:cNvPr>
          <p:cNvSpPr>
            <a:spLocks noGrp="1"/>
          </p:cNvSpPr>
          <p:nvPr>
            <p:ph type="ftr" sz="quarter" idx="3"/>
          </p:nvPr>
        </p:nvSpPr>
        <p:spPr/>
        <p:txBody>
          <a:bodyPr/>
          <a:lstStyle/>
          <a:p>
            <a:pPr algn="l"/>
            <a:r>
              <a:rPr lang="en-US"/>
              <a:t>© 2018 UT GeoFluids</a:t>
            </a:r>
            <a:endParaRPr lang="en-US" dirty="0"/>
          </a:p>
        </p:txBody>
      </p:sp>
      <p:pic>
        <p:nvPicPr>
          <p:cNvPr id="6" name="Picture 5">
            <a:extLst>
              <a:ext uri="{FF2B5EF4-FFF2-40B4-BE49-F238E27FC236}">
                <a16:creationId xmlns:a16="http://schemas.microsoft.com/office/drawing/2014/main" xmlns="" id="{871C32A7-E92D-E840-B469-4A254D97948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700" y="990600"/>
            <a:ext cx="8610600" cy="4861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35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53998"/>
          </a:xfrm>
          <a:prstGeom prst="rect">
            <a:avLst/>
          </a:prstGeom>
          <a:noFill/>
        </p:spPr>
        <p:txBody>
          <a:bodyPr wrap="square" rtlCol="0">
            <a:spAutoFit/>
          </a:bodyPr>
          <a:lstStyle/>
          <a:p>
            <a:r>
              <a:rPr lang="en-US" sz="3000" dirty="0">
                <a:solidFill>
                  <a:srgbClr val="CB0000"/>
                </a:solidFill>
                <a:latin typeface="Times New Roman"/>
                <a:cs typeface="Times New Roman"/>
              </a:rPr>
              <a:t>Website: Publications</a:t>
            </a:r>
          </a:p>
        </p:txBody>
      </p:sp>
      <p:pic>
        <p:nvPicPr>
          <p:cNvPr id="3" name="Picture 2">
            <a:extLst>
              <a:ext uri="{FF2B5EF4-FFF2-40B4-BE49-F238E27FC236}">
                <a16:creationId xmlns:a16="http://schemas.microsoft.com/office/drawing/2014/main" xmlns="" id="{569FD883-1C64-C948-9491-194A43F9E966}"/>
              </a:ext>
            </a:extLst>
          </p:cNvPr>
          <p:cNvPicPr>
            <a:picLocks noChangeAspect="1"/>
          </p:cNvPicPr>
          <p:nvPr/>
        </p:nvPicPr>
        <p:blipFill>
          <a:blip r:embed="rId2"/>
          <a:stretch>
            <a:fillRect/>
          </a:stretch>
        </p:blipFill>
        <p:spPr>
          <a:xfrm>
            <a:off x="1139869" y="616628"/>
            <a:ext cx="7089731" cy="5582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ooter Placeholder 4">
            <a:extLst>
              <a:ext uri="{FF2B5EF4-FFF2-40B4-BE49-F238E27FC236}">
                <a16:creationId xmlns:a16="http://schemas.microsoft.com/office/drawing/2014/main" xmlns="" id="{CD2D97F1-763F-E64D-B501-9057303FBA81}"/>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7907130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53998"/>
          </a:xfrm>
          <a:prstGeom prst="rect">
            <a:avLst/>
          </a:prstGeom>
          <a:noFill/>
        </p:spPr>
        <p:txBody>
          <a:bodyPr wrap="square" rtlCol="0">
            <a:spAutoFit/>
          </a:bodyPr>
          <a:lstStyle/>
          <a:p>
            <a:r>
              <a:rPr lang="en-US" sz="3000" dirty="0">
                <a:solidFill>
                  <a:srgbClr val="CB0000"/>
                </a:solidFill>
                <a:latin typeface="Times New Roman"/>
                <a:cs typeface="Times New Roman"/>
              </a:rPr>
              <a:t>Website: on line databases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97420" y="665403"/>
            <a:ext cx="4967926" cy="5024486"/>
          </a:xfrm>
          <a:prstGeom prst="rect">
            <a:avLst/>
          </a:prstGeom>
          <a:ln w="28575">
            <a:solidFill>
              <a:schemeClr val="tx1"/>
            </a:solidFill>
          </a:ln>
        </p:spPr>
      </p:pic>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5642" y="1099523"/>
            <a:ext cx="2875175" cy="3610466"/>
          </a:xfrm>
          <a:prstGeom prst="rect">
            <a:avLst/>
          </a:prstGeom>
          <a:ln w="28575">
            <a:solidFill>
              <a:schemeClr val="tx1"/>
            </a:solidFill>
          </a:ln>
        </p:spPr>
      </p:pic>
      <p:sp>
        <p:nvSpPr>
          <p:cNvPr id="6" name="Footer Placeholder 5">
            <a:extLst>
              <a:ext uri="{FF2B5EF4-FFF2-40B4-BE49-F238E27FC236}">
                <a16:creationId xmlns:a16="http://schemas.microsoft.com/office/drawing/2014/main" xmlns="" id="{FBC8E8E7-EFDA-ED49-88FD-7B2C8816D1E1}"/>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40642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15663"/>
          </a:xfrm>
          <a:prstGeom prst="rect">
            <a:avLst/>
          </a:prstGeom>
          <a:noFill/>
        </p:spPr>
        <p:txBody>
          <a:bodyPr wrap="square" rtlCol="0">
            <a:spAutoFit/>
          </a:bodyPr>
          <a:lstStyle/>
          <a:p>
            <a:r>
              <a:rPr lang="en-US" sz="3000" dirty="0">
                <a:solidFill>
                  <a:srgbClr val="CB0000"/>
                </a:solidFill>
                <a:latin typeface="Times New Roman"/>
                <a:cs typeface="Times New Roman"/>
              </a:rPr>
              <a:t>Website:</a:t>
            </a:r>
          </a:p>
          <a:p>
            <a:r>
              <a:rPr lang="en-US" sz="3000" dirty="0">
                <a:solidFill>
                  <a:srgbClr val="CB0000"/>
                </a:solidFill>
                <a:latin typeface="Times New Roman"/>
                <a:cs typeface="Times New Roman"/>
              </a:rPr>
              <a:t>Software</a:t>
            </a:r>
          </a:p>
        </p:txBody>
      </p:sp>
      <p:pic>
        <p:nvPicPr>
          <p:cNvPr id="3" name="Picture 2">
            <a:extLst>
              <a:ext uri="{FF2B5EF4-FFF2-40B4-BE49-F238E27FC236}">
                <a16:creationId xmlns:a16="http://schemas.microsoft.com/office/drawing/2014/main" xmlns="" id="{FBB93D43-35AD-064E-A09A-52182F56483F}"/>
              </a:ext>
            </a:extLst>
          </p:cNvPr>
          <p:cNvPicPr>
            <a:picLocks noChangeAspect="1"/>
          </p:cNvPicPr>
          <p:nvPr/>
        </p:nvPicPr>
        <p:blipFill>
          <a:blip r:embed="rId2"/>
          <a:stretch>
            <a:fillRect/>
          </a:stretch>
        </p:blipFill>
        <p:spPr>
          <a:xfrm>
            <a:off x="1615858" y="400834"/>
            <a:ext cx="7412524" cy="5843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ooter Placeholder 4">
            <a:extLst>
              <a:ext uri="{FF2B5EF4-FFF2-40B4-BE49-F238E27FC236}">
                <a16:creationId xmlns:a16="http://schemas.microsoft.com/office/drawing/2014/main" xmlns="" id="{AFCE7093-33E1-1A47-AD1D-C77833ED2B03}"/>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5625086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0578" y="284985"/>
            <a:ext cx="3739678" cy="523220"/>
          </a:xfrm>
          <a:prstGeom prst="rect">
            <a:avLst/>
          </a:prstGeom>
          <a:noFill/>
        </p:spPr>
        <p:txBody>
          <a:bodyPr wrap="none" rtlCol="0">
            <a:spAutoFit/>
          </a:bodyPr>
          <a:lstStyle/>
          <a:p>
            <a:pPr algn="ctr"/>
            <a:r>
              <a:rPr lang="en-US" sz="2800" dirty="0"/>
              <a:t>The new </a:t>
            </a:r>
            <a:r>
              <a:rPr lang="en-US" sz="2800" dirty="0">
                <a:hlinkClick r:id="rId2"/>
              </a:rPr>
              <a:t>UT-FAST P</a:t>
            </a:r>
            <a:r>
              <a:rPr lang="en-US" sz="2800" baseline="30000" dirty="0">
                <a:hlinkClick r:id="rId2"/>
              </a:rPr>
              <a:t>3</a:t>
            </a:r>
            <a:r>
              <a:rPr lang="en-US" sz="2800" dirty="0">
                <a:hlinkClick r:id="rId2"/>
              </a:rPr>
              <a:t> </a:t>
            </a:r>
            <a:r>
              <a:rPr lang="en-US" sz="2800" dirty="0"/>
              <a:t>tool</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96688" y="1602920"/>
            <a:ext cx="5419165" cy="374900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944720" y="1128165"/>
            <a:ext cx="2915772" cy="4698518"/>
          </a:xfrm>
          <a:prstGeom prst="rect">
            <a:avLst/>
          </a:prstGeom>
        </p:spPr>
      </p:pic>
      <p:sp>
        <p:nvSpPr>
          <p:cNvPr id="3" name="Footer Placeholder 2">
            <a:extLst>
              <a:ext uri="{FF2B5EF4-FFF2-40B4-BE49-F238E27FC236}">
                <a16:creationId xmlns:a16="http://schemas.microsoft.com/office/drawing/2014/main" xmlns="" id="{6E3A293E-019B-3546-BA0C-3C892AEE511F}"/>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5928113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903312" y="443676"/>
            <a:ext cx="7334201" cy="471539"/>
          </a:xfrm>
          <a:prstGeom prst="rect">
            <a:avLst/>
          </a:prstGeom>
          <a:noFill/>
        </p:spPr>
        <p:txBody>
          <a:bodyPr wrap="square" rtlCol="0">
            <a:spAutoFit/>
          </a:bodyPr>
          <a:lstStyle/>
          <a:p>
            <a:pPr algn="ctr">
              <a:lnSpc>
                <a:spcPct val="120000"/>
              </a:lnSpc>
            </a:pPr>
            <a:r>
              <a:rPr lang="en-US" sz="2200" dirty="0"/>
              <a:t>Predicting pore pressure using the full stress tensor</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1966" y="1472948"/>
            <a:ext cx="6925547" cy="4813381"/>
          </a:xfrm>
          <a:prstGeom prst="rect">
            <a:avLst/>
          </a:prstGeom>
        </p:spPr>
      </p:pic>
      <p:sp>
        <p:nvSpPr>
          <p:cNvPr id="4" name="Footer Placeholder 3">
            <a:extLst>
              <a:ext uri="{FF2B5EF4-FFF2-40B4-BE49-F238E27FC236}">
                <a16:creationId xmlns:a16="http://schemas.microsoft.com/office/drawing/2014/main" xmlns="" id="{9421C209-0480-AD4D-BC98-F6F6945BB92D}"/>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37227984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53998"/>
          </a:xfrm>
          <a:prstGeom prst="rect">
            <a:avLst/>
          </a:prstGeom>
          <a:noFill/>
        </p:spPr>
        <p:txBody>
          <a:bodyPr wrap="square" rtlCol="0">
            <a:spAutoFit/>
          </a:bodyPr>
          <a:lstStyle/>
          <a:p>
            <a:r>
              <a:rPr lang="en-US" sz="3000" dirty="0">
                <a:solidFill>
                  <a:srgbClr val="0070C0"/>
                </a:solidFill>
                <a:latin typeface="Times New Roman" panose="02020603050405020304" pitchFamily="18" charset="0"/>
                <a:cs typeface="Times New Roman" panose="02020603050405020304" pitchFamily="18" charset="0"/>
              </a:rPr>
              <a:t>Proposal Section 2.4: Deliverables:</a:t>
            </a:r>
          </a:p>
        </p:txBody>
      </p:sp>
      <p:sp>
        <p:nvSpPr>
          <p:cNvPr id="4" name="Text Box 9"/>
          <p:cNvSpPr txBox="1">
            <a:spLocks noChangeArrowheads="1"/>
          </p:cNvSpPr>
          <p:nvPr/>
        </p:nvSpPr>
        <p:spPr bwMode="auto">
          <a:xfrm>
            <a:off x="30480" y="708269"/>
            <a:ext cx="9113520" cy="54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marL="285750" lvl="0" indent="-285750">
              <a:spcAft>
                <a:spcPts val="600"/>
              </a:spcAft>
              <a:buFont typeface="Arial" panose="020B0604020202020204" pitchFamily="34" charset="0"/>
              <a:buChar char="•"/>
            </a:pPr>
            <a:r>
              <a:rPr lang="en-US" sz="2400" u="sng" dirty="0">
                <a:latin typeface="Times New Roman" panose="02020603050405020304" pitchFamily="18" charset="0"/>
                <a:cs typeface="Times New Roman" panose="02020603050405020304" pitchFamily="18" charset="0"/>
              </a:rPr>
              <a:t>Cuttings Protocol:</a:t>
            </a:r>
            <a:r>
              <a:rPr lang="en-US" sz="2400" dirty="0">
                <a:latin typeface="Times New Roman" panose="02020603050405020304" pitchFamily="18" charset="0"/>
                <a:cs typeface="Times New Roman" panose="02020603050405020304" pitchFamily="18" charset="0"/>
              </a:rPr>
              <a:t> We will deliver a protocol for on-site (on-rig) cleaning and testing of cuttings. We will provide correlations between liquid limits/clay fraction and stress ratio, friction angle, and undrained strength. This tool will allow quick estimation of least principal stress and strength during drilling. </a:t>
            </a:r>
          </a:p>
          <a:p>
            <a:pPr marL="285750" lvl="0" indent="-285750">
              <a:spcAft>
                <a:spcPts val="600"/>
              </a:spcAft>
              <a:buFont typeface="Arial" panose="020B0604020202020204" pitchFamily="34" charset="0"/>
              <a:buChar char="•"/>
            </a:pPr>
            <a:r>
              <a:rPr lang="en-US" sz="2400" u="sng" dirty="0">
                <a:latin typeface="Times New Roman" panose="02020603050405020304" pitchFamily="18" charset="0"/>
                <a:cs typeface="Times New Roman" panose="02020603050405020304" pitchFamily="18" charset="0"/>
              </a:rPr>
              <a:t>Salt Pressure-Stress Atlas:</a:t>
            </a:r>
            <a:r>
              <a:rPr lang="en-US" sz="2400" dirty="0">
                <a:latin typeface="Times New Roman" panose="02020603050405020304" pitchFamily="18" charset="0"/>
                <a:cs typeface="Times New Roman" panose="02020603050405020304" pitchFamily="18" charset="0"/>
              </a:rPr>
              <a:t> We will build an atlas that relates salt geometry to pressure and stress predictions. This atlas will provide insights into qualitatively estimating stress, pressure, and hazardous zones near salt.</a:t>
            </a:r>
          </a:p>
          <a:p>
            <a:pPr marL="285750" lvl="0" indent="-285750">
              <a:spcAft>
                <a:spcPts val="600"/>
              </a:spcAft>
              <a:buFont typeface="Arial" panose="020B0604020202020204" pitchFamily="34" charset="0"/>
              <a:buChar char="•"/>
            </a:pPr>
            <a:r>
              <a:rPr lang="en-US" sz="2400" u="sng" dirty="0">
                <a:latin typeface="Times New Roman" panose="02020603050405020304" pitchFamily="18" charset="0"/>
                <a:cs typeface="Times New Roman" panose="02020603050405020304" pitchFamily="18" charset="0"/>
              </a:rPr>
              <a:t>Road Map for Intact vs. Resedimented Behavior:</a:t>
            </a:r>
            <a:r>
              <a:rPr lang="en-US" sz="2400" dirty="0">
                <a:latin typeface="Times New Roman" panose="02020603050405020304" pitchFamily="18" charset="0"/>
                <a:cs typeface="Times New Roman" panose="02020603050405020304" pitchFamily="18" charset="0"/>
              </a:rPr>
              <a:t> We will build a database that compares intact with resedimented behavior.</a:t>
            </a:r>
          </a:p>
          <a:p>
            <a:pPr marL="285750" lvl="0" indent="-285750">
              <a:spcAft>
                <a:spcPts val="600"/>
              </a:spcAft>
              <a:buFont typeface="Arial" panose="020B0604020202020204" pitchFamily="34" charset="0"/>
              <a:buChar char="•"/>
            </a:pPr>
            <a:r>
              <a:rPr lang="en-US" sz="2400" u="sng" dirty="0">
                <a:latin typeface="Times New Roman" panose="02020603050405020304" pitchFamily="18" charset="0"/>
                <a:cs typeface="Times New Roman" panose="02020603050405020304" pitchFamily="18" charset="0"/>
              </a:rPr>
              <a:t>Online Experimental Database:</a:t>
            </a:r>
            <a:r>
              <a:rPr lang="en-US" sz="2400" dirty="0">
                <a:latin typeface="Times New Roman" panose="02020603050405020304" pitchFamily="18" charset="0"/>
                <a:cs typeface="Times New Roman" panose="02020603050405020304" pitchFamily="18" charset="0"/>
              </a:rPr>
              <a:t> We will provide an online database containing our experimental measurements for use by the sponsors for internal evaluations. </a:t>
            </a:r>
          </a:p>
        </p:txBody>
      </p:sp>
      <p:sp>
        <p:nvSpPr>
          <p:cNvPr id="5" name="Footer Placeholder 4">
            <a:extLst>
              <a:ext uri="{FF2B5EF4-FFF2-40B4-BE49-F238E27FC236}">
                <a16:creationId xmlns:a16="http://schemas.microsoft.com/office/drawing/2014/main" xmlns="" id="{93EC17FB-D8FF-9F46-AB0C-7776E0DFE540}"/>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28993836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lgn="l"/>
            <a:r>
              <a:rPr lang="en-US"/>
              <a:t>© 2018 UT GeoFluids</a:t>
            </a:r>
            <a:endParaRPr lang="en-US" dirty="0"/>
          </a:p>
        </p:txBody>
      </p:sp>
      <p:sp>
        <p:nvSpPr>
          <p:cNvPr id="3" name="Content Placeholder 2"/>
          <p:cNvSpPr>
            <a:spLocks noGrp="1"/>
          </p:cNvSpPr>
          <p:nvPr>
            <p:ph idx="4294967295"/>
          </p:nvPr>
        </p:nvSpPr>
        <p:spPr>
          <a:xfrm>
            <a:off x="0" y="784225"/>
            <a:ext cx="9144000" cy="5135563"/>
          </a:xfrm>
          <a:prstGeom prst="rect">
            <a:avLst/>
          </a:prstGeom>
        </p:spPr>
        <p:txBody>
          <a:bodyPr/>
          <a:lstStyle/>
          <a:p>
            <a:pPr>
              <a:spcAft>
                <a:spcPts val="600"/>
              </a:spcAft>
            </a:pPr>
            <a:r>
              <a:rPr lang="en-US" sz="2400" u="sng" dirty="0" err="1">
                <a:latin typeface="Times New Roman" panose="02020603050405020304" pitchFamily="18" charset="0"/>
                <a:cs typeface="Times New Roman" panose="02020603050405020304" pitchFamily="18" charset="0"/>
              </a:rPr>
              <a:t>Poromechanical</a:t>
            </a:r>
            <a:r>
              <a:rPr lang="en-US" sz="2400" u="sng" dirty="0">
                <a:latin typeface="Times New Roman" panose="02020603050405020304" pitchFamily="18" charset="0"/>
                <a:cs typeface="Times New Roman" panose="02020603050405020304" pitchFamily="18" charset="0"/>
              </a:rPr>
              <a:t> Model Results: </a:t>
            </a:r>
            <a:r>
              <a:rPr lang="en-US" sz="2400" dirty="0">
                <a:latin typeface="Times New Roman" panose="02020603050405020304" pitchFamily="18" charset="0"/>
                <a:cs typeface="Times New Roman" panose="02020603050405020304" pitchFamily="18" charset="0"/>
              </a:rPr>
              <a:t>We will communicate and distribute </a:t>
            </a:r>
            <a:r>
              <a:rPr lang="en-US" sz="2400" dirty="0" err="1">
                <a:latin typeface="Times New Roman" panose="02020603050405020304" pitchFamily="18" charset="0"/>
                <a:cs typeface="Times New Roman" panose="02020603050405020304" pitchFamily="18" charset="0"/>
              </a:rPr>
              <a:t>poromechanical</a:t>
            </a:r>
            <a:r>
              <a:rPr lang="en-US" sz="2400" dirty="0">
                <a:latin typeface="Times New Roman" panose="02020603050405020304" pitchFamily="18" charset="0"/>
                <a:cs typeface="Times New Roman" panose="02020603050405020304" pitchFamily="18" charset="0"/>
              </a:rPr>
              <a:t> model results in standard industry software format and in excel spreadsheets, so that the insights are more easily applied. </a:t>
            </a:r>
          </a:p>
          <a:p>
            <a:pPr>
              <a:spcAft>
                <a:spcPts val="600"/>
              </a:spcAft>
            </a:pPr>
            <a:r>
              <a:rPr lang="en-US" sz="2400" u="sng" dirty="0">
                <a:latin typeface="Times New Roman" panose="02020603050405020304" pitchFamily="18" charset="0"/>
                <a:cs typeface="Times New Roman" panose="02020603050405020304" pitchFamily="18" charset="0"/>
              </a:rPr>
              <a:t>Online Software</a:t>
            </a:r>
            <a:r>
              <a:rPr lang="en-US" sz="2400" dirty="0">
                <a:latin typeface="Times New Roman" panose="02020603050405020304" pitchFamily="18" charset="0"/>
                <a:cs typeface="Times New Roman" panose="02020603050405020304" pitchFamily="18" charset="0"/>
              </a:rPr>
              <a:t>: We will continue to build online software to communicate the concepts we are developing in UT </a:t>
            </a:r>
            <a:r>
              <a:rPr lang="en-US" sz="2400" dirty="0" err="1">
                <a:latin typeface="Times New Roman" panose="02020603050405020304" pitchFamily="18" charset="0"/>
                <a:cs typeface="Times New Roman" panose="02020603050405020304" pitchFamily="18" charset="0"/>
              </a:rPr>
              <a:t>GeoFluids</a:t>
            </a:r>
            <a:r>
              <a:rPr lang="en-US" sz="2400" dirty="0">
                <a:latin typeface="Times New Roman" panose="02020603050405020304" pitchFamily="18" charset="0"/>
                <a:cs typeface="Times New Roman" panose="02020603050405020304" pitchFamily="18" charset="0"/>
              </a:rPr>
              <a:t>. </a:t>
            </a:r>
          </a:p>
          <a:p>
            <a:pPr>
              <a:spcAft>
                <a:spcPts val="600"/>
              </a:spcAft>
            </a:pPr>
            <a:r>
              <a:rPr lang="en-US" sz="2400" u="sng" dirty="0">
                <a:latin typeface="Times New Roman" panose="02020603050405020304" pitchFamily="18" charset="0"/>
                <a:cs typeface="Times New Roman" panose="02020603050405020304" pitchFamily="18" charset="0"/>
              </a:rPr>
              <a:t>Workflows</a:t>
            </a:r>
            <a:r>
              <a:rPr lang="en-US" sz="2400" dirty="0">
                <a:latin typeface="Times New Roman" panose="02020603050405020304" pitchFamily="18" charset="0"/>
                <a:cs typeface="Times New Roman" panose="02020603050405020304" pitchFamily="18" charset="0"/>
              </a:rPr>
              <a:t>: We will continue to develop our workflow to couple seismic models with </a:t>
            </a:r>
            <a:r>
              <a:rPr lang="en-US" sz="2400" dirty="0" err="1">
                <a:latin typeface="Times New Roman" panose="02020603050405020304" pitchFamily="18" charset="0"/>
                <a:cs typeface="Times New Roman" panose="02020603050405020304" pitchFamily="18" charset="0"/>
              </a:rPr>
              <a:t>poromechanical</a:t>
            </a:r>
            <a:r>
              <a:rPr lang="en-US" sz="2400" dirty="0">
                <a:latin typeface="Times New Roman" panose="02020603050405020304" pitchFamily="18" charset="0"/>
                <a:cs typeface="Times New Roman" panose="02020603050405020304" pitchFamily="18" charset="0"/>
              </a:rPr>
              <a:t> models to predict pressure and stress. </a:t>
            </a:r>
          </a:p>
          <a:p>
            <a:pPr>
              <a:spcAft>
                <a:spcPts val="600"/>
              </a:spcAft>
            </a:pPr>
            <a:r>
              <a:rPr lang="en-US" sz="2400" u="sng" dirty="0">
                <a:latin typeface="Times New Roman" panose="02020603050405020304" pitchFamily="18" charset="0"/>
                <a:cs typeface="Times New Roman" panose="02020603050405020304" pitchFamily="18" charset="0"/>
              </a:rPr>
              <a:t>Synthetic Seismic Images</a:t>
            </a:r>
            <a:r>
              <a:rPr lang="en-US" sz="2400" dirty="0">
                <a:latin typeface="Times New Roman" panose="02020603050405020304" pitchFamily="18" charset="0"/>
                <a:cs typeface="Times New Roman" panose="02020603050405020304" pitchFamily="18" charset="0"/>
              </a:rPr>
              <a:t>: We will deliver tools and workflows to generate synthetic seismic datasets from our </a:t>
            </a:r>
            <a:r>
              <a:rPr lang="en-US" sz="2400" dirty="0" err="1">
                <a:latin typeface="Times New Roman" panose="02020603050405020304" pitchFamily="18" charset="0"/>
                <a:cs typeface="Times New Roman" panose="02020603050405020304" pitchFamily="18" charset="0"/>
              </a:rPr>
              <a:t>poromechanical</a:t>
            </a:r>
            <a:r>
              <a:rPr lang="en-US" sz="2400" dirty="0">
                <a:latin typeface="Times New Roman" panose="02020603050405020304" pitchFamily="18" charset="0"/>
                <a:cs typeface="Times New Roman" panose="02020603050405020304" pitchFamily="18" charset="0"/>
              </a:rPr>
              <a:t> models.</a:t>
            </a:r>
          </a:p>
          <a:p>
            <a:pPr>
              <a:spcAft>
                <a:spcPts val="600"/>
              </a:spcAft>
            </a:pPr>
            <a:r>
              <a:rPr lang="en-US" sz="2400" u="sng" dirty="0">
                <a:latin typeface="Times New Roman" panose="02020603050405020304" pitchFamily="18" charset="0"/>
                <a:cs typeface="Times New Roman" panose="02020603050405020304" pitchFamily="18" charset="0"/>
              </a:rPr>
              <a:t>Annual Meetings &amp; Annual </a:t>
            </a:r>
            <a:r>
              <a:rPr lang="en-US" sz="2400" u="sng">
                <a:latin typeface="Times New Roman" panose="02020603050405020304" pitchFamily="18" charset="0"/>
                <a:cs typeface="Times New Roman" panose="02020603050405020304" pitchFamily="18" charset="0"/>
              </a:rPr>
              <a:t>Company Visits.</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B77F97BF-D842-624C-B4B2-1CD5FA570272}"/>
              </a:ext>
            </a:extLst>
          </p:cNvPr>
          <p:cNvSpPr txBox="1"/>
          <p:nvPr/>
        </p:nvSpPr>
        <p:spPr>
          <a:xfrm>
            <a:off x="0" y="0"/>
            <a:ext cx="9144000" cy="553998"/>
          </a:xfrm>
          <a:prstGeom prst="rect">
            <a:avLst/>
          </a:prstGeom>
          <a:noFill/>
        </p:spPr>
        <p:txBody>
          <a:bodyPr wrap="square" rtlCol="0">
            <a:spAutoFit/>
          </a:bodyPr>
          <a:lstStyle/>
          <a:p>
            <a:r>
              <a:rPr lang="en-US" sz="3000" dirty="0">
                <a:solidFill>
                  <a:srgbClr val="0070C0"/>
                </a:solidFill>
                <a:latin typeface="Times New Roman" panose="02020603050405020304" pitchFamily="18" charset="0"/>
                <a:cs typeface="Times New Roman" panose="02020603050405020304" pitchFamily="18" charset="0"/>
              </a:rPr>
              <a:t>Proposal Section 2.4: Deliverables:</a:t>
            </a:r>
          </a:p>
        </p:txBody>
      </p:sp>
    </p:spTree>
    <p:extLst>
      <p:ext uri="{BB962C8B-B14F-4D97-AF65-F5344CB8AC3E}">
        <p14:creationId xmlns:p14="http://schemas.microsoft.com/office/powerpoint/2010/main" val="38265973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custDataLst>
              <p:tags r:id="rId1"/>
            </p:custDataLst>
          </p:nvPr>
        </p:nvSpPr>
        <p:spPr>
          <a:xfrm>
            <a:off x="0" y="2304685"/>
            <a:ext cx="9144000" cy="1031501"/>
          </a:xfrm>
          <a:prstGeom prst="rect">
            <a:avLst/>
          </a:prstGeom>
        </p:spPr>
        <p:txBody>
          <a:bodyPr>
            <a:spAutoFit/>
          </a:bodyPr>
          <a:lstStyle>
            <a:lvl1pPr marL="257175" indent="-257175" algn="l" defTabSz="6858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4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57162" indent="0" algn="ctr">
              <a:lnSpc>
                <a:spcPct val="200000"/>
              </a:lnSpc>
              <a:buNone/>
            </a:pPr>
            <a:r>
              <a:rPr lang="en-US" sz="3600" b="1" u="sng" dirty="0">
                <a:solidFill>
                  <a:srgbClr val="C00000"/>
                </a:solidFill>
                <a:latin typeface="Times New Roman" charset="0"/>
                <a:ea typeface="Times New Roman" charset="0"/>
                <a:cs typeface="Times New Roman" charset="0"/>
              </a:rPr>
              <a:t>2.5 Logistics</a:t>
            </a:r>
          </a:p>
        </p:txBody>
      </p:sp>
      <p:sp>
        <p:nvSpPr>
          <p:cNvPr id="4" name="Footer Placeholder 3">
            <a:extLst>
              <a:ext uri="{FF2B5EF4-FFF2-40B4-BE49-F238E27FC236}">
                <a16:creationId xmlns:a16="http://schemas.microsoft.com/office/drawing/2014/main" xmlns="" id="{7BED47FF-4913-3243-AEED-D55F07ED5E5A}"/>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18494036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53998"/>
          </a:xfrm>
          <a:prstGeom prst="rect">
            <a:avLst/>
          </a:prstGeom>
          <a:noFill/>
        </p:spPr>
        <p:txBody>
          <a:bodyPr wrap="square" rtlCol="0">
            <a:spAutoFit/>
          </a:bodyPr>
          <a:lstStyle/>
          <a:p>
            <a:r>
              <a:rPr lang="en-US" sz="3000" dirty="0">
                <a:solidFill>
                  <a:srgbClr val="0070C0"/>
                </a:solidFill>
                <a:latin typeface="Times New Roman" panose="02020603050405020304" pitchFamily="18" charset="0"/>
                <a:cs typeface="Times New Roman" panose="02020603050405020304" pitchFamily="18" charset="0"/>
              </a:rPr>
              <a:t>Logistics:</a:t>
            </a:r>
          </a:p>
        </p:txBody>
      </p:sp>
      <p:sp>
        <p:nvSpPr>
          <p:cNvPr id="4" name="Text Box 9"/>
          <p:cNvSpPr txBox="1">
            <a:spLocks noChangeArrowheads="1"/>
          </p:cNvSpPr>
          <p:nvPr/>
        </p:nvSpPr>
        <p:spPr bwMode="auto">
          <a:xfrm>
            <a:off x="30480" y="914400"/>
            <a:ext cx="9113520"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sx="0" sy="0" algn="ctr" rotWithShape="0">
                    <a:schemeClr val="bg2">
                      <a:alpha val="74998"/>
                    </a:schemeClr>
                  </a:outerShdw>
                </a:effectLst>
              </a14:hiddenEffects>
            </a:ext>
          </a:extLst>
        </p:spPr>
        <p:txBody>
          <a:bodyPr wrap="square">
            <a:spAutoFit/>
          </a:bodyPr>
          <a:lstStyle/>
          <a:p>
            <a:pPr marL="285750" lvl="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First payment in May 2019 ($50,000). Increment at 2%/yr.</a:t>
            </a:r>
          </a:p>
          <a:p>
            <a:pPr marL="285750" lvl="0" indent="-285750">
              <a:spcAft>
                <a:spcPts val="600"/>
              </a:spcAft>
              <a:buFont typeface="Arial" panose="020B0604020202020204" pitchFamily="34" charset="0"/>
              <a:buChar char="•"/>
            </a:pPr>
            <a:r>
              <a:rPr lang="en-US" sz="2800" dirty="0">
                <a:latin typeface="Times New Roman" panose="02020603050405020304" pitchFamily="18" charset="0"/>
                <a:ea typeface="Calibri" charset="0"/>
                <a:cs typeface="Times New Roman" panose="02020603050405020304" pitchFamily="18" charset="0"/>
              </a:rPr>
              <a:t>No penalty for withdrawing</a:t>
            </a:r>
          </a:p>
          <a:p>
            <a:pPr marL="285750" lvl="0" indent="-285750">
              <a:spcAft>
                <a:spcPts val="600"/>
              </a:spcAft>
              <a:buFont typeface="Arial" panose="020B0604020202020204" pitchFamily="34" charset="0"/>
              <a:buChar char="•"/>
            </a:pPr>
            <a:r>
              <a:rPr lang="en-US" sz="2800" dirty="0">
                <a:latin typeface="Times New Roman" panose="02020603050405020304" pitchFamily="18" charset="0"/>
                <a:ea typeface="Calibri" charset="0"/>
                <a:cs typeface="Times New Roman" panose="02020603050405020304" pitchFamily="18" charset="0"/>
              </a:rPr>
              <a:t>Members who enter after Year 1 will pay one back year. </a:t>
            </a:r>
          </a:p>
          <a:p>
            <a:pPr marL="285750" lvl="0" indent="-285750">
              <a:spcAft>
                <a:spcPts val="600"/>
              </a:spcAft>
              <a:buFont typeface="Arial" panose="020B0604020202020204" pitchFamily="34" charset="0"/>
              <a:buChar char="•"/>
            </a:pPr>
            <a:r>
              <a:rPr lang="en-US" sz="2800" dirty="0">
                <a:latin typeface="Times New Roman" panose="02020603050405020304" pitchFamily="18" charset="0"/>
                <a:ea typeface="Calibri" charset="0"/>
                <a:cs typeface="Times New Roman" panose="02020603050405020304" pitchFamily="18" charset="0"/>
              </a:rPr>
              <a:t>Current members will need to sign an amendment</a:t>
            </a:r>
          </a:p>
          <a:p>
            <a:pPr marL="285750" lvl="0" indent="-285750">
              <a:spcAft>
                <a:spcPts val="600"/>
              </a:spcAft>
              <a:buFont typeface="Arial" panose="020B0604020202020204" pitchFamily="34" charset="0"/>
              <a:buChar char="•"/>
            </a:pPr>
            <a:r>
              <a:rPr lang="en-US" sz="2800" dirty="0">
                <a:latin typeface="Times New Roman" panose="02020603050405020304" pitchFamily="18" charset="0"/>
                <a:ea typeface="Calibri" charset="0"/>
                <a:cs typeface="Times New Roman" panose="02020603050405020304" pitchFamily="18" charset="0"/>
              </a:rPr>
              <a:t>New members will need to sign an agreement that reflects the 2009 proposal and the amendment. </a:t>
            </a:r>
          </a:p>
        </p:txBody>
      </p:sp>
      <p:sp>
        <p:nvSpPr>
          <p:cNvPr id="5" name="Footer Placeholder 4">
            <a:extLst>
              <a:ext uri="{FF2B5EF4-FFF2-40B4-BE49-F238E27FC236}">
                <a16:creationId xmlns:a16="http://schemas.microsoft.com/office/drawing/2014/main" xmlns="" id="{ADD69579-3DBA-1647-8DC6-B97D78132361}"/>
              </a:ext>
            </a:extLst>
          </p:cNvPr>
          <p:cNvSpPr>
            <a:spLocks noGrp="1"/>
          </p:cNvSpPr>
          <p:nvPr>
            <p:ph type="ftr" sz="quarter" idx="3"/>
          </p:nvPr>
        </p:nvSpPr>
        <p:spPr/>
        <p:txBody>
          <a:bodyPr/>
          <a:lstStyle/>
          <a:p>
            <a:pPr algn="l"/>
            <a:r>
              <a:rPr lang="en-US"/>
              <a:t>© 2018 UT GeoFluids</a:t>
            </a:r>
            <a:endParaRPr lang="en-US" dirty="0"/>
          </a:p>
        </p:txBody>
      </p:sp>
    </p:spTree>
    <p:extLst>
      <p:ext uri="{BB962C8B-B14F-4D97-AF65-F5344CB8AC3E}">
        <p14:creationId xmlns:p14="http://schemas.microsoft.com/office/powerpoint/2010/main" val="6932327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2929&quot;&gt;&lt;property id=&quot;20148&quot; value=&quot;5&quot;/&gt;&lt;property id=&quot;20300&quot; value=&quot;Slide 1 - &amp;quot;How to Structure a Geofluids Presentation&amp;quot;&quot;/&gt;&lt;property id=&quot;20307&quot; value=&quot;262&quot;/&gt;&lt;/object&gt;&lt;object type=&quot;3&quot; unique_id=&quot;12931&quot;&gt;&lt;property id=&quot;20148&quot; value=&quot;5&quot;/&gt;&lt;property id=&quot;20300&quot; value=&quot;Slide 2 - &amp;quot;Outline&amp;quot;&quot;/&gt;&lt;property id=&quot;20307&quot; value=&quot;264&quot;/&gt;&lt;/object&gt;&lt;object type=&quot;3&quot; unique_id=&quot;12932&quot;&gt;&lt;property id=&quot;20148&quot; value=&quot;5&quot;/&gt;&lt;property id=&quot;20300&quot; value=&quot;Slide 3 - &amp;quot;Preparation for GeoFluids Meeting&amp;quot;&quot;/&gt;&lt;property id=&quot;20307&quot; value=&quot;265&quot;/&gt;&lt;/object&gt;&lt;object type=&quot;3&quot; unique_id=&quot;12933&quot;&gt;&lt;property id=&quot;20148&quot; value=&quot;5&quot;/&gt;&lt;property id=&quot;20300&quot; value=&quot;Slide 8 - &amp;quot;Structure of a Talk&amp;quot;&quot;/&gt;&lt;property id=&quot;20307&quot; value=&quot;266&quot;/&gt;&lt;/object&gt;&lt;object type=&quot;3&quot; unique_id=&quot;12935&quot;&gt;&lt;property id=&quot;20148&quot; value=&quot;5&quot;/&gt;&lt;property id=&quot;20300&quot; value=&quot;Slide 4 - &amp;quot;Styleguides&amp;quot;&quot;/&gt;&lt;property id=&quot;20307&quot; value=&quot;268&quot;/&gt;&lt;/object&gt;&lt;object type=&quot;3&quot; unique_id=&quot;12936&quot;&gt;&lt;property id=&quot;20148&quot; value=&quot;5&quot;/&gt;&lt;property id=&quot;20300&quot; value=&quot;Slide 5 - &amp;quot;GeoFluids 2017 PowerPoint Master Template&amp;quot;&quot;/&gt;&lt;property id=&quot;20307&quot; value=&quot;269&quot;/&gt;&lt;/object&gt;&lt;object type=&quot;3&quot; unique_id=&quot;12937&quot;&gt;&lt;property id=&quot;20148&quot; value=&quot;5&quot;/&gt;&lt;property id=&quot;20300&quot; value=&quot;Slide 6 - &amp;quot;Style Guide&amp;quot;&quot;/&gt;&lt;property id=&quot;20307&quot; value=&quot;270&quot;/&gt;&lt;/object&gt;&lt;object type=&quot;3&quot; unique_id=&quot;12939&quot;&gt;&lt;property id=&quot;20148&quot; value=&quot;5&quot;/&gt;&lt;property id=&quot;20300&quot; value=&quot;Slide 9 - &amp;quot;Title Slide Instructions&amp;quot;&quot;/&gt;&lt;property id=&quot;20307&quot; value=&quot;272&quot;/&gt;&lt;/object&gt;&lt;object type=&quot;3&quot; unique_id=&quot;12940&quot;&gt;&lt;property id=&quot;20148&quot; value=&quot;5&quot;/&gt;&lt;property id=&quot;20300&quot; value=&quot;Slide 11 - &amp;quot;About the Speaker Slide Instructions&amp;quot;&quot;/&gt;&lt;property id=&quot;20307&quot; value=&quot;273&quot;/&gt;&lt;/object&gt;&lt;object type=&quot;3&quot; unique_id=&quot;12941&quot;&gt;&lt;property id=&quot;20148&quot; value=&quot;5&quot;/&gt;&lt;property id=&quot;20300&quot; value=&quot;Slide 14 - &amp;quot;Introduction Slide Instructions&amp;quot;&quot;/&gt;&lt;property id=&quot;20307&quot; value=&quot;274&quot;/&gt;&lt;/object&gt;&lt;object type=&quot;3&quot; unique_id=&quot;12942&quot;&gt;&lt;property id=&quot;20148&quot; value=&quot;5&quot;/&gt;&lt;property id=&quot;20300&quot; value=&quot;Slide 13 - &amp;quot;Key Observations Slide Instructions&amp;quot;&quot;/&gt;&lt;property id=&quot;20307&quot; value=&quot;275&quot;/&gt;&lt;/object&gt;&lt;object type=&quot;3&quot; unique_id=&quot;12943&quot;&gt;&lt;property id=&quot;20148&quot; value=&quot;5&quot;/&gt;&lt;property id=&quot;20300&quot; value=&quot;Slide 15 - &amp;quot;Content Slide Instructions&amp;quot;&quot;/&gt;&lt;property id=&quot;20307&quot; value=&quot;276&quot;/&gt;&lt;/object&gt;&lt;object type=&quot;3&quot; unique_id=&quot;12944&quot;&gt;&lt;property id=&quot;20148&quot; value=&quot;5&quot;/&gt;&lt;property id=&quot;20300&quot; value=&quot;Slide 16 - &amp;quot;Image and Text Example&amp;quot;&quot;/&gt;&lt;property id=&quot;20307&quot; value=&quot;277&quot;/&gt;&lt;/object&gt;&lt;object type=&quot;3&quot; unique_id=&quot;12945&quot;&gt;&lt;property id=&quot;20148&quot; value=&quot;5&quot;/&gt;&lt;property id=&quot;20300&quot; value=&quot;Slide 17 - &amp;quot;Image Only Example&amp;quot;&quot;/&gt;&lt;property id=&quot;20307&quot; value=&quot;278&quot;/&gt;&lt;/object&gt;&lt;object type=&quot;3&quot; unique_id=&quot;12946&quot;&gt;&lt;property id=&quot;20148&quot; value=&quot;5&quot;/&gt;&lt;property id=&quot;20300&quot; value=&quot;Slide 18&quot;/&gt;&lt;property id=&quot;20307&quot; value=&quot;279&quot;/&gt;&lt;/object&gt;&lt;object type=&quot;3&quot; unique_id=&quot;12947&quot;&gt;&lt;property id=&quot;20148&quot; value=&quot;5&quot;/&gt;&lt;property id=&quot;20300&quot; value=&quot;Slide 22 - &amp;quot;General guidelines for graphs&amp;quot;&quot;/&gt;&lt;property id=&quot;20307&quot; value=&quot;280&quot;/&gt;&lt;/object&gt;&lt;object type=&quot;3&quot; unique_id=&quot;12950&quot;&gt;&lt;property id=&quot;20148&quot; value=&quot;5&quot;/&gt;&lt;property id=&quot;20300&quot; value=&quot;Slide 30 - &amp;quot;How to create effective slides&amp;quot;&quot;/&gt;&lt;property id=&quot;20307&quot; value=&quot;283&quot;/&gt;&lt;/object&gt;&lt;object type=&quot;3&quot; unique_id=&quot;12951&quot;&gt;&lt;property id=&quot;20148&quot; value=&quot;5&quot;/&gt;&lt;property id=&quot;20300&quot; value=&quot;Slide 26 - &amp;quot;Parallel Structure&amp;quot;&quot;/&gt;&lt;property id=&quot;20307&quot; value=&quot;284&quot;/&gt;&lt;/object&gt;&lt;object type=&quot;3&quot; unique_id=&quot;12952&quot;&gt;&lt;property id=&quot;20148&quot; value=&quot;5&quot;/&gt;&lt;property id=&quot;20300&quot; value=&quot;Slide 27 - &amp;quot;Active vs. Passive Voice&amp;quot;&quot;/&gt;&lt;property id=&quot;20307&quot; value=&quot;285&quot;/&gt;&lt;/object&gt;&lt;object type=&quot;3&quot; unique_id=&quot;12953&quot;&gt;&lt;property id=&quot;20148&quot; value=&quot;5&quot;/&gt;&lt;property id=&quot;20300&quot; value=&quot;Slide 28 - &amp;quot;Bad Spacing&amp;quot;&quot;/&gt;&lt;property id=&quot;20307&quot; value=&quot;286&quot;/&gt;&lt;/object&gt;&lt;object type=&quot;3&quot; unique_id=&quot;12954&quot;&gt;&lt;property id=&quot;20148&quot; value=&quot;5&quot;/&gt;&lt;property id=&quot;20300&quot; value=&quot;Slide 29 - &amp;quot;Good spacing&amp;quot;&quot;/&gt;&lt;property id=&quot;20307&quot; value=&quot;287&quot;/&gt;&lt;/object&gt;&lt;object type=&quot;3&quot; unique_id=&quot;12955&quot;&gt;&lt;property id=&quot;20148&quot; value=&quot;5&quot;/&gt;&lt;property id=&quot;20300&quot; value=&quot;Slide 32 - &amp;quot;In Conclusion&amp;quot;&quot;/&gt;&lt;property id=&quot;20307&quot; value=&quot;288&quot;/&gt;&lt;/object&gt;&lt;object type=&quot;3&quot; unique_id=&quot;12956&quot;&gt;&lt;property id=&quot;20148&quot; value=&quot;5&quot;/&gt;&lt;property id=&quot;20300&quot; value=&quot;Slide 20 - &amp;quot;References&amp;quot;&quot;/&gt;&lt;property id=&quot;20307&quot; value=&quot;289&quot;/&gt;&lt;/object&gt;&lt;object type=&quot;3&quot; unique_id=&quot;12957&quot;&gt;&lt;property id=&quot;20148&quot; value=&quot;5&quot;/&gt;&lt;property id=&quot;20300&quot; value=&quot;Slide 7 - &amp;quot;Structure of a Talk&amp;quot;&quot;/&gt;&lt;property id=&quot;20307&quot; value=&quot;290&quot;/&gt;&lt;/object&gt;&lt;object type=&quot;3&quot; unique_id=&quot;12958&quot;&gt;&lt;property id=&quot;20148&quot; value=&quot;5&quot;/&gt;&lt;property id=&quot;20300&quot; value=&quot;Slide 12 - &amp;quot;Outline Slide Instructions&amp;quot;&quot;/&gt;&lt;property id=&quot;20307&quot; value=&quot;291&quot;/&gt;&lt;/object&gt;&lt;object type=&quot;3&quot; unique_id=&quot;12959&quot;&gt;&lt;property id=&quot;20148&quot; value=&quot;5&quot;/&gt;&lt;property id=&quot;20300&quot; value=&quot;Slide 19 - &amp;quot;Conclusions Slide Instructions&amp;quot;&quot;/&gt;&lt;property id=&quot;20307&quot; value=&quot;292&quot;/&gt;&lt;/object&gt;&lt;object type=&quot;3&quot; unique_id=&quot;12960&quot;&gt;&lt;property id=&quot;20148&quot; value=&quot;5&quot;/&gt;&lt;property id=&quot;20300&quot; value=&quot;Slide 21 - &amp;quot;Graph Guidelines&amp;quot;&quot;/&gt;&lt;property id=&quot;20307&quot; value=&quot;293&quot;/&gt;&lt;/object&gt;&lt;object type=&quot;3&quot; unique_id=&quot;12961&quot;&gt;&lt;property id=&quot;20148&quot; value=&quot;5&quot;/&gt;&lt;property id=&quot;20300&quot; value=&quot;Slide 25 - &amp;quot;Creating Effective Slides&amp;quot;&quot;/&gt;&lt;property id=&quot;20307&quot; value=&quot;294&quot;/&gt;&lt;/object&gt;&lt;object type=&quot;3&quot; unique_id=&quot;13152&quot;&gt;&lt;property id=&quot;20148&quot; value=&quot;5&quot;/&gt;&lt;property id=&quot;20300&quot; value=&quot;Slide 23 - &amp;quot;Bad Graph Example&amp;quot;&quot;/&gt;&lt;property id=&quot;20307&quot; value=&quot;295&quot;/&gt;&lt;/object&gt;&lt;object type=&quot;3&quot; unique_id=&quot;13153&quot;&gt;&lt;property id=&quot;20148&quot; value=&quot;5&quot;/&gt;&lt;property id=&quot;20300&quot; value=&quot;Slide 24&quot;/&gt;&lt;property id=&quot;20307&quot; value=&quot;296&quot;/&gt;&lt;/object&gt;&lt;object type=&quot;3&quot; unique_id=&quot;13354&quot;&gt;&lt;property id=&quot;20148&quot; value=&quot;5&quot;/&gt;&lt;property id=&quot;20300&quot; value=&quot;Slide 10 - &amp;quot;What Font and Font Size Do I Use? (Calibri 32 pt)&amp;quot;&quot;/&gt;&lt;property id=&quot;20307&quot; value=&quot;297&quot;/&gt;&lt;/object&gt;&lt;object type=&quot;3&quot; unique_id=&quot;13868&quot;&gt;&lt;property id=&quot;20148&quot; value=&quot;5&quot;/&gt;&lt;property id=&quot;20300&quot; value=&quot;Slide 31 - &amp;quot;Animation&amp;quot;&quot;/&gt;&lt;property id=&quot;20307&quot; value=&quot;29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6&quot;/&gt;&lt;lineCharCount val=&quot;47&quot;/&gt;&lt;lineCharCount val=&quot;1&quot;/&gt;&lt;lineCharCount val=&quot;47&quot;/&gt;&lt;lineCharCount val=&quot;57&quot;/&gt;&lt;lineCharCount val=&quot;40&quot;/&gt;&lt;lineCharCount val=&quot;1&quot;/&gt;&lt;lineCharCount val=&quot;56&quot;/&gt;&lt;lineCharCount val=&quot;36&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67&quot;/&gt;&lt;lineCharCount val=&quot;62&quot;/&gt;&lt;lineCharCount val=&quot;63&quot;/&gt;&lt;lineCharCount val=&quot;16&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6&quot;/&gt;&lt;lineCharCount val=&quot;47&quot;/&gt;&lt;lineCharCount val=&quot;1&quot;/&gt;&lt;lineCharCount val=&quot;47&quot;/&gt;&lt;lineCharCount val=&quot;57&quot;/&gt;&lt;lineCharCount val=&quot;40&quot;/&gt;&lt;lineCharCount val=&quot;1&quot;/&gt;&lt;lineCharCount val=&quot;56&quot;/&gt;&lt;lineCharCount val=&quot;36&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6&quot;/&gt;&lt;lineCharCount val=&quot;47&quot;/&gt;&lt;lineCharCount val=&quot;1&quot;/&gt;&lt;lineCharCount val=&quot;47&quot;/&gt;&lt;lineCharCount val=&quot;57&quot;/&gt;&lt;lineCharCount val=&quot;40&quot;/&gt;&lt;lineCharCount val=&quot;1&quot;/&gt;&lt;lineCharCount val=&quot;56&quot;/&gt;&lt;lineCharCount val=&quot;36&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6&quot;/&gt;&lt;lineCharCount val=&quot;47&quot;/&gt;&lt;lineCharCount val=&quot;1&quot;/&gt;&lt;lineCharCount val=&quot;47&quot;/&gt;&lt;lineCharCount val=&quot;57&quot;/&gt;&lt;lineCharCount val=&quot;40&quot;/&gt;&lt;lineCharCount val=&quot;1&quot;/&gt;&lt;lineCharCount val=&quot;56&quot;/&gt;&lt;lineCharCount val=&quot;36&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6&quot;/&gt;&lt;lineCharCount val=&quot;47&quot;/&gt;&lt;lineCharCount val=&quot;1&quot;/&gt;&lt;lineCharCount val=&quot;47&quot;/&gt;&lt;lineCharCount val=&quot;57&quot;/&gt;&lt;lineCharCount val=&quot;40&quot;/&gt;&lt;lineCharCount val=&quot;1&quot;/&gt;&lt;lineCharCount val=&quot;56&quot;/&gt;&lt;lineCharCount val=&quot;36&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6&quot;/&gt;&lt;lineCharCount val=&quot;47&quot;/&gt;&lt;lineCharCount val=&quot;1&quot;/&gt;&lt;lineCharCount val=&quot;47&quot;/&gt;&lt;lineCharCount val=&quot;57&quot;/&gt;&lt;lineCharCount val=&quot;40&quot;/&gt;&lt;lineCharCount val=&quot;1&quot;/&gt;&lt;lineCharCount val=&quot;56&quot;/&gt;&lt;lineCharCount val=&quot;36&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1B311C3D64FC4681CF20D687C486F9" ma:contentTypeVersion="1" ma:contentTypeDescription="Create a new document." ma:contentTypeScope="" ma:versionID="59041c4b8b03e3eea84c3d30e64e8e3b">
  <xsd:schema xmlns:xsd="http://www.w3.org/2001/XMLSchema" xmlns:xs="http://www.w3.org/2001/XMLSchema" xmlns:p="http://schemas.microsoft.com/office/2006/metadata/properties" targetNamespace="http://schemas.microsoft.com/office/2006/metadata/properties" ma:root="true" ma:fieldsID="dbfce88606cfc634d4b0680f9a380e3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5B05DF-08E3-4E9A-8D86-9AEDF17ABE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104AF65-CC61-4FEE-9E7E-148B7F680B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5183</TotalTime>
  <Words>5745</Words>
  <Application>Microsoft Office PowerPoint</Application>
  <PresentationFormat>On-screen Show (4:3)</PresentationFormat>
  <Paragraphs>868</Paragraphs>
  <Slides>107</Slides>
  <Notes>39</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107</vt:i4>
      </vt:variant>
    </vt:vector>
  </HeadingPairs>
  <TitlesOfParts>
    <vt:vector size="117" baseType="lpstr">
      <vt:lpstr>ＭＳ Ｐゴシック</vt:lpstr>
      <vt:lpstr>Arial</vt:lpstr>
      <vt:lpstr>Calibri</vt:lpstr>
      <vt:lpstr>Cambria Math</vt:lpstr>
      <vt:lpstr>Symbol</vt:lpstr>
      <vt:lpstr>Times New Roman</vt:lpstr>
      <vt:lpstr>Wingdings</vt:lpstr>
      <vt:lpstr>Office Theme</vt:lpstr>
      <vt:lpstr>KGPlot</vt:lpstr>
      <vt:lpstr>Equation</vt:lpstr>
      <vt:lpstr>GeoFluids 2020</vt:lpstr>
      <vt:lpstr>PowerPoint Presentation</vt:lpstr>
      <vt:lpstr>http://www-udc.ig.utexas.edu/geofluids/aboutus.php</vt:lpstr>
      <vt:lpstr>PowerPoint Presentation</vt:lpstr>
      <vt:lpstr>PowerPoint Presentation</vt:lpstr>
      <vt:lpstr>PowerPoint Presentation</vt:lpstr>
      <vt:lpstr>PowerPoint Presentation</vt:lpstr>
      <vt:lpstr>PowerPoint Presentation</vt:lpstr>
      <vt:lpstr>PowerPoint Presentation</vt:lpstr>
      <vt:lpstr>Outline:  Experimental Program</vt:lpstr>
      <vt:lpstr>Experimental Overview</vt:lpstr>
      <vt:lpstr>Primary Materials Under Investigation</vt:lpstr>
      <vt:lpstr>Plasticity Distribution of Test Materials</vt:lpstr>
      <vt:lpstr>Resedimentation from Natural Samples</vt:lpstr>
      <vt:lpstr>Grind to Fine Powder</vt:lpstr>
      <vt:lpstr>Mix Individual Batches</vt:lpstr>
      <vt:lpstr>Incrementally Consolidate</vt:lpstr>
      <vt:lpstr>Equipment for Uniaxial Compression Testing</vt:lpstr>
      <vt:lpstr>Typical Permeability Behavior</vt:lpstr>
      <vt:lpstr>Uniaxial Compression Behavior</vt:lpstr>
      <vt:lpstr>Equipment for Triaxial Shear Testing</vt:lpstr>
      <vt:lpstr>Variation in K0,NC with Stress and Composition </vt:lpstr>
      <vt:lpstr>Triaxial Compression Undrained Shear - RBBC</vt:lpstr>
      <vt:lpstr>Normalized stress strain curves</vt:lpstr>
      <vt:lpstr>Triaxial Compression Undrained Shear - RBBC</vt:lpstr>
      <vt:lpstr>Normally Consolidated Shearing Friction Angle </vt:lpstr>
      <vt:lpstr>PowerPoint Presentation</vt:lpstr>
      <vt:lpstr>Example: Resed. Vs. Intact Permeability Behavior</vt:lpstr>
      <vt:lpstr>Intact Core Provided by Chevron </vt:lpstr>
      <vt:lpstr>PowerPoint Presentation</vt:lpstr>
      <vt:lpstr>Field Example: Fold and Thrust Belt Systems</vt:lpstr>
      <vt:lpstr>Laboratory Capabilities</vt:lpstr>
      <vt:lpstr>PowerPoint Presentation</vt:lpstr>
      <vt:lpstr>PowerPoint Presentation</vt:lpstr>
      <vt:lpstr>PowerPoint Presentation</vt:lpstr>
      <vt:lpstr>Wave Velocity Technology</vt:lpstr>
      <vt:lpstr>Velocity Variation with Direction </vt:lpstr>
      <vt:lpstr>Proposal 2.1.4: Wave velocity characterization</vt:lpstr>
      <vt:lpstr>PowerPoint Presentation</vt:lpstr>
      <vt:lpstr>Proposal section 2.1.5: Visco-plastic effects</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Achievements in Field Studies: Flow Focusing</vt:lpstr>
      <vt:lpstr>Achievements in Field Studies: Flow Focusing</vt:lpstr>
      <vt:lpstr>Achievements in Field Studies: Flow Focusing</vt:lpstr>
      <vt:lpstr>Achievements in Field Studies: Flow Focusing </vt:lpstr>
      <vt:lpstr>PowerPoint Presentation</vt:lpstr>
      <vt:lpstr>Achievements in Field Studies: Flow Focusing  Pressure regression in Macondo</vt:lpstr>
      <vt:lpstr>Achievements in Field Studies: Salt Systems  Testing workflows </vt:lpstr>
      <vt:lpstr>PowerPoint Presentation</vt:lpstr>
      <vt:lpstr>Achievements in Field Studies: Thrust Belts </vt:lpstr>
      <vt:lpstr>UT GeoFluids 2020 proposed research plan for field studies: </vt:lpstr>
      <vt:lpstr>UT GeoFluids 2020 proposed research plan for field studies: Proposal section 2.3.3: Validation of pressure prediction workflows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 GeoFluids experimental publications</vt:lpstr>
      <vt:lpstr>UT GeoFluids experimental publications</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Tessa M</dc:creator>
  <cp:lastModifiedBy>Thomas, Carla M</cp:lastModifiedBy>
  <cp:revision>384</cp:revision>
  <cp:lastPrinted>2015-09-14T17:53:08Z</cp:lastPrinted>
  <dcterms:created xsi:type="dcterms:W3CDTF">2011-12-27T03:09:26Z</dcterms:created>
  <dcterms:modified xsi:type="dcterms:W3CDTF">2018-06-15T19:32:18Z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0x010100291B311C3D64FC4681CF20D687C486F9</vt:lpwstr>
  </property>
</Properties>
</file>