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1" r:id="rId6"/>
    <p:sldId id="262" r:id="rId7"/>
    <p:sldId id="264" r:id="rId8"/>
    <p:sldId id="260" r:id="rId9"/>
    <p:sldId id="263" r:id="rId10"/>
    <p:sldId id="265" r:id="rId11"/>
    <p:sldId id="266" r:id="rId12"/>
    <p:sldId id="269" r:id="rId13"/>
    <p:sldId id="268" r:id="rId14"/>
    <p:sldId id="267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23" autoAdjust="0"/>
  </p:normalViewPr>
  <p:slideViewPr>
    <p:cSldViewPr>
      <p:cViewPr varScale="1">
        <p:scale>
          <a:sx n="73" d="100"/>
          <a:sy n="73" d="100"/>
        </p:scale>
        <p:origin x="-128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2A096-A6F9-48EC-8AC9-BCECD921EB47}" type="datetimeFigureOut">
              <a:rPr lang="en-US" smtClean="0"/>
              <a:t>5/3/2013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438F6-58ED-4D49-B228-20E01AEF8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04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438F6-58ED-4D49-B228-20E01AEF87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438F6-58ED-4D49-B228-20E01AEF87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0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438F6-58ED-4D49-B228-20E01AEF87C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438F6-58ED-4D49-B228-20E01AEF87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0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438F6-58ED-4D49-B228-20E01AEF87C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438F6-58ED-4D49-B228-20E01AEF87C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0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438F6-58ED-4D49-B228-20E01AEF87C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438F6-58ED-4D49-B228-20E01AEF87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438F6-58ED-4D49-B228-20E01AEF87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438F6-58ED-4D49-B228-20E01AEF87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438F6-58ED-4D49-B228-20E01AEF87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438F6-58ED-4D49-B228-20E01AEF87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438F6-58ED-4D49-B228-20E01AEF87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438F6-58ED-4D49-B228-20E01AEF87C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438F6-58ED-4D49-B228-20E01AEF87C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gi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2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image" Target="../media/image42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gif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2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gif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" y="-4293"/>
            <a:ext cx="8839200" cy="30480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839200" y="6439"/>
            <a:ext cx="3048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5581"/>
            <a:ext cx="4267200" cy="59069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29200" y="4217049"/>
            <a:ext cx="312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Georgia" pitchFamily="18" charset="0"/>
              </a:rPr>
              <a:t>…where science takes a trip to </a:t>
            </a:r>
            <a:r>
              <a:rPr lang="en-US" sz="3200" dirty="0" err="1" smtClean="0">
                <a:latin typeface="Georgia" pitchFamily="18" charset="0"/>
              </a:rPr>
              <a:t>bizarro</a:t>
            </a:r>
            <a:r>
              <a:rPr lang="en-US" sz="3200" dirty="0" smtClean="0">
                <a:latin typeface="Georgia" pitchFamily="18" charset="0"/>
              </a:rPr>
              <a:t> world.</a:t>
            </a:r>
            <a:endParaRPr lang="en-US" sz="3200" dirty="0">
              <a:latin typeface="Georgi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05589" y="2209800"/>
            <a:ext cx="3429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Georgia" pitchFamily="18" charset="0"/>
              </a:rPr>
              <a:t>Academia</a:t>
            </a:r>
          </a:p>
          <a:p>
            <a:r>
              <a:rPr lang="en-US" sz="4400" b="1" dirty="0">
                <a:latin typeface="Georgia" pitchFamily="18" charset="0"/>
              </a:rPr>
              <a:t>	</a:t>
            </a:r>
            <a:r>
              <a:rPr lang="en-US" sz="4400" b="1" dirty="0" err="1" smtClean="0">
                <a:latin typeface="Georgia" pitchFamily="18" charset="0"/>
              </a:rPr>
              <a:t>Bizarro</a:t>
            </a:r>
            <a:endParaRPr lang="en-US" sz="44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72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4800" y="-4293"/>
            <a:ext cx="8839200" cy="30480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839200" y="6439"/>
            <a:ext cx="3048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457200"/>
            <a:ext cx="76485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394156"/>
            <a:ext cx="6858000" cy="403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49" y="5505664"/>
            <a:ext cx="3467100" cy="819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344219"/>
            <a:ext cx="4138995" cy="2971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" y="5505664"/>
            <a:ext cx="2819400" cy="819064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54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4800" y="-4293"/>
            <a:ext cx="8839200" cy="30480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839200" y="6439"/>
            <a:ext cx="3048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457200"/>
            <a:ext cx="76485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7048">
            <a:off x="1001649" y="1994331"/>
            <a:ext cx="5364228" cy="101263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8657">
            <a:off x="789941" y="4783045"/>
            <a:ext cx="7412302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577" y="3426823"/>
            <a:ext cx="5382263" cy="887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574" y="1994349"/>
            <a:ext cx="6644303" cy="1012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Curved Connector 14"/>
          <p:cNvCxnSpPr/>
          <p:nvPr/>
        </p:nvCxnSpPr>
        <p:spPr>
          <a:xfrm rot="10800000">
            <a:off x="1463041" y="3213550"/>
            <a:ext cx="244555" cy="699142"/>
          </a:xfrm>
          <a:prstGeom prst="curved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4" descr="http://sipology.files.wordpress.com/2012/06/j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840" y="2984949"/>
            <a:ext cx="1752600" cy="227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Curved Connector 18"/>
          <p:cNvCxnSpPr>
            <a:stCxn id="14" idx="3"/>
            <a:endCxn id="18" idx="0"/>
          </p:cNvCxnSpPr>
          <p:nvPr/>
        </p:nvCxnSpPr>
        <p:spPr>
          <a:xfrm>
            <a:off x="7720877" y="2500648"/>
            <a:ext cx="257263" cy="484301"/>
          </a:xfrm>
          <a:prstGeom prst="curved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353297"/>
            <a:ext cx="2760984" cy="202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7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4800" y="-4293"/>
            <a:ext cx="8839200" cy="30480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839200" y="6439"/>
            <a:ext cx="3048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" r="1319"/>
          <a:stretch/>
        </p:blipFill>
        <p:spPr bwMode="auto">
          <a:xfrm>
            <a:off x="370386" y="371475"/>
            <a:ext cx="8392614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16" y="1300805"/>
            <a:ext cx="4943476" cy="121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943" y="3124200"/>
            <a:ext cx="33337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91" y="1447800"/>
            <a:ext cx="311467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935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4800" y="-4293"/>
            <a:ext cx="8839200" cy="30480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839200" y="6439"/>
            <a:ext cx="3048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" r="1319"/>
          <a:stretch/>
        </p:blipFill>
        <p:spPr bwMode="auto">
          <a:xfrm>
            <a:off x="370386" y="371475"/>
            <a:ext cx="8392614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142111"/>
            <a:ext cx="71818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25217"/>
            <a:ext cx="2634500" cy="216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401685"/>
            <a:ext cx="4817820" cy="1207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371600"/>
            <a:ext cx="4962526" cy="3301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26" y="4191000"/>
            <a:ext cx="361950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2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4800" y="-4293"/>
            <a:ext cx="8839200" cy="30480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839200" y="6439"/>
            <a:ext cx="3048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" r="1319"/>
          <a:stretch/>
        </p:blipFill>
        <p:spPr bwMode="auto">
          <a:xfrm>
            <a:off x="370386" y="371475"/>
            <a:ext cx="8392614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46" y="1371600"/>
            <a:ext cx="8039100" cy="248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81400"/>
            <a:ext cx="4638675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074" y="3854263"/>
            <a:ext cx="3105150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6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4800" y="-4293"/>
            <a:ext cx="8839200" cy="30480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839200" y="6439"/>
            <a:ext cx="3048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" r="1319"/>
          <a:stretch/>
        </p:blipFill>
        <p:spPr bwMode="auto">
          <a:xfrm>
            <a:off x="370386" y="371475"/>
            <a:ext cx="8392614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098" y="1129937"/>
            <a:ext cx="6700702" cy="2527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048" y="3800173"/>
            <a:ext cx="6400802" cy="2147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873" y="6138651"/>
            <a:ext cx="302895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165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4800" y="-4293"/>
            <a:ext cx="8839200" cy="30480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839200" y="6439"/>
            <a:ext cx="3048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" r="1319"/>
          <a:stretch/>
        </p:blipFill>
        <p:spPr bwMode="auto">
          <a:xfrm>
            <a:off x="370386" y="371475"/>
            <a:ext cx="8392614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86" y="1600200"/>
            <a:ext cx="2944107" cy="4186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988" y="2005856"/>
            <a:ext cx="2788025" cy="3375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79" y="2006852"/>
            <a:ext cx="2881321" cy="3403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093" y="1509622"/>
            <a:ext cx="5448614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868" y="2059104"/>
            <a:ext cx="5564610" cy="397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036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57914"/>
            <a:ext cx="2116314" cy="70408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3426" cy="1075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683" y="1064712"/>
            <a:ext cx="6811630" cy="4574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58537" y="5872422"/>
            <a:ext cx="6775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+mj-lt"/>
                <a:ea typeface="Kozuka Mincho Pro B" pitchFamily="18" charset="-128"/>
              </a:rPr>
              <a:t>Betting with individual </a:t>
            </a:r>
            <a:r>
              <a:rPr lang="en-US" sz="4000" b="1" dirty="0" err="1" smtClean="0">
                <a:solidFill>
                  <a:schemeClr val="bg1"/>
                </a:solidFill>
                <a:latin typeface="+mj-lt"/>
                <a:ea typeface="Kozuka Mincho Pro B" pitchFamily="18" charset="-128"/>
              </a:rPr>
              <a:t>forams</a:t>
            </a:r>
            <a:endParaRPr lang="en-US" sz="4000" b="1" dirty="0">
              <a:solidFill>
                <a:schemeClr val="bg1"/>
              </a:solidFill>
              <a:latin typeface="+mj-lt"/>
              <a:ea typeface="Kozuka Mincho Pro B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446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4800" y="-4293"/>
            <a:ext cx="8839200" cy="30480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ttp://1.bp.blogspot.com/-kr9TD4nnQk4/T-1EdCET7fI/AAAAAAAABtk/x5s0AWRmAuc/s1600/bizarro-worl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72" y="685800"/>
            <a:ext cx="3531973" cy="242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www.dvdtimes.co.uk/protectedimage.php?image=DaveFoster/seinfeld8_02.jpg_03062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73" y="3472450"/>
            <a:ext cx="3566798" cy="266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839200" y="6439"/>
            <a:ext cx="3048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406" y="714103"/>
            <a:ext cx="40576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4953000" y="2400028"/>
            <a:ext cx="661851" cy="1295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371703" y="3697243"/>
            <a:ext cx="1162594" cy="646331"/>
          </a:xfrm>
          <a:prstGeom prst="rect">
            <a:avLst/>
          </a:prstGeom>
          <a:noFill/>
          <a:ln>
            <a:solidFill>
              <a:schemeClr val="tx2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eorgia" pitchFamily="18" charset="0"/>
              </a:rPr>
              <a:t>Outdated </a:t>
            </a:r>
            <a:br>
              <a:rPr lang="en-US" dirty="0" smtClean="0">
                <a:latin typeface="Georgia" pitchFamily="18" charset="0"/>
              </a:rPr>
            </a:br>
            <a:r>
              <a:rPr lang="en-US" dirty="0" smtClean="0">
                <a:latin typeface="Georgia" pitchFamily="18" charset="0"/>
              </a:rPr>
              <a:t>Science</a:t>
            </a:r>
            <a:endParaRPr lang="en-US" dirty="0">
              <a:latin typeface="Georgia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34200" y="3413760"/>
            <a:ext cx="1828800" cy="646331"/>
          </a:xfrm>
          <a:prstGeom prst="rect">
            <a:avLst/>
          </a:prstGeom>
          <a:noFill/>
          <a:ln>
            <a:solidFill>
              <a:schemeClr val="tx2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eorgia" pitchFamily="18" charset="0"/>
              </a:rPr>
              <a:t>Witty/Sarcastic Literature</a:t>
            </a:r>
            <a:endParaRPr lang="en-US" dirty="0">
              <a:latin typeface="Georgia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10200" y="5102903"/>
            <a:ext cx="1524000" cy="646331"/>
          </a:xfrm>
          <a:prstGeom prst="rect">
            <a:avLst/>
          </a:prstGeom>
          <a:noFill/>
          <a:ln>
            <a:solidFill>
              <a:schemeClr val="tx2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eorgia" pitchFamily="18" charset="0"/>
              </a:rPr>
              <a:t>Plain bizarre</a:t>
            </a:r>
          </a:p>
          <a:p>
            <a:pPr algn="ctr"/>
            <a:r>
              <a:rPr lang="en-US" dirty="0" smtClean="0">
                <a:latin typeface="Georgia" pitchFamily="18" charset="0"/>
              </a:rPr>
              <a:t>Science</a:t>
            </a:r>
            <a:endParaRPr lang="en-US" dirty="0">
              <a:latin typeface="Georgia" pitchFamily="18" charset="0"/>
            </a:endParaRPr>
          </a:p>
        </p:txBody>
      </p:sp>
      <p:cxnSp>
        <p:nvCxnSpPr>
          <p:cNvPr id="23" name="Straight Arrow Connector 22"/>
          <p:cNvCxnSpPr>
            <a:endCxn id="22" idx="0"/>
          </p:cNvCxnSpPr>
          <p:nvPr/>
        </p:nvCxnSpPr>
        <p:spPr>
          <a:xfrm flipH="1">
            <a:off x="6172200" y="2400028"/>
            <a:ext cx="285206" cy="27028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21" idx="0"/>
          </p:cNvCxnSpPr>
          <p:nvPr/>
        </p:nvCxnSpPr>
        <p:spPr>
          <a:xfrm>
            <a:off x="7391400" y="2400028"/>
            <a:ext cx="457200" cy="10137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43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4800" y="-4293"/>
            <a:ext cx="8839200" cy="30480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839200" y="6439"/>
            <a:ext cx="3048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2" y="457200"/>
            <a:ext cx="73056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1492">
            <a:off x="781884" y="1829140"/>
            <a:ext cx="756285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9281">
            <a:off x="3705905" y="2999058"/>
            <a:ext cx="501967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6455">
            <a:off x="399742" y="3623873"/>
            <a:ext cx="44481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7808">
            <a:off x="1323703" y="4972594"/>
            <a:ext cx="7153602" cy="115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798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4800" y="-4293"/>
            <a:ext cx="8839200" cy="30480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839200" y="6439"/>
            <a:ext cx="3048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2" y="457200"/>
            <a:ext cx="73056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87"/>
          <a:stretch/>
        </p:blipFill>
        <p:spPr bwMode="auto">
          <a:xfrm>
            <a:off x="692331" y="1410789"/>
            <a:ext cx="7972425" cy="1977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343275"/>
            <a:ext cx="647700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31" y="4851037"/>
            <a:ext cx="6886576" cy="143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" y="4419600"/>
            <a:ext cx="1221378" cy="387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57832" y="2073214"/>
            <a:ext cx="3386830" cy="254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66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4800" y="-4293"/>
            <a:ext cx="8839200" cy="30480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839200" y="6439"/>
            <a:ext cx="3048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2" y="457200"/>
            <a:ext cx="73056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43472"/>
            <a:ext cx="7971880" cy="5233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C:\Users\Kaustubh\Documents\UT - JSG\BrownBag\ABiz\Gifs\02 - Singer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920" y="2669790"/>
            <a:ext cx="3552280" cy="266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69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4800" y="-4293"/>
            <a:ext cx="8839200" cy="30480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839200" y="6439"/>
            <a:ext cx="3048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2" y="457200"/>
            <a:ext cx="73056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0797">
            <a:off x="749651" y="1641592"/>
            <a:ext cx="5857874" cy="157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178">
            <a:off x="4643588" y="2933073"/>
            <a:ext cx="4152900" cy="127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3" y="2978313"/>
            <a:ext cx="3490778" cy="91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13" y="4123518"/>
            <a:ext cx="29622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2" y="5279571"/>
            <a:ext cx="29718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903" y="4812580"/>
            <a:ext cx="3212954" cy="105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86" y="4040444"/>
            <a:ext cx="4136860" cy="228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4800" y="-4293"/>
            <a:ext cx="8839200" cy="30480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839200" y="6439"/>
            <a:ext cx="3048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457200"/>
            <a:ext cx="76485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1524000"/>
            <a:ext cx="70675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495616"/>
            <a:ext cx="4114800" cy="3981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48475" y="4381533"/>
            <a:ext cx="30956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637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4800" y="-4293"/>
            <a:ext cx="8839200" cy="30480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839200" y="6439"/>
            <a:ext cx="3048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457200"/>
            <a:ext cx="76485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1763214"/>
            <a:ext cx="69151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71272" y="3914775"/>
            <a:ext cx="40862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737" y="3274194"/>
            <a:ext cx="4763326" cy="240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30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4800" y="-4293"/>
            <a:ext cx="8839200" cy="30480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4800" y="6553200"/>
            <a:ext cx="8839200" cy="30480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839200" y="6439"/>
            <a:ext cx="3048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457200"/>
            <a:ext cx="76485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6" y="1447800"/>
            <a:ext cx="8067674" cy="374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939018"/>
            <a:ext cx="2514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7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1458</TotalTime>
  <Words>36</Words>
  <Application>Microsoft Office PowerPoint</Application>
  <PresentationFormat>On-screen Show (4:3)</PresentationFormat>
  <Paragraphs>23</Paragraphs>
  <Slides>17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Kaustubh</dc:creator>
  <cp:lastModifiedBy>Kaustubh</cp:lastModifiedBy>
  <cp:revision>27</cp:revision>
  <dcterms:created xsi:type="dcterms:W3CDTF">2006-08-16T00:00:00Z</dcterms:created>
  <dcterms:modified xsi:type="dcterms:W3CDTF">2013-05-03T21:22:46Z</dcterms:modified>
</cp:coreProperties>
</file>