
<file path=[Content_Types].xml><?xml version="1.0" encoding="utf-8"?>
<Types xmlns="http://schemas.openxmlformats.org/package/2006/content-types">
  <Default Extension="png" ContentType="image/png"/>
  <Default Extension="mpeg" ContentType="video/mpeg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7" r:id="rId3"/>
    <p:sldId id="373" r:id="rId4"/>
    <p:sldId id="374" r:id="rId5"/>
    <p:sldId id="375" r:id="rId6"/>
    <p:sldId id="376" r:id="rId7"/>
    <p:sldId id="355" r:id="rId8"/>
    <p:sldId id="372" r:id="rId9"/>
    <p:sldId id="309" r:id="rId10"/>
    <p:sldId id="354" r:id="rId11"/>
    <p:sldId id="356" r:id="rId12"/>
    <p:sldId id="349" r:id="rId13"/>
    <p:sldId id="350" r:id="rId14"/>
    <p:sldId id="351" r:id="rId15"/>
    <p:sldId id="331" r:id="rId16"/>
    <p:sldId id="312" r:id="rId17"/>
    <p:sldId id="313" r:id="rId18"/>
    <p:sldId id="315" r:id="rId19"/>
    <p:sldId id="306" r:id="rId20"/>
    <p:sldId id="305" r:id="rId21"/>
    <p:sldId id="378" r:id="rId22"/>
    <p:sldId id="307" r:id="rId23"/>
    <p:sldId id="353" r:id="rId24"/>
    <p:sldId id="314" r:id="rId25"/>
    <p:sldId id="327" r:id="rId26"/>
    <p:sldId id="332" r:id="rId27"/>
    <p:sldId id="359" r:id="rId28"/>
    <p:sldId id="357" r:id="rId29"/>
    <p:sldId id="360" r:id="rId30"/>
    <p:sldId id="333" r:id="rId31"/>
    <p:sldId id="358" r:id="rId32"/>
    <p:sldId id="334" r:id="rId33"/>
    <p:sldId id="329" r:id="rId34"/>
    <p:sldId id="330" r:id="rId35"/>
    <p:sldId id="328" r:id="rId36"/>
    <p:sldId id="311" r:id="rId37"/>
    <p:sldId id="323" r:id="rId38"/>
    <p:sldId id="324" r:id="rId39"/>
    <p:sldId id="318" r:id="rId40"/>
    <p:sldId id="319" r:id="rId41"/>
    <p:sldId id="320" r:id="rId42"/>
    <p:sldId id="326" r:id="rId43"/>
    <p:sldId id="337" r:id="rId44"/>
    <p:sldId id="321" r:id="rId45"/>
    <p:sldId id="322" r:id="rId46"/>
    <p:sldId id="340" r:id="rId47"/>
    <p:sldId id="336" r:id="rId48"/>
    <p:sldId id="370" r:id="rId49"/>
    <p:sldId id="364" r:id="rId50"/>
    <p:sldId id="338" r:id="rId51"/>
    <p:sldId id="344" r:id="rId52"/>
    <p:sldId id="339" r:id="rId53"/>
    <p:sldId id="365" r:id="rId54"/>
    <p:sldId id="366" r:id="rId55"/>
    <p:sldId id="369" r:id="rId5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200"/>
    <p:restoredTop sz="55542" autoAdjust="0"/>
  </p:normalViewPr>
  <p:slideViewPr>
    <p:cSldViewPr>
      <p:cViewPr varScale="1">
        <p:scale>
          <a:sx n="215" d="100"/>
          <a:sy n="215" d="100"/>
        </p:scale>
        <p:origin x="2916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Earthquake Hazards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145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UT GEO 302P – Spring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/>
              <a:t>Part </a:t>
            </a:r>
            <a:r>
              <a:rPr lang="en-US" dirty="0" smtClean="0"/>
              <a:t>III </a:t>
            </a:r>
            <a:r>
              <a:rPr lang="en-US" dirty="0"/>
              <a:t>– Lecture #</a:t>
            </a:r>
            <a:r>
              <a:rPr lang="en-US" dirty="0" smtClean="0"/>
              <a:t>4, March 23, 2020</a:t>
            </a:r>
            <a:endParaRPr lang="en-US" dirty="0"/>
          </a:p>
          <a:p>
            <a:r>
              <a:rPr lang="en-US" dirty="0"/>
              <a:t>Prof. Thorsten Becker</a:t>
            </a:r>
          </a:p>
          <a:p>
            <a:endParaRPr lang="en-US" dirty="0"/>
          </a:p>
          <a:p>
            <a:r>
              <a:rPr lang="en-US" dirty="0"/>
              <a:t>Reading: Ch. 3 &amp; </a:t>
            </a:r>
            <a:r>
              <a:rPr lang="en-US" dirty="0" smtClean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azard </a:t>
            </a:r>
            <a:r>
              <a:rPr lang="en-US" dirty="0"/>
              <a:t>and </a:t>
            </a:r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hazard:  the likelihood and intensity of strong ground motion and other damaging effects at any location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risk:  the likelihood of seismically induced loss of life and property at 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any location</a:t>
            </a:r>
            <a:endParaRPr lang="en-US" sz="3600" spc="-1" dirty="0">
              <a:uFill>
                <a:solidFill>
                  <a:srgbClr val="FFFFFF"/>
                </a:solidFill>
              </a:uFill>
            </a:endParaRPr>
          </a:p>
          <a:p>
            <a:endParaRPr lang="en-US" sz="3600" spc="-1" dirty="0">
              <a:uFill>
                <a:solidFill>
                  <a:srgbClr val="FFFFFF"/>
                </a:solidFill>
              </a:uFill>
            </a:endParaRPr>
          </a:p>
          <a:p>
            <a:pPr lvl="1">
              <a:buFont typeface="Wingdings" charset="2"/>
              <a:buChar char="§"/>
            </a:pPr>
            <a:r>
              <a:rPr lang="en-US" sz="3600" b="1" spc="-1" dirty="0">
                <a:uFill>
                  <a:solidFill>
                    <a:srgbClr val="FFFFFF"/>
                  </a:solidFill>
                </a:uFill>
              </a:rPr>
              <a:t>Risk </a:t>
            </a:r>
            <a:r>
              <a:rPr lang="en-US" sz="3600" b="1" spc="-1" dirty="0" smtClean="0">
                <a:uFill>
                  <a:solidFill>
                    <a:srgbClr val="FFFFFF"/>
                  </a:solidFill>
                </a:uFill>
              </a:rPr>
              <a:t>	= </a:t>
            </a:r>
            <a:r>
              <a:rPr lang="en-US" sz="3600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hazard </a:t>
            </a:r>
            <a:r>
              <a:rPr lang="en-US" sz="3600" b="1" spc="-1" dirty="0"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</a:t>
            </a:r>
            <a:r>
              <a:rPr lang="en-US" sz="3600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 exposure </a:t>
            </a:r>
            <a:r>
              <a:rPr lang="en-US" sz="3600" b="1" spc="-1" dirty="0"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</a:t>
            </a:r>
            <a:r>
              <a:rPr lang="en-US" sz="3600" b="1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3600" b="1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vulnerability</a:t>
            </a:r>
            <a:endParaRPr lang="en-US" sz="3600" b="1" spc="-1" dirty="0">
              <a:uFill>
                <a:solidFill>
                  <a:srgbClr val="FFFFFF"/>
                </a:solidFill>
              </a:uFill>
            </a:endParaRPr>
          </a:p>
          <a:p>
            <a:pPr marL="400050" lvl="1" indent="0">
              <a:buNone/>
            </a:pPr>
            <a:r>
              <a:rPr lang="en-US" sz="3600" spc="-1" dirty="0">
                <a:uFill>
                  <a:solidFill>
                    <a:srgbClr val="FFFFFF"/>
                  </a:solidFill>
                </a:uFill>
                <a:ea typeface="DejaVu Sans"/>
              </a:rPr>
              <a:t>	 </a:t>
            </a:r>
            <a:r>
              <a:rPr lang="en-US" sz="3600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	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47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azard </a:t>
            </a:r>
            <a:r>
              <a:rPr lang="en-US" dirty="0"/>
              <a:t>and </a:t>
            </a:r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hazard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the likelihood and intensity of strong ground motion and other damaging effects at any location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risk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the likelihood of seismically induced loss of life and property at 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any location</a:t>
            </a:r>
            <a:endParaRPr lang="en-US" sz="3600" spc="-1" dirty="0">
              <a:uFill>
                <a:solidFill>
                  <a:srgbClr val="FFFFFF"/>
                </a:solidFill>
              </a:uFill>
            </a:endParaRPr>
          </a:p>
          <a:p>
            <a:endParaRPr lang="en-US" sz="3600" spc="-1" dirty="0">
              <a:uFill>
                <a:solidFill>
                  <a:srgbClr val="FFFFFF"/>
                </a:solidFill>
              </a:uFill>
            </a:endParaRPr>
          </a:p>
          <a:p>
            <a:pPr marL="457200" lvl="1" indent="0">
              <a:buNone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Risk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</a:rPr>
              <a:t>	=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hazard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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ea typeface="DejaVu Sans"/>
              </a:rPr>
              <a:t>exposure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sym typeface="Symbol" panose="05050102010706020507" pitchFamily="18" charset="2"/>
              </a:rPr>
              <a:t>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vulnerability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971550"/>
            <a:ext cx="8610600" cy="2667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5750"/>
            <a:ext cx="4457700" cy="323714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200399" y="233116"/>
            <a:ext cx="2743201" cy="1063098"/>
          </a:xfrm>
          <a:custGeom>
            <a:avLst/>
            <a:gdLst>
              <a:gd name="connsiteX0" fmla="*/ 1726326 w 3224656"/>
              <a:gd name="connsiteY0" fmla="*/ 149 h 1063098"/>
              <a:gd name="connsiteX1" fmla="*/ 3224408 w 3224656"/>
              <a:gd name="connsiteY1" fmla="*/ 674027 h 1063098"/>
              <a:gd name="connsiteX2" fmla="*/ 1617469 w 3224656"/>
              <a:gd name="connsiteY2" fmla="*/ 1062802 h 1063098"/>
              <a:gd name="connsiteX3" fmla="*/ 163 w 3224656"/>
              <a:gd name="connsiteY3" fmla="*/ 617006 h 1063098"/>
              <a:gd name="connsiteX4" fmla="*/ 1726326 w 3224656"/>
              <a:gd name="connsiteY4" fmla="*/ 149 h 106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656" h="1063098">
                <a:moveTo>
                  <a:pt x="1726326" y="149"/>
                </a:moveTo>
                <a:cubicBezTo>
                  <a:pt x="2263700" y="9652"/>
                  <a:pt x="3242551" y="496918"/>
                  <a:pt x="3224408" y="674027"/>
                </a:cubicBezTo>
                <a:cubicBezTo>
                  <a:pt x="3206265" y="851136"/>
                  <a:pt x="2154843" y="1072305"/>
                  <a:pt x="1617469" y="1062802"/>
                </a:cubicBezTo>
                <a:cubicBezTo>
                  <a:pt x="1080095" y="1053299"/>
                  <a:pt x="-15388" y="795843"/>
                  <a:pt x="163" y="617006"/>
                </a:cubicBezTo>
                <a:cubicBezTo>
                  <a:pt x="15714" y="438169"/>
                  <a:pt x="1188952" y="-9354"/>
                  <a:pt x="1726326" y="149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Historical perspective on US hazard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3200400" y="895350"/>
            <a:ext cx="5605920" cy="412331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452" y="1276350"/>
            <a:ext cx="313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What is the hazard in the US?</a:t>
            </a:r>
          </a:p>
          <a:p>
            <a:r>
              <a:rPr lang="en-US" dirty="0">
                <a:latin typeface="Optima" pitchFamily="2" charset="0"/>
              </a:rPr>
              <a:t>Why most in CA and AK?</a:t>
            </a:r>
          </a:p>
        </p:txBody>
      </p:sp>
    </p:spTree>
    <p:extLst>
      <p:ext uri="{BB962C8B-B14F-4D97-AF65-F5344CB8AC3E}">
        <p14:creationId xmlns:p14="http://schemas.microsoft.com/office/powerpoint/2010/main" val="16947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1706760" y="29050"/>
            <a:ext cx="7437240" cy="516852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" y="209550"/>
            <a:ext cx="1685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Why do the </a:t>
            </a:r>
          </a:p>
          <a:p>
            <a:r>
              <a:rPr lang="en-US" dirty="0">
                <a:latin typeface="Optima" pitchFamily="2" charset="0"/>
              </a:rPr>
              <a:t>quakes happen</a:t>
            </a:r>
          </a:p>
          <a:p>
            <a:r>
              <a:rPr lang="en-US" dirty="0">
                <a:latin typeface="Optima" pitchFamily="2" charset="0"/>
              </a:rPr>
              <a:t>where they do?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62150"/>
            <a:ext cx="2514600" cy="12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8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2667000" y="0"/>
            <a:ext cx="6172200" cy="5160478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8600" y="742950"/>
            <a:ext cx="2514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Earthquakes happen</a:t>
            </a:r>
          </a:p>
          <a:p>
            <a:r>
              <a:rPr lang="en-US" dirty="0">
                <a:latin typeface="Optima" pitchFamily="2" charset="0"/>
              </a:rPr>
              <a:t>on faults</a:t>
            </a:r>
            <a:r>
              <a:rPr lang="mr-IN" dirty="0" smtClean="0">
                <a:latin typeface="Optima" pitchFamily="2" charset="0"/>
              </a:rPr>
              <a:t>…</a:t>
            </a:r>
            <a:endParaRPr lang="en-US" dirty="0" smtClean="0">
              <a:latin typeface="Optima" pitchFamily="2" charset="0"/>
            </a:endParaRPr>
          </a:p>
          <a:p>
            <a:r>
              <a:rPr lang="en-US" dirty="0" smtClean="0">
                <a:latin typeface="Optima" pitchFamily="2" charset="0"/>
              </a:rPr>
              <a:t>Assess hazard by </a:t>
            </a:r>
            <a:endParaRPr lang="en-US" dirty="0">
              <a:latin typeface="Optim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 pitchFamily="2" charset="0"/>
              </a:rPr>
              <a:t>generating </a:t>
            </a:r>
            <a:r>
              <a:rPr lang="en-US" dirty="0">
                <a:latin typeface="Optima" pitchFamily="2" charset="0"/>
              </a:rPr>
              <a:t>seismicity catalogs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 pitchFamily="2" charset="0"/>
              </a:rPr>
              <a:t>mapping </a:t>
            </a:r>
            <a:r>
              <a:rPr lang="en-US" dirty="0">
                <a:latin typeface="Optima" pitchFamily="2" charset="0"/>
              </a:rPr>
              <a:t>faults</a:t>
            </a:r>
          </a:p>
        </p:txBody>
      </p:sp>
    </p:spTree>
    <p:extLst>
      <p:ext uri="{BB962C8B-B14F-4D97-AF65-F5344CB8AC3E}">
        <p14:creationId xmlns:p14="http://schemas.microsoft.com/office/powerpoint/2010/main" val="263275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18171"/>
          </a:xfrm>
        </p:spPr>
        <p:txBody>
          <a:bodyPr>
            <a:normAutofit/>
          </a:bodyPr>
          <a:lstStyle/>
          <a:p>
            <a:r>
              <a:rPr lang="en-US" sz="3200" dirty="0"/>
              <a:t>How do we convert the knowledge about </a:t>
            </a:r>
            <a:r>
              <a:rPr lang="en-US" sz="3200" dirty="0" err="1"/>
              <a:t>spatio</a:t>
            </a:r>
            <a:r>
              <a:rPr lang="en-US" sz="3200" dirty="0"/>
              <a:t>-temporal seismicity characteristics into useful information for society?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1447800" y="2724150"/>
            <a:ext cx="2731697" cy="228392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/>
          <a:stretch/>
        </p:blipFill>
        <p:spPr>
          <a:xfrm>
            <a:off x="4648200" y="2800350"/>
            <a:ext cx="2850058" cy="2101477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76400" y="2343150"/>
            <a:ext cx="20697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Spatial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2343150"/>
            <a:ext cx="35189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requency-magnitude information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F2AD1-D18C-174D-B7A3-6467C144C64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9230" y="1102444"/>
            <a:ext cx="4312622" cy="3227601"/>
          </a:xfrm>
          <a:prstGeom prst="rect">
            <a:avLst/>
          </a:prstGeom>
          <a:ln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67BB12D8-DD20-E743-8CF1-17BDD8A6B49B}"/>
              </a:ext>
            </a:extLst>
          </p:cNvPr>
          <p:cNvSpPr txBox="1"/>
          <p:nvPr/>
        </p:nvSpPr>
        <p:spPr>
          <a:xfrm>
            <a:off x="152400" y="4394385"/>
            <a:ext cx="6148062" cy="324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Chi Chi earthquake Taiwan, 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1999, Mw = 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7.7 (2415 deaths, $10b damage)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41742-34C4-3C41-82E6-428EA955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Understanding </a:t>
            </a:r>
            <a:r>
              <a:rPr lang="en-US" sz="2800" b="1" dirty="0" smtClean="0"/>
              <a:t>different types of hazards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Primary hazards: Damage through fault offsets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59" y="1102444"/>
            <a:ext cx="4225882" cy="2996841"/>
          </a:xfrm>
          <a:prstGeom prst="rect">
            <a:avLst/>
          </a:prstGeom>
        </p:spPr>
      </p:pic>
      <p:pic>
        <p:nvPicPr>
          <p:cNvPr id="2050" name="Picture 2" descr="https://upload.wikimedia.org/wikipedia/commons/8/81/1999_Chi-Chi_earthquake_intensity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52952"/>
            <a:ext cx="2114030" cy="24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20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791-B0CC-F04E-B192-A0D3FF0A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hazards: Ground shaking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2C1974A0-5A05-0C42-A81A-E41350475D59}"/>
              </a:ext>
            </a:extLst>
          </p:cNvPr>
          <p:cNvSpPr/>
          <p:nvPr/>
        </p:nvSpPr>
        <p:spPr>
          <a:xfrm>
            <a:off x="5943600" y="2876550"/>
            <a:ext cx="3124200" cy="2231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M</a:t>
            </a:r>
            <a:r>
              <a:rPr lang="en-US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= 7.6, 1999 </a:t>
            </a:r>
            <a:r>
              <a:rPr lang="en-US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Izmit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:  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shaking 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damage in </a:t>
            </a:r>
            <a:r>
              <a:rPr lang="en-US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Golcuk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(45,000 deaths, </a:t>
            </a: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20,000 buildings collapsed, </a:t>
            </a: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120,000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buildings d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amaged </a:t>
            </a:r>
          </a:p>
          <a:p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beyond repair)</a:t>
            </a:r>
          </a:p>
          <a:p>
            <a:endParaRPr lang="en-US" sz="1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0EDC3-3003-6442-B912-293ECAAF45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200" y="915264"/>
            <a:ext cx="560832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71550"/>
            <a:ext cx="3124200" cy="15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2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AA40-BBC8-924C-9AC4-D2712D8A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95250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Kobe, Japan 1995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7CF99-3F27-3A4E-A0E8-C6209921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4800600" cy="3733799"/>
          </a:xfrm>
        </p:spPr>
        <p:txBody>
          <a:bodyPr>
            <a:normAutofit/>
          </a:bodyPr>
          <a:lstStyle/>
          <a:p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GB" sz="20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= 7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6,434 people died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~$90b, 2.5% of GDP at the time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Widespread structural failure, even for highest standard building codes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D6973-70F0-F74A-8A5B-02D6E454AA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91200" y="38118"/>
            <a:ext cx="3276600" cy="5086313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95550"/>
            <a:ext cx="3810000" cy="256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50905"/>
          <a:stretch/>
        </p:blipFill>
        <p:spPr>
          <a:xfrm>
            <a:off x="26633" y="1063229"/>
            <a:ext cx="5029560" cy="379044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Hazard due to </a:t>
            </a:r>
            <a:r>
              <a:rPr lang="en-US" dirty="0" err="1" smtClean="0"/>
              <a:t>mainshock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b="1" dirty="0" smtClean="0"/>
              <a:t>aftershocks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55233" y="1139429"/>
            <a:ext cx="2057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seismo.berkeley.edu/outreach/loma_priet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54449"/>
            <a:ext cx="345663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72200" y="1657350"/>
            <a:ext cx="3200400" cy="13906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Loma </a:t>
            </a:r>
            <a:r>
              <a:rPr lang="en-US" sz="1800" dirty="0" err="1" smtClean="0"/>
              <a:t>Prieta</a:t>
            </a:r>
            <a:r>
              <a:rPr lang="en-US" sz="1800" dirty="0" smtClean="0"/>
              <a:t> M 7.1 1989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0700"/>
            <a:ext cx="2612482" cy="16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7150"/>
            <a:ext cx="4114800" cy="2834096"/>
          </a:xfrm>
          <a:prstGeom prst="rect">
            <a:avLst/>
          </a:prstGeom>
        </p:spPr>
      </p:pic>
      <p:pic>
        <p:nvPicPr>
          <p:cNvPr id="4" name="Iceland volcano eruption offers _most beautiful_ lava 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4550"/>
            <a:ext cx="51816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31361"/>
          <a:stretch/>
        </p:blipFill>
        <p:spPr>
          <a:xfrm>
            <a:off x="685800" y="1657350"/>
            <a:ext cx="2209800" cy="1428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Last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01748"/>
            <a:ext cx="2971800" cy="2126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/>
          <p:nvPr/>
        </p:nvPicPr>
        <p:blipFill rotWithShape="1">
          <a:blip r:embed="rId2"/>
          <a:srcRect l="2495" t="6473" r="54388" b="5972"/>
          <a:stretch/>
        </p:blipFill>
        <p:spPr>
          <a:xfrm>
            <a:off x="609599" y="285749"/>
            <a:ext cx="3200401" cy="4114801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81600" y="57150"/>
            <a:ext cx="3810000" cy="26098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Loma </a:t>
            </a:r>
            <a:r>
              <a:rPr lang="en-US" sz="3600" dirty="0" err="1" smtClean="0"/>
              <a:t>Prieta</a:t>
            </a:r>
            <a:r>
              <a:rPr lang="en-US" sz="3600" dirty="0" smtClean="0"/>
              <a:t> M 7.1 1989 aftershocks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96828" y="2571750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requency – magnitude relationship</a:t>
            </a:r>
          </a:p>
          <a:p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or aftershocks</a:t>
            </a:r>
          </a:p>
        </p:txBody>
      </p:sp>
    </p:spTree>
    <p:extLst>
      <p:ext uri="{BB962C8B-B14F-4D97-AF65-F5344CB8AC3E}">
        <p14:creationId xmlns:p14="http://schemas.microsoft.com/office/powerpoint/2010/main" val="36304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14"/>
          <p:cNvSpPr/>
          <p:nvPr/>
        </p:nvSpPr>
        <p:spPr>
          <a:xfrm>
            <a:off x="4957525" y="497996"/>
            <a:ext cx="2466808" cy="115935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Aftershocks of the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1989 Loma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Prieta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M7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301748"/>
            <a:ext cx="2971800" cy="2126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/>
          <p:nvPr/>
        </p:nvPicPr>
        <p:blipFill rotWithShape="1">
          <a:blip r:embed="rId2"/>
          <a:srcRect l="2495" t="6473" r="4085" b="5972"/>
          <a:stretch/>
        </p:blipFill>
        <p:spPr>
          <a:xfrm>
            <a:off x="609599" y="285749"/>
            <a:ext cx="6934201" cy="4114801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81600" y="57150"/>
            <a:ext cx="3810000" cy="26098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Loma </a:t>
            </a:r>
            <a:r>
              <a:rPr lang="en-US" sz="3600" dirty="0" err="1" smtClean="0"/>
              <a:t>Prieta</a:t>
            </a:r>
            <a:r>
              <a:rPr lang="en-US" sz="3600" dirty="0" smtClean="0"/>
              <a:t> M 7.1 1989 aftershocks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1581150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Time-dependence</a:t>
            </a:r>
          </a:p>
          <a:p>
            <a:r>
              <a:rPr lang="en-US" dirty="0" smtClean="0">
                <a:latin typeface="Optima" pitchFamily="2" charset="0"/>
              </a:rPr>
              <a:t>(decay of number of aftershocks/time)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7" y="2343834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requency – magnitude relationship</a:t>
            </a:r>
          </a:p>
          <a:p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or aftershocks</a:t>
            </a:r>
          </a:p>
        </p:txBody>
      </p:sp>
    </p:spTree>
    <p:extLst>
      <p:ext uri="{BB962C8B-B14F-4D97-AF65-F5344CB8AC3E}">
        <p14:creationId xmlns:p14="http://schemas.microsoft.com/office/powerpoint/2010/main" val="14670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/>
          <a:srcRect r="4085"/>
          <a:stretch/>
        </p:blipFill>
        <p:spPr>
          <a:xfrm>
            <a:off x="424441" y="591165"/>
            <a:ext cx="7119360" cy="4699604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4296703" y="1301223"/>
            <a:ext cx="129453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4555057" y="2850239"/>
            <a:ext cx="129177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3"/>
          <p:cNvSpPr/>
          <p:nvPr/>
        </p:nvSpPr>
        <p:spPr>
          <a:xfrm>
            <a:off x="4942311" y="3560020"/>
            <a:ext cx="129177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4"/>
          <p:cNvSpPr/>
          <p:nvPr/>
        </p:nvSpPr>
        <p:spPr>
          <a:xfrm>
            <a:off x="5200665" y="3818374"/>
            <a:ext cx="129177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5"/>
          <p:cNvSpPr/>
          <p:nvPr/>
        </p:nvSpPr>
        <p:spPr>
          <a:xfrm>
            <a:off x="6943308" y="4205628"/>
            <a:ext cx="129177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6"/>
          <p:cNvSpPr/>
          <p:nvPr/>
        </p:nvSpPr>
        <p:spPr>
          <a:xfrm>
            <a:off x="5716819" y="4012001"/>
            <a:ext cx="129177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7"/>
          <p:cNvSpPr/>
          <p:nvPr/>
        </p:nvSpPr>
        <p:spPr>
          <a:xfrm>
            <a:off x="5458465" y="3947274"/>
            <a:ext cx="129453" cy="12917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8"/>
          <p:cNvSpPr/>
          <p:nvPr/>
        </p:nvSpPr>
        <p:spPr>
          <a:xfrm>
            <a:off x="4434455" y="1172046"/>
            <a:ext cx="290994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3" name="CustomShape 9"/>
          <p:cNvSpPr/>
          <p:nvPr/>
        </p:nvSpPr>
        <p:spPr>
          <a:xfrm>
            <a:off x="4568334" y="2536840"/>
            <a:ext cx="637586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70/2 = 35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4" name="CustomShape 10"/>
          <p:cNvSpPr/>
          <p:nvPr/>
        </p:nvSpPr>
        <p:spPr>
          <a:xfrm>
            <a:off x="4761685" y="3173043"/>
            <a:ext cx="752379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70/4 = 17.5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5" name="CustomShape 11"/>
          <p:cNvSpPr/>
          <p:nvPr/>
        </p:nvSpPr>
        <p:spPr>
          <a:xfrm>
            <a:off x="4761961" y="4076451"/>
            <a:ext cx="676311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70/8=8.8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6" name="CustomShape 12"/>
          <p:cNvSpPr/>
          <p:nvPr/>
        </p:nvSpPr>
        <p:spPr>
          <a:xfrm>
            <a:off x="5638800" y="4088402"/>
            <a:ext cx="752379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70/10=7.0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7" name="CustomShape 13"/>
          <p:cNvSpPr/>
          <p:nvPr/>
        </p:nvSpPr>
        <p:spPr>
          <a:xfrm>
            <a:off x="6553200" y="3689197"/>
            <a:ext cx="752379" cy="235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70/20=3.5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8" name="CustomShape 14"/>
          <p:cNvSpPr/>
          <p:nvPr/>
        </p:nvSpPr>
        <p:spPr>
          <a:xfrm>
            <a:off x="4957525" y="1107596"/>
            <a:ext cx="2466808" cy="115935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Aftershocks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of the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1989 Loma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Prieta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M7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041" y="-44143"/>
            <a:ext cx="3429000" cy="5105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000" y="514350"/>
            <a:ext cx="80772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-990600" y="1809750"/>
            <a:ext cx="1219200" cy="434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 flipV="1">
            <a:off x="3276600" y="5010150"/>
            <a:ext cx="48768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ftershocksFig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8" y="2252786"/>
            <a:ext cx="3346992" cy="2376364"/>
          </a:xfrm>
          <a:prstGeom prst="rect">
            <a:avLst/>
          </a:prstGeom>
        </p:spPr>
      </p:pic>
      <p:sp>
        <p:nvSpPr>
          <p:cNvPr id="22" name="CustomShape 14"/>
          <p:cNvSpPr/>
          <p:nvPr/>
        </p:nvSpPr>
        <p:spPr>
          <a:xfrm>
            <a:off x="457200" y="1123950"/>
            <a:ext cx="2466808" cy="115935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Aftershocks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of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2011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Tohoku-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oki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M9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9419" y="2299739"/>
            <a:ext cx="2497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N</a:t>
            </a:r>
            <a:r>
              <a:rPr lang="en-US" dirty="0" smtClean="0">
                <a:latin typeface="Optima" pitchFamily="2" charset="0"/>
              </a:rPr>
              <a:t>(aftershocks) </a:t>
            </a:r>
            <a:r>
              <a:rPr lang="en-US" dirty="0">
                <a:latin typeface="Optima" pitchFamily="2" charset="0"/>
              </a:rPr>
              <a:t>~ 1/time</a:t>
            </a:r>
          </a:p>
        </p:txBody>
      </p:sp>
      <p:sp>
        <p:nvSpPr>
          <p:cNvPr id="26" name="Freeform 25"/>
          <p:cNvSpPr/>
          <p:nvPr/>
        </p:nvSpPr>
        <p:spPr>
          <a:xfrm>
            <a:off x="4350058" y="1364202"/>
            <a:ext cx="3275860" cy="2942572"/>
          </a:xfrm>
          <a:custGeom>
            <a:avLst/>
            <a:gdLst>
              <a:gd name="connsiteX0" fmla="*/ 0 w 3275860"/>
              <a:gd name="connsiteY0" fmla="*/ 0 h 2942572"/>
              <a:gd name="connsiteX1" fmla="*/ 266330 w 3275860"/>
              <a:gd name="connsiteY1" fmla="*/ 1522520 h 2942572"/>
              <a:gd name="connsiteX2" fmla="*/ 692459 w 3275860"/>
              <a:gd name="connsiteY2" fmla="*/ 2299316 h 2942572"/>
              <a:gd name="connsiteX3" fmla="*/ 941033 w 3275860"/>
              <a:gd name="connsiteY3" fmla="*/ 2547891 h 2942572"/>
              <a:gd name="connsiteX4" fmla="*/ 1176292 w 3275860"/>
              <a:gd name="connsiteY4" fmla="*/ 2654423 h 2942572"/>
              <a:gd name="connsiteX5" fmla="*/ 1451499 w 3275860"/>
              <a:gd name="connsiteY5" fmla="*/ 2716567 h 2942572"/>
              <a:gd name="connsiteX6" fmla="*/ 2729884 w 3275860"/>
              <a:gd name="connsiteY6" fmla="*/ 2925192 h 2942572"/>
              <a:gd name="connsiteX7" fmla="*/ 3275860 w 3275860"/>
              <a:gd name="connsiteY7" fmla="*/ 2916315 h 29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5860" h="2942572">
                <a:moveTo>
                  <a:pt x="0" y="0"/>
                </a:moveTo>
                <a:cubicBezTo>
                  <a:pt x="75460" y="569650"/>
                  <a:pt x="150920" y="1139301"/>
                  <a:pt x="266330" y="1522520"/>
                </a:cubicBezTo>
                <a:cubicBezTo>
                  <a:pt x="381740" y="1905739"/>
                  <a:pt x="580009" y="2128421"/>
                  <a:pt x="692459" y="2299316"/>
                </a:cubicBezTo>
                <a:cubicBezTo>
                  <a:pt x="804909" y="2470211"/>
                  <a:pt x="860394" y="2488707"/>
                  <a:pt x="941033" y="2547891"/>
                </a:cubicBezTo>
                <a:cubicBezTo>
                  <a:pt x="1021672" y="2607075"/>
                  <a:pt x="1091214" y="2626310"/>
                  <a:pt x="1176292" y="2654423"/>
                </a:cubicBezTo>
                <a:cubicBezTo>
                  <a:pt x="1261370" y="2682536"/>
                  <a:pt x="1192567" y="2671439"/>
                  <a:pt x="1451499" y="2716567"/>
                </a:cubicBezTo>
                <a:cubicBezTo>
                  <a:pt x="1710431" y="2761695"/>
                  <a:pt x="2425824" y="2891901"/>
                  <a:pt x="2729884" y="2925192"/>
                </a:cubicBezTo>
                <a:cubicBezTo>
                  <a:pt x="3033944" y="2958483"/>
                  <a:pt x="3154902" y="2937399"/>
                  <a:pt x="3275860" y="291631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37859" y="2325226"/>
            <a:ext cx="2497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N</a:t>
            </a:r>
            <a:r>
              <a:rPr lang="en-US" dirty="0" smtClean="0">
                <a:latin typeface="Optima" pitchFamily="2" charset="0"/>
              </a:rPr>
              <a:t>(aftershocks) </a:t>
            </a:r>
            <a:r>
              <a:rPr lang="en-US" dirty="0">
                <a:latin typeface="Optima" pitchFamily="2" charset="0"/>
              </a:rPr>
              <a:t>~ 1/time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504845" y="64764"/>
            <a:ext cx="8229600" cy="857250"/>
          </a:xfrm>
        </p:spPr>
        <p:txBody>
          <a:bodyPr/>
          <a:lstStyle/>
          <a:p>
            <a:r>
              <a:rPr lang="en-US" dirty="0" smtClean="0"/>
              <a:t>Omori’s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Aftershock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Omori’s law: </a:t>
            </a:r>
            <a:endParaRPr lang="en-US" dirty="0" smtClean="0"/>
          </a:p>
          <a:p>
            <a:pPr marL="914400" lvl="1" indent="-514350">
              <a:buFont typeface="Wingdings" charset="2"/>
              <a:buChar char="§"/>
            </a:pPr>
            <a:r>
              <a:rPr lang="en-US" dirty="0" smtClean="0"/>
              <a:t>number </a:t>
            </a:r>
            <a:r>
              <a:rPr lang="en-US" dirty="0"/>
              <a:t>decreases as 1/time since </a:t>
            </a:r>
            <a:r>
              <a:rPr lang="en-US" dirty="0" err="1"/>
              <a:t>mainshock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Bath’s law: </a:t>
            </a:r>
            <a:endParaRPr lang="en-US" dirty="0" smtClean="0"/>
          </a:p>
          <a:p>
            <a:pPr marL="914400" lvl="1" indent="-514350">
              <a:buFont typeface="Wingdings" charset="2"/>
              <a:buChar char="§"/>
            </a:pPr>
            <a:r>
              <a:rPr lang="en-US" dirty="0" smtClean="0"/>
              <a:t>largest </a:t>
            </a:r>
            <a:r>
              <a:rPr lang="en-US" dirty="0"/>
              <a:t>aftershock is ~1.2 M units smaller than </a:t>
            </a:r>
            <a:r>
              <a:rPr lang="en-US" dirty="0" err="1"/>
              <a:t>mainshock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1361"/>
          <a:stretch/>
        </p:blipFill>
        <p:spPr>
          <a:xfrm>
            <a:off x="6781800" y="3638550"/>
            <a:ext cx="2209800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A66AA-F578-114F-8C41-7EDB18124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Earthquakes don’t kill people, </a:t>
            </a:r>
          </a:p>
          <a:p>
            <a:pPr>
              <a:buNone/>
            </a:pPr>
            <a:r>
              <a:rPr lang="en-US" dirty="0"/>
              <a:t>	buildings do.</a:t>
            </a:r>
          </a:p>
        </p:txBody>
      </p:sp>
    </p:spTree>
    <p:extLst>
      <p:ext uri="{BB962C8B-B14F-4D97-AF65-F5344CB8AC3E}">
        <p14:creationId xmlns:p14="http://schemas.microsoft.com/office/powerpoint/2010/main" val="3896951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C490-B386-E442-8B20-A479FB82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in an earthquake?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868FB-B471-B345-A452-4FE66688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352550"/>
            <a:ext cx="8484937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6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hazards: Landslides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/>
        </p:blipFill>
        <p:spPr>
          <a:xfrm>
            <a:off x="228600" y="1047750"/>
            <a:ext cx="3921963" cy="2801175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tretch/>
        </p:blipFill>
        <p:spPr>
          <a:xfrm>
            <a:off x="5105400" y="2038350"/>
            <a:ext cx="3898614" cy="2894840"/>
          </a:xfrm>
          <a:prstGeom prst="rect">
            <a:avLst/>
          </a:prstGeom>
          <a:ln w="38160">
            <a:solidFill>
              <a:srgbClr val="FFFFFF"/>
            </a:solidFill>
            <a:miter/>
          </a:ln>
        </p:spPr>
      </p:pic>
      <p:sp>
        <p:nvSpPr>
          <p:cNvPr id="7" name="Rectangle 6"/>
          <p:cNvSpPr/>
          <p:nvPr/>
        </p:nvSpPr>
        <p:spPr>
          <a:xfrm>
            <a:off x="228600" y="40195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Nevado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de Huascara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ＭＳ Ｐゴシック"/>
              </a:rPr>
              <a:t>n, Peru, 1970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Triggered by Ancash M = 7.9, off the coast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Earthquakes perturb (critically stable) hillsides</a:t>
            </a:r>
            <a:endParaRPr lang="en-US" sz="3200" dirty="0"/>
          </a:p>
        </p:txBody>
      </p:sp>
      <p:pic>
        <p:nvPicPr>
          <p:cNvPr id="5" name="Picture 4" descr="figure-12-0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7750"/>
            <a:ext cx="853440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50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00" y="47053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Landslides due to M7.8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Ghorka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, 2015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04950"/>
            <a:ext cx="5799827" cy="3242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0" y="4834297"/>
            <a:ext cx="1738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Optima" pitchFamily="2" charset="0"/>
              </a:rPr>
              <a:t>Roback</a:t>
            </a:r>
            <a:r>
              <a:rPr lang="en-US" sz="1400" dirty="0" smtClean="0">
                <a:solidFill>
                  <a:srgbClr val="A6A6A6"/>
                </a:solidFill>
                <a:latin typeface="Optima" pitchFamily="2" charset="0"/>
              </a:rPr>
              <a:t> et al. (2018)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Major hazard for mountainous regions, including Pacific NW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2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"/>
            <a:ext cx="8229600" cy="857250"/>
          </a:xfrm>
        </p:spPr>
        <p:txBody>
          <a:bodyPr/>
          <a:lstStyle/>
          <a:p>
            <a:r>
              <a:rPr lang="en-US" dirty="0" smtClean="0"/>
              <a:t>Water saturation important factor</a:t>
            </a:r>
            <a:endParaRPr lang="en-US" dirty="0"/>
          </a:p>
        </p:txBody>
      </p:sp>
      <p:pic>
        <p:nvPicPr>
          <p:cNvPr id="3" name="Picture 2" descr="figure-12-0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19150"/>
            <a:ext cx="85344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4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Parkfield</a:t>
            </a:r>
            <a:r>
              <a:rPr lang="en-US" sz="2800" dirty="0" smtClean="0"/>
              <a:t> M6 sequence</a:t>
            </a:r>
            <a:endParaRPr lang="en-US" sz="2800" dirty="0"/>
          </a:p>
        </p:txBody>
      </p:sp>
      <p:pic>
        <p:nvPicPr>
          <p:cNvPr id="1026" name="Picture 2" descr="Map of California showing location of Parkfiel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19150"/>
            <a:ext cx="1371600" cy="22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94946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Optim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49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Differential settling due to liquefaction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409700" y="819149"/>
            <a:ext cx="6324600" cy="420665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558800" y="0"/>
            <a:ext cx="8013242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82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hazards: Liquefaction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Requires loose soils (sand or silt) and fluids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When shaken above a certain, critical level, soils may then lose all strength and flow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Areas with high ground water and loose soils (saturated) at risk,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shaking is the trigger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D3B6-0593-C34E-8EA1-65A3AD0E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hazards: fires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74B83-9B7C-F641-8828-62B004F824C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5800" y="1200150"/>
            <a:ext cx="7391400" cy="3234031"/>
          </a:xfrm>
          <a:prstGeom prst="rect">
            <a:avLst/>
          </a:prstGeom>
          <a:ln>
            <a:noFill/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038E5D9C-CAEF-E44F-91EC-82B73EFCB896}"/>
              </a:ext>
            </a:extLst>
          </p:cNvPr>
          <p:cNvSpPr txBox="1"/>
          <p:nvPr/>
        </p:nvSpPr>
        <p:spPr>
          <a:xfrm>
            <a:off x="4038600" y="4629150"/>
            <a:ext cx="439308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San Francisco, 1906, M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= 7.8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9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D3B6-0593-C34E-8EA1-65A3AD0E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hazards: fires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038E5D9C-CAEF-E44F-91EC-82B73EFCB896}"/>
              </a:ext>
            </a:extLst>
          </p:cNvPr>
          <p:cNvSpPr txBox="1"/>
          <p:nvPr/>
        </p:nvSpPr>
        <p:spPr>
          <a:xfrm>
            <a:off x="5105400" y="4707629"/>
            <a:ext cx="388620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Northridge, 1995, M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=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6.7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6D165F4-89EE-BC41-92D4-714AE0FD7BD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76400" y="1047750"/>
            <a:ext cx="5689689" cy="35836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224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D3B6-0593-C34E-8EA1-65A3AD0E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hazards: Tsunamis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E80D0-AFA8-AF4C-BA1B-099E4558BC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5800" y="1377062"/>
            <a:ext cx="3788698" cy="232845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E0E12-28FA-024A-B6C5-CC66E1D2580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76800" y="1388550"/>
            <a:ext cx="3978097" cy="244485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C427A-9C0B-9B4B-878A-E4321E1A6FD8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7402820" y="3143524"/>
            <a:ext cx="1546397" cy="1159676"/>
          </a:xfrm>
          <a:prstGeom prst="rect">
            <a:avLst/>
          </a:prstGeom>
          <a:ln>
            <a:noFill/>
          </a:ln>
        </p:spPr>
      </p:pic>
      <p:sp>
        <p:nvSpPr>
          <p:cNvPr id="8" name="TextShape 2">
            <a:extLst>
              <a:ext uri="{FF2B5EF4-FFF2-40B4-BE49-F238E27FC236}">
                <a16:creationId xmlns:a16="http://schemas.microsoft.com/office/drawing/2014/main" id="{0D9443FC-7B06-2C4C-8E63-D5DAF3CFB95E}"/>
              </a:ext>
            </a:extLst>
          </p:cNvPr>
          <p:cNvSpPr txBox="1"/>
          <p:nvPr/>
        </p:nvSpPr>
        <p:spPr>
          <a:xfrm>
            <a:off x="4876800" y="4707629"/>
            <a:ext cx="411480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Banda Aceh 2004, M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= 9.3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412218"/>
            <a:ext cx="330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Lecture #5 will be on tsunamis.</a:t>
            </a:r>
          </a:p>
        </p:txBody>
      </p:sp>
    </p:spTree>
    <p:extLst>
      <p:ext uri="{BB962C8B-B14F-4D97-AF65-F5344CB8AC3E}">
        <p14:creationId xmlns:p14="http://schemas.microsoft.com/office/powerpoint/2010/main" val="1083201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55B2-EC5B-CD4C-9B7A-5FF4C229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ED7EE-10D3-DB44-8549-1B65094E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Primary hazards</a:t>
            </a:r>
          </a:p>
          <a:p>
            <a:pPr lvl="1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Ground shaking – regional 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impact</a:t>
            </a:r>
          </a:p>
          <a:p>
            <a:pPr lvl="2"/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Mainshock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and aftershocks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lvl="1"/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Surface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displacement due to fault offset</a:t>
            </a:r>
            <a:endParaRPr lang="en-US" sz="4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Secondary hazards</a:t>
            </a:r>
          </a:p>
          <a:p>
            <a:pPr lvl="1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Tsunamis – hemispheric impact</a:t>
            </a:r>
            <a:endParaRPr lang="en-US" sz="3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Landslides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Soil liquefaction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Fire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Epidemics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95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D957D9-071E-2440-8AEA-2402EA8ED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391" y="0"/>
            <a:ext cx="4457409" cy="5229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75CD3-DA8F-914D-8AFA-C95B2C4E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38150"/>
            <a:ext cx="5029200" cy="1371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Assessing hazards: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Ground </a:t>
            </a:r>
            <a:r>
              <a:rPr lang="en-US" sz="3600" b="1" dirty="0"/>
              <a:t>shaking </a:t>
            </a:r>
            <a:r>
              <a:rPr lang="en-US" sz="3600" dirty="0"/>
              <a:t>is </a:t>
            </a:r>
            <a:br>
              <a:rPr lang="en-US" sz="3600" dirty="0"/>
            </a:br>
            <a:r>
              <a:rPr lang="en-US" sz="3600" dirty="0"/>
              <a:t>measured from intensity (MMI) or peak ground acceleration (PGA)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DC0A4-383D-6F42-89E7-AB5BE0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59" y="2952750"/>
            <a:ext cx="5334000" cy="1460501"/>
          </a:xfrm>
        </p:spPr>
        <p:txBody>
          <a:bodyPr/>
          <a:lstStyle/>
          <a:p>
            <a:r>
              <a:rPr lang="en-US" dirty="0"/>
              <a:t>What governs this distribution?</a:t>
            </a: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F9DED573-9688-A44F-A0AB-D6F5D3077E34}"/>
              </a:ext>
            </a:extLst>
          </p:cNvPr>
          <p:cNvSpPr/>
          <p:nvPr/>
        </p:nvSpPr>
        <p:spPr>
          <a:xfrm>
            <a:off x="-20359" y="4552950"/>
            <a:ext cx="3816994" cy="326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         	M</a:t>
            </a:r>
            <a:r>
              <a:rPr lang="en-US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w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 = 7.3, 1992 Landers, California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4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F452-700D-A44B-80C7-E588262F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984771"/>
          </a:xfrm>
        </p:spPr>
        <p:txBody>
          <a:bodyPr>
            <a:normAutofit/>
          </a:bodyPr>
          <a:lstStyle/>
          <a:p>
            <a:r>
              <a:rPr lang="en-US" sz="3200" dirty="0"/>
              <a:t>Predicting ground shaking </a:t>
            </a:r>
            <a:r>
              <a:rPr lang="en-US" sz="3200" dirty="0" smtClean="0"/>
              <a:t>for a potential earthquake, </a:t>
            </a:r>
            <a:r>
              <a:rPr lang="en-US" sz="3200" dirty="0"/>
              <a:t>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445ED-E5DB-5A40-8337-8E387B3E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00350"/>
            <a:ext cx="8229600" cy="1794272"/>
          </a:xfrm>
        </p:spPr>
        <p:txBody>
          <a:bodyPr/>
          <a:lstStyle/>
          <a:p>
            <a:r>
              <a:rPr lang="en-US" dirty="0"/>
              <a:t>Earthquake size</a:t>
            </a:r>
          </a:p>
          <a:p>
            <a:r>
              <a:rPr lang="en-US" dirty="0"/>
              <a:t>Earthquake distance (depth)</a:t>
            </a:r>
          </a:p>
        </p:txBody>
      </p:sp>
    </p:spTree>
    <p:extLst>
      <p:ext uri="{BB962C8B-B14F-4D97-AF65-F5344CB8AC3E}">
        <p14:creationId xmlns:p14="http://schemas.microsoft.com/office/powerpoint/2010/main" val="4034565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0E04-51EB-894C-81D9-3E2280ED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largest possible earthquake for a given 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413B-4530-A34B-A2FC-E1B35E42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49"/>
            <a:ext cx="8229600" cy="3089673"/>
          </a:xfrm>
        </p:spPr>
        <p:txBody>
          <a:bodyPr/>
          <a:lstStyle/>
          <a:p>
            <a:r>
              <a:rPr lang="en-US" dirty="0"/>
              <a:t>Two approaches…</a:t>
            </a:r>
          </a:p>
        </p:txBody>
      </p:sp>
    </p:spTree>
    <p:extLst>
      <p:ext uri="{BB962C8B-B14F-4D97-AF65-F5344CB8AC3E}">
        <p14:creationId xmlns:p14="http://schemas.microsoft.com/office/powerpoint/2010/main" val="242112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Parkfield</a:t>
            </a:r>
            <a:r>
              <a:rPr lang="en-US" sz="2800" dirty="0" smtClean="0"/>
              <a:t> CA prediction:</a:t>
            </a:r>
            <a:br>
              <a:rPr lang="en-US" sz="2800" dirty="0" smtClean="0"/>
            </a:br>
            <a:r>
              <a:rPr lang="en-US" sz="2800" dirty="0" smtClean="0"/>
              <a:t>expect M6 between 1988-1993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775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0E04-51EB-894C-81D9-3E2280ED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largest possible earthquake for a given 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413B-4530-A34B-A2FC-E1B35E42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49"/>
            <a:ext cx="8229600" cy="3089673"/>
          </a:xfrm>
        </p:spPr>
        <p:txBody>
          <a:bodyPr/>
          <a:lstStyle/>
          <a:p>
            <a:r>
              <a:rPr lang="en-US" dirty="0"/>
              <a:t>Statistical: Gutenberg-Richter</a:t>
            </a:r>
          </a:p>
          <a:p>
            <a:r>
              <a:rPr lang="en-US" dirty="0"/>
              <a:t>Deterministic: Find the biggest fault (and convert to moment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Biggest possible event					M~10.5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D567A-85A6-5E4D-B387-B375AECD6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39916"/>
            <a:ext cx="2475996" cy="24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20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4D9B-CF99-834D-9F82-9734A5ED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400050"/>
            <a:ext cx="8229600" cy="2594371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Determining the biggest local fault:</a:t>
            </a:r>
            <a:br>
              <a:rPr lang="en-US" sz="2800" dirty="0" smtClean="0"/>
            </a:br>
            <a:r>
              <a:rPr lang="en-US" sz="2800" dirty="0" smtClean="0"/>
              <a:t>Lessons </a:t>
            </a:r>
            <a:r>
              <a:rPr lang="en-US" sz="2800" dirty="0"/>
              <a:t>from </a:t>
            </a:r>
            <a:r>
              <a:rPr lang="en-US" sz="2800" dirty="0" smtClean="0"/>
              <a:t>Landers </a:t>
            </a:r>
            <a:r>
              <a:rPr lang="en-US" sz="2800" dirty="0"/>
              <a:t>1992</a:t>
            </a:r>
          </a:p>
        </p:txBody>
      </p:sp>
      <p:pic>
        <p:nvPicPr>
          <p:cNvPr id="4" name="Picture 2" descr="Z:\Powerpoint\MH_DCM\MH_DCM-TEXTEDIT PROJECTS\ABBOTT_10e\Final files\chapt05\chapt00_labeled\abb22983_05_03.jpg">
            <a:extLst>
              <a:ext uri="{FF2B5EF4-FFF2-40B4-BE49-F238E27FC236}">
                <a16:creationId xmlns:a16="http://schemas.microsoft.com/office/drawing/2014/main" id="{07EDA34E-FA85-E749-AA0F-EB6BE77A6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/>
          <a:stretch/>
        </p:blipFill>
        <p:spPr bwMode="auto">
          <a:xfrm>
            <a:off x="5715000" y="138170"/>
            <a:ext cx="3363913" cy="478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4950"/>
            <a:ext cx="4048177" cy="30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owerpoint\MH_DCM\MH_DCM-TEXTEDIT PROJECTS\ABBOTT_10e\Final files\chapt05\chapt00_labeled\abb22983_05_04.jpg">
            <a:extLst>
              <a:ext uri="{FF2B5EF4-FFF2-40B4-BE49-F238E27FC236}">
                <a16:creationId xmlns:a16="http://schemas.microsoft.com/office/drawing/2014/main" id="{BAE9657B-2C84-1448-938E-8FE147720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"/>
          <a:stretch/>
        </p:blipFill>
        <p:spPr bwMode="auto">
          <a:xfrm>
            <a:off x="179388" y="57150"/>
            <a:ext cx="85074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Z:\Powerpoint\MH_DCM\MH_DCM-TEXTEDIT PROJECTS\ABBOTT_10e\Final files\chapt05\chapt00_labeled\abb22983_05_03.jpg">
            <a:extLst>
              <a:ext uri="{FF2B5EF4-FFF2-40B4-BE49-F238E27FC236}">
                <a16:creationId xmlns:a16="http://schemas.microsoft.com/office/drawing/2014/main" id="{07EDA34E-FA85-E749-AA0F-EB6BE77A6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/>
          <a:stretch/>
        </p:blipFill>
        <p:spPr bwMode="auto">
          <a:xfrm>
            <a:off x="7315200" y="3257550"/>
            <a:ext cx="1230313" cy="17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867150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Faults can link up – earthquakes can jump from fault to fault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236482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3 x M6.8 ~ M</a:t>
            </a:r>
            <a:r>
              <a:rPr lang="en-US" baseline="-25000" dirty="0" smtClean="0">
                <a:latin typeface="Optima" pitchFamily="2" charset="0"/>
              </a:rPr>
              <a:t>w</a:t>
            </a:r>
            <a:r>
              <a:rPr lang="en-US" dirty="0" smtClean="0">
                <a:latin typeface="Optima" pitchFamily="2" charset="0"/>
              </a:rPr>
              <a:t> </a:t>
            </a:r>
            <a:r>
              <a:rPr lang="en-US" dirty="0">
                <a:latin typeface="Optima" pitchFamily="2" charset="0"/>
              </a:rPr>
              <a:t>= 7.3</a:t>
            </a:r>
          </a:p>
        </p:txBody>
      </p:sp>
    </p:spTree>
    <p:extLst>
      <p:ext uri="{BB962C8B-B14F-4D97-AF65-F5344CB8AC3E}">
        <p14:creationId xmlns:p14="http://schemas.microsoft.com/office/powerpoint/2010/main" val="2205100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of shaking with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Geometric effect (wave energy distributed over larger volume)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Attenuation (= damping)</a:t>
            </a:r>
          </a:p>
          <a:p>
            <a:pPr lvl="1"/>
            <a:r>
              <a:rPr lang="en-US" sz="1800" dirty="0"/>
              <a:t>due to dissipation (non elastic)</a:t>
            </a:r>
          </a:p>
          <a:p>
            <a:pPr lvl="1"/>
            <a:r>
              <a:rPr lang="en-US" sz="1800" dirty="0"/>
              <a:t>depends on frequency</a:t>
            </a:r>
          </a:p>
        </p:txBody>
      </p:sp>
      <p:pic>
        <p:nvPicPr>
          <p:cNvPr id="4" name="Picture 3" descr="dam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85950"/>
            <a:ext cx="3657600" cy="303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8931"/>
          <a:stretch/>
        </p:blipFill>
        <p:spPr>
          <a:xfrm>
            <a:off x="4419600" y="2495550"/>
            <a:ext cx="1275184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571750"/>
            <a:ext cx="3971925" cy="2647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0" y="2952750"/>
            <a:ext cx="4572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3943350"/>
            <a:ext cx="4572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4800" y="4469234"/>
            <a:ext cx="4572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92FF2-3E3B-EE46-B910-D0964F9F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Attenuation </a:t>
            </a:r>
            <a:br>
              <a:rPr lang="en-US" dirty="0"/>
            </a:br>
            <a:r>
              <a:rPr lang="en-US" dirty="0"/>
              <a:t>relationships</a:t>
            </a:r>
          </a:p>
        </p:txBody>
      </p:sp>
      <p:pic>
        <p:nvPicPr>
          <p:cNvPr id="5" name="Picture 4" descr="pga_ev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900" y="0"/>
            <a:ext cx="52871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4712613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A6A6A6"/>
                </a:solidFill>
                <a:latin typeface="Optima" pitchFamily="2" charset="0"/>
              </a:rPr>
              <a:t>Li et al. (2012)</a:t>
            </a:r>
          </a:p>
          <a:p>
            <a:r>
              <a:rPr lang="en-US" sz="1050" dirty="0">
                <a:solidFill>
                  <a:srgbClr val="A6A6A6"/>
                </a:solidFill>
                <a:latin typeface="Optima" pitchFamily="2" charset="0"/>
              </a:rPr>
              <a:t>for Taiwan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800350"/>
            <a:ext cx="308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Describe decrease of shaking </a:t>
            </a:r>
            <a:endParaRPr lang="en-US" dirty="0">
              <a:latin typeface="Optima" pitchFamily="2" charset="0"/>
            </a:endParaRPr>
          </a:p>
          <a:p>
            <a:r>
              <a:rPr lang="en-US" dirty="0" smtClean="0">
                <a:latin typeface="Optima" pitchFamily="2" charset="0"/>
              </a:rPr>
              <a:t>intensity with distance</a:t>
            </a:r>
          </a:p>
        </p:txBody>
      </p:sp>
    </p:spTree>
    <p:extLst>
      <p:ext uri="{BB962C8B-B14F-4D97-AF65-F5344CB8AC3E}">
        <p14:creationId xmlns:p14="http://schemas.microsoft.com/office/powerpoint/2010/main" val="2120714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Z:\Powerpoint\MH_DCM\MH_DCM-TEXTEDIT PROJECTS\ABBOTT_10e\Final files\chapt05\chapt00_labeled\abb22983_05_33.jpg">
            <a:extLst>
              <a:ext uri="{FF2B5EF4-FFF2-40B4-BE49-F238E27FC236}">
                <a16:creationId xmlns:a16="http://schemas.microsoft.com/office/drawing/2014/main" id="{9ABCF375-5AB3-4D47-A7C7-C8F1295F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" y="930002"/>
            <a:ext cx="6645275" cy="420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5B9D5-6C76-A044-B815-19D1154921C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>
                <a:latin typeface="Optima" pitchFamily="2" charset="0"/>
              </a:rPr>
              <a:t>Significant shaking for similar size earthquakes: differences in </a:t>
            </a:r>
            <a:r>
              <a:rPr lang="en-US" sz="2800" dirty="0" smtClean="0">
                <a:latin typeface="Optima" pitchFamily="2" charset="0"/>
              </a:rPr>
              <a:t>attenuation because of geology</a:t>
            </a:r>
            <a:endParaRPr lang="en-US" sz="2800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57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motion amplification</a:t>
            </a:r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047750"/>
            <a:ext cx="4978983" cy="3733800"/>
          </a:xfrm>
        </p:spPr>
      </p:pic>
    </p:spTree>
    <p:extLst>
      <p:ext uri="{BB962C8B-B14F-4D97-AF65-F5344CB8AC3E}">
        <p14:creationId xmlns:p14="http://schemas.microsoft.com/office/powerpoint/2010/main" val="11695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motion amplification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990600" y="984905"/>
            <a:ext cx="3369076" cy="763479"/>
          </a:xfrm>
          <a:custGeom>
            <a:avLst/>
            <a:gdLst>
              <a:gd name="connsiteX0" fmla="*/ 0 w 3369076"/>
              <a:gd name="connsiteY0" fmla="*/ 492710 h 763479"/>
              <a:gd name="connsiteX1" fmla="*/ 181993 w 3369076"/>
              <a:gd name="connsiteY1" fmla="*/ 488271 h 763479"/>
              <a:gd name="connsiteX2" fmla="*/ 488272 w 3369076"/>
              <a:gd name="connsiteY2" fmla="*/ 497149 h 763479"/>
              <a:gd name="connsiteX3" fmla="*/ 621437 w 3369076"/>
              <a:gd name="connsiteY3" fmla="*/ 492710 h 763479"/>
              <a:gd name="connsiteX4" fmla="*/ 656948 w 3369076"/>
              <a:gd name="connsiteY4" fmla="*/ 483833 h 763479"/>
              <a:gd name="connsiteX5" fmla="*/ 674703 w 3369076"/>
              <a:gd name="connsiteY5" fmla="*/ 479394 h 763479"/>
              <a:gd name="connsiteX6" fmla="*/ 696897 w 3369076"/>
              <a:gd name="connsiteY6" fmla="*/ 470516 h 763479"/>
              <a:gd name="connsiteX7" fmla="*/ 723530 w 3369076"/>
              <a:gd name="connsiteY7" fmla="*/ 461638 h 763479"/>
              <a:gd name="connsiteX8" fmla="*/ 736847 w 3369076"/>
              <a:gd name="connsiteY8" fmla="*/ 452761 h 763479"/>
              <a:gd name="connsiteX9" fmla="*/ 763480 w 3369076"/>
              <a:gd name="connsiteY9" fmla="*/ 443883 h 763479"/>
              <a:gd name="connsiteX10" fmla="*/ 790113 w 3369076"/>
              <a:gd name="connsiteY10" fmla="*/ 430567 h 763479"/>
              <a:gd name="connsiteX11" fmla="*/ 816746 w 3369076"/>
              <a:gd name="connsiteY11" fmla="*/ 412811 h 763479"/>
              <a:gd name="connsiteX12" fmla="*/ 830062 w 3369076"/>
              <a:gd name="connsiteY12" fmla="*/ 403934 h 763479"/>
              <a:gd name="connsiteX13" fmla="*/ 843379 w 3369076"/>
              <a:gd name="connsiteY13" fmla="*/ 395056 h 763479"/>
              <a:gd name="connsiteX14" fmla="*/ 874451 w 3369076"/>
              <a:gd name="connsiteY14" fmla="*/ 368423 h 763479"/>
              <a:gd name="connsiteX15" fmla="*/ 901084 w 3369076"/>
              <a:gd name="connsiteY15" fmla="*/ 341790 h 763479"/>
              <a:gd name="connsiteX16" fmla="*/ 932156 w 3369076"/>
              <a:gd name="connsiteY16" fmla="*/ 310718 h 763479"/>
              <a:gd name="connsiteX17" fmla="*/ 945472 w 3369076"/>
              <a:gd name="connsiteY17" fmla="*/ 297402 h 763479"/>
              <a:gd name="connsiteX18" fmla="*/ 963227 w 3369076"/>
              <a:gd name="connsiteY18" fmla="*/ 275207 h 763479"/>
              <a:gd name="connsiteX19" fmla="*/ 980983 w 3369076"/>
              <a:gd name="connsiteY19" fmla="*/ 244136 h 763479"/>
              <a:gd name="connsiteX20" fmla="*/ 989860 w 3369076"/>
              <a:gd name="connsiteY20" fmla="*/ 226380 h 763479"/>
              <a:gd name="connsiteX21" fmla="*/ 998738 w 3369076"/>
              <a:gd name="connsiteY21" fmla="*/ 213064 h 763479"/>
              <a:gd name="connsiteX22" fmla="*/ 998738 w 3369076"/>
              <a:gd name="connsiteY22" fmla="*/ 150920 h 763479"/>
              <a:gd name="connsiteX23" fmla="*/ 989860 w 3369076"/>
              <a:gd name="connsiteY23" fmla="*/ 124287 h 763479"/>
              <a:gd name="connsiteX24" fmla="*/ 985422 w 3369076"/>
              <a:gd name="connsiteY24" fmla="*/ 110970 h 763479"/>
              <a:gd name="connsiteX25" fmla="*/ 941033 w 3369076"/>
              <a:gd name="connsiteY25" fmla="*/ 84337 h 763479"/>
              <a:gd name="connsiteX26" fmla="*/ 927717 w 3369076"/>
              <a:gd name="connsiteY26" fmla="*/ 79899 h 763479"/>
              <a:gd name="connsiteX27" fmla="*/ 892206 w 3369076"/>
              <a:gd name="connsiteY27" fmla="*/ 84337 h 763479"/>
              <a:gd name="connsiteX28" fmla="*/ 874451 w 3369076"/>
              <a:gd name="connsiteY28" fmla="*/ 88776 h 763479"/>
              <a:gd name="connsiteX29" fmla="*/ 852257 w 3369076"/>
              <a:gd name="connsiteY29" fmla="*/ 93215 h 763479"/>
              <a:gd name="connsiteX30" fmla="*/ 821185 w 3369076"/>
              <a:gd name="connsiteY30" fmla="*/ 106532 h 763479"/>
              <a:gd name="connsiteX31" fmla="*/ 807868 w 3369076"/>
              <a:gd name="connsiteY31" fmla="*/ 115409 h 763479"/>
              <a:gd name="connsiteX32" fmla="*/ 790113 w 3369076"/>
              <a:gd name="connsiteY32" fmla="*/ 124287 h 763479"/>
              <a:gd name="connsiteX33" fmla="*/ 776796 w 3369076"/>
              <a:gd name="connsiteY33" fmla="*/ 137603 h 763479"/>
              <a:gd name="connsiteX34" fmla="*/ 727969 w 3369076"/>
              <a:gd name="connsiteY34" fmla="*/ 168675 h 763479"/>
              <a:gd name="connsiteX35" fmla="*/ 679142 w 3369076"/>
              <a:gd name="connsiteY35" fmla="*/ 208625 h 763479"/>
              <a:gd name="connsiteX36" fmla="*/ 661387 w 3369076"/>
              <a:gd name="connsiteY36" fmla="*/ 221941 h 763479"/>
              <a:gd name="connsiteX37" fmla="*/ 648070 w 3369076"/>
              <a:gd name="connsiteY37" fmla="*/ 235258 h 763479"/>
              <a:gd name="connsiteX38" fmla="*/ 603682 w 3369076"/>
              <a:gd name="connsiteY38" fmla="*/ 270769 h 763479"/>
              <a:gd name="connsiteX39" fmla="*/ 563732 w 3369076"/>
              <a:gd name="connsiteY39" fmla="*/ 315157 h 763479"/>
              <a:gd name="connsiteX40" fmla="*/ 514905 w 3369076"/>
              <a:gd name="connsiteY40" fmla="*/ 372862 h 763479"/>
              <a:gd name="connsiteX41" fmla="*/ 497150 w 3369076"/>
              <a:gd name="connsiteY41" fmla="*/ 408372 h 763479"/>
              <a:gd name="connsiteX42" fmla="*/ 492711 w 3369076"/>
              <a:gd name="connsiteY42" fmla="*/ 421689 h 763479"/>
              <a:gd name="connsiteX43" fmla="*/ 488272 w 3369076"/>
              <a:gd name="connsiteY43" fmla="*/ 443883 h 763479"/>
              <a:gd name="connsiteX44" fmla="*/ 483833 w 3369076"/>
              <a:gd name="connsiteY44" fmla="*/ 461638 h 763479"/>
              <a:gd name="connsiteX45" fmla="*/ 483833 w 3369076"/>
              <a:gd name="connsiteY45" fmla="*/ 568170 h 763479"/>
              <a:gd name="connsiteX46" fmla="*/ 497150 w 3369076"/>
              <a:gd name="connsiteY46" fmla="*/ 643631 h 763479"/>
              <a:gd name="connsiteX47" fmla="*/ 501589 w 3369076"/>
              <a:gd name="connsiteY47" fmla="*/ 656947 h 763479"/>
              <a:gd name="connsiteX48" fmla="*/ 506027 w 3369076"/>
              <a:gd name="connsiteY48" fmla="*/ 674703 h 763479"/>
              <a:gd name="connsiteX49" fmla="*/ 514905 w 3369076"/>
              <a:gd name="connsiteY49" fmla="*/ 688019 h 763479"/>
              <a:gd name="connsiteX50" fmla="*/ 532660 w 3369076"/>
              <a:gd name="connsiteY50" fmla="*/ 714652 h 763479"/>
              <a:gd name="connsiteX51" fmla="*/ 537099 w 3369076"/>
              <a:gd name="connsiteY51" fmla="*/ 727969 h 763479"/>
              <a:gd name="connsiteX52" fmla="*/ 550416 w 3369076"/>
              <a:gd name="connsiteY52" fmla="*/ 736846 h 763479"/>
              <a:gd name="connsiteX53" fmla="*/ 563732 w 3369076"/>
              <a:gd name="connsiteY53" fmla="*/ 750163 h 763479"/>
              <a:gd name="connsiteX54" fmla="*/ 590365 w 3369076"/>
              <a:gd name="connsiteY54" fmla="*/ 763479 h 763479"/>
              <a:gd name="connsiteX55" fmla="*/ 692459 w 3369076"/>
              <a:gd name="connsiteY55" fmla="*/ 759040 h 763479"/>
              <a:gd name="connsiteX56" fmla="*/ 741286 w 3369076"/>
              <a:gd name="connsiteY56" fmla="*/ 750163 h 763479"/>
              <a:gd name="connsiteX57" fmla="*/ 776796 w 3369076"/>
              <a:gd name="connsiteY57" fmla="*/ 745724 h 763479"/>
              <a:gd name="connsiteX58" fmla="*/ 807868 w 3369076"/>
              <a:gd name="connsiteY58" fmla="*/ 736846 h 763479"/>
              <a:gd name="connsiteX59" fmla="*/ 821185 w 3369076"/>
              <a:gd name="connsiteY59" fmla="*/ 732407 h 763479"/>
              <a:gd name="connsiteX60" fmla="*/ 847818 w 3369076"/>
              <a:gd name="connsiteY60" fmla="*/ 727969 h 763479"/>
              <a:gd name="connsiteX61" fmla="*/ 870012 w 3369076"/>
              <a:gd name="connsiteY61" fmla="*/ 719091 h 763479"/>
              <a:gd name="connsiteX62" fmla="*/ 887767 w 3369076"/>
              <a:gd name="connsiteY62" fmla="*/ 714652 h 763479"/>
              <a:gd name="connsiteX63" fmla="*/ 901084 w 3369076"/>
              <a:gd name="connsiteY63" fmla="*/ 710213 h 763479"/>
              <a:gd name="connsiteX64" fmla="*/ 918839 w 3369076"/>
              <a:gd name="connsiteY64" fmla="*/ 705774 h 763479"/>
              <a:gd name="connsiteX65" fmla="*/ 954350 w 3369076"/>
              <a:gd name="connsiteY65" fmla="*/ 692458 h 763479"/>
              <a:gd name="connsiteX66" fmla="*/ 1007616 w 3369076"/>
              <a:gd name="connsiteY66" fmla="*/ 661386 h 763479"/>
              <a:gd name="connsiteX67" fmla="*/ 1038688 w 3369076"/>
              <a:gd name="connsiteY67" fmla="*/ 643631 h 763479"/>
              <a:gd name="connsiteX68" fmla="*/ 1074198 w 3369076"/>
              <a:gd name="connsiteY68" fmla="*/ 616998 h 763479"/>
              <a:gd name="connsiteX69" fmla="*/ 1123026 w 3369076"/>
              <a:gd name="connsiteY69" fmla="*/ 585926 h 763479"/>
              <a:gd name="connsiteX70" fmla="*/ 1185169 w 3369076"/>
              <a:gd name="connsiteY70" fmla="*/ 537099 h 763479"/>
              <a:gd name="connsiteX71" fmla="*/ 1273946 w 3369076"/>
              <a:gd name="connsiteY71" fmla="*/ 457200 h 763479"/>
              <a:gd name="connsiteX72" fmla="*/ 1371600 w 3369076"/>
              <a:gd name="connsiteY72" fmla="*/ 337351 h 763479"/>
              <a:gd name="connsiteX73" fmla="*/ 1393794 w 3369076"/>
              <a:gd name="connsiteY73" fmla="*/ 297402 h 763479"/>
              <a:gd name="connsiteX74" fmla="*/ 1398233 w 3369076"/>
              <a:gd name="connsiteY74" fmla="*/ 284085 h 763479"/>
              <a:gd name="connsiteX75" fmla="*/ 1407111 w 3369076"/>
              <a:gd name="connsiteY75" fmla="*/ 253013 h 763479"/>
              <a:gd name="connsiteX76" fmla="*/ 1411550 w 3369076"/>
              <a:gd name="connsiteY76" fmla="*/ 217503 h 763479"/>
              <a:gd name="connsiteX77" fmla="*/ 1402672 w 3369076"/>
              <a:gd name="connsiteY77" fmla="*/ 146481 h 763479"/>
              <a:gd name="connsiteX78" fmla="*/ 1380478 w 3369076"/>
              <a:gd name="connsiteY78" fmla="*/ 102093 h 763479"/>
              <a:gd name="connsiteX79" fmla="*/ 1367161 w 3369076"/>
              <a:gd name="connsiteY79" fmla="*/ 93215 h 763479"/>
              <a:gd name="connsiteX80" fmla="*/ 1349406 w 3369076"/>
              <a:gd name="connsiteY80" fmla="*/ 79899 h 763479"/>
              <a:gd name="connsiteX81" fmla="*/ 1322773 w 3369076"/>
              <a:gd name="connsiteY81" fmla="*/ 71021 h 763479"/>
              <a:gd name="connsiteX82" fmla="*/ 1309457 w 3369076"/>
              <a:gd name="connsiteY82" fmla="*/ 66582 h 763479"/>
              <a:gd name="connsiteX83" fmla="*/ 1198486 w 3369076"/>
              <a:gd name="connsiteY83" fmla="*/ 79899 h 763479"/>
              <a:gd name="connsiteX84" fmla="*/ 1131903 w 3369076"/>
              <a:gd name="connsiteY84" fmla="*/ 110970 h 763479"/>
              <a:gd name="connsiteX85" fmla="*/ 1114148 w 3369076"/>
              <a:gd name="connsiteY85" fmla="*/ 119848 h 763479"/>
              <a:gd name="connsiteX86" fmla="*/ 1100831 w 3369076"/>
              <a:gd name="connsiteY86" fmla="*/ 133165 h 763479"/>
              <a:gd name="connsiteX87" fmla="*/ 1065321 w 3369076"/>
              <a:gd name="connsiteY87" fmla="*/ 155359 h 763479"/>
              <a:gd name="connsiteX88" fmla="*/ 1052004 w 3369076"/>
              <a:gd name="connsiteY88" fmla="*/ 168675 h 763479"/>
              <a:gd name="connsiteX89" fmla="*/ 1025371 w 3369076"/>
              <a:gd name="connsiteY89" fmla="*/ 186431 h 763479"/>
              <a:gd name="connsiteX90" fmla="*/ 976544 w 3369076"/>
              <a:gd name="connsiteY90" fmla="*/ 235258 h 763479"/>
              <a:gd name="connsiteX91" fmla="*/ 958789 w 3369076"/>
              <a:gd name="connsiteY91" fmla="*/ 253013 h 763479"/>
              <a:gd name="connsiteX92" fmla="*/ 945472 w 3369076"/>
              <a:gd name="connsiteY92" fmla="*/ 266330 h 763479"/>
              <a:gd name="connsiteX93" fmla="*/ 909961 w 3369076"/>
              <a:gd name="connsiteY93" fmla="*/ 310718 h 763479"/>
              <a:gd name="connsiteX94" fmla="*/ 905523 w 3369076"/>
              <a:gd name="connsiteY94" fmla="*/ 324035 h 763479"/>
              <a:gd name="connsiteX95" fmla="*/ 896645 w 3369076"/>
              <a:gd name="connsiteY95" fmla="*/ 337351 h 763479"/>
              <a:gd name="connsiteX96" fmla="*/ 887767 w 3369076"/>
              <a:gd name="connsiteY96" fmla="*/ 363984 h 763479"/>
              <a:gd name="connsiteX97" fmla="*/ 883328 w 3369076"/>
              <a:gd name="connsiteY97" fmla="*/ 390617 h 763479"/>
              <a:gd name="connsiteX98" fmla="*/ 878890 w 3369076"/>
              <a:gd name="connsiteY98" fmla="*/ 443883 h 763479"/>
              <a:gd name="connsiteX99" fmla="*/ 874451 w 3369076"/>
              <a:gd name="connsiteY99" fmla="*/ 488271 h 763479"/>
              <a:gd name="connsiteX100" fmla="*/ 883328 w 3369076"/>
              <a:gd name="connsiteY100" fmla="*/ 581487 h 763479"/>
              <a:gd name="connsiteX101" fmla="*/ 892206 w 3369076"/>
              <a:gd name="connsiteY101" fmla="*/ 608120 h 763479"/>
              <a:gd name="connsiteX102" fmla="*/ 896645 w 3369076"/>
              <a:gd name="connsiteY102" fmla="*/ 621436 h 763479"/>
              <a:gd name="connsiteX103" fmla="*/ 914400 w 3369076"/>
              <a:gd name="connsiteY103" fmla="*/ 648069 h 763479"/>
              <a:gd name="connsiteX104" fmla="*/ 923278 w 3369076"/>
              <a:gd name="connsiteY104" fmla="*/ 661386 h 763479"/>
              <a:gd name="connsiteX105" fmla="*/ 954350 w 3369076"/>
              <a:gd name="connsiteY105" fmla="*/ 683580 h 763479"/>
              <a:gd name="connsiteX106" fmla="*/ 967666 w 3369076"/>
              <a:gd name="connsiteY106" fmla="*/ 692458 h 763479"/>
              <a:gd name="connsiteX107" fmla="*/ 994299 w 3369076"/>
              <a:gd name="connsiteY107" fmla="*/ 701336 h 763479"/>
              <a:gd name="connsiteX108" fmla="*/ 1034249 w 3369076"/>
              <a:gd name="connsiteY108" fmla="*/ 719091 h 763479"/>
              <a:gd name="connsiteX109" fmla="*/ 1056443 w 3369076"/>
              <a:gd name="connsiteY109" fmla="*/ 727969 h 763479"/>
              <a:gd name="connsiteX110" fmla="*/ 1114148 w 3369076"/>
              <a:gd name="connsiteY110" fmla="*/ 741285 h 763479"/>
              <a:gd name="connsiteX111" fmla="*/ 1127464 w 3369076"/>
              <a:gd name="connsiteY111" fmla="*/ 745724 h 763479"/>
              <a:gd name="connsiteX112" fmla="*/ 1149659 w 3369076"/>
              <a:gd name="connsiteY112" fmla="*/ 750163 h 763479"/>
              <a:gd name="connsiteX113" fmla="*/ 1167414 w 3369076"/>
              <a:gd name="connsiteY113" fmla="*/ 754602 h 763479"/>
              <a:gd name="connsiteX114" fmla="*/ 1211802 w 3369076"/>
              <a:gd name="connsiteY114" fmla="*/ 759040 h 763479"/>
              <a:gd name="connsiteX115" fmla="*/ 1322773 w 3369076"/>
              <a:gd name="connsiteY115" fmla="*/ 754602 h 763479"/>
              <a:gd name="connsiteX116" fmla="*/ 1349406 w 3369076"/>
              <a:gd name="connsiteY116" fmla="*/ 750163 h 763479"/>
              <a:gd name="connsiteX117" fmla="*/ 1380478 w 3369076"/>
              <a:gd name="connsiteY117" fmla="*/ 745724 h 763479"/>
              <a:gd name="connsiteX118" fmla="*/ 1420427 w 3369076"/>
              <a:gd name="connsiteY118" fmla="*/ 736846 h 763479"/>
              <a:gd name="connsiteX119" fmla="*/ 1447060 w 3369076"/>
              <a:gd name="connsiteY119" fmla="*/ 727969 h 763479"/>
              <a:gd name="connsiteX120" fmla="*/ 1478132 w 3369076"/>
              <a:gd name="connsiteY120" fmla="*/ 723530 h 763479"/>
              <a:gd name="connsiteX121" fmla="*/ 1513643 w 3369076"/>
              <a:gd name="connsiteY121" fmla="*/ 710213 h 763479"/>
              <a:gd name="connsiteX122" fmla="*/ 1602420 w 3369076"/>
              <a:gd name="connsiteY122" fmla="*/ 679141 h 763479"/>
              <a:gd name="connsiteX123" fmla="*/ 1624614 w 3369076"/>
              <a:gd name="connsiteY123" fmla="*/ 670264 h 763479"/>
              <a:gd name="connsiteX124" fmla="*/ 1682319 w 3369076"/>
              <a:gd name="connsiteY124" fmla="*/ 643631 h 763479"/>
              <a:gd name="connsiteX125" fmla="*/ 1708952 w 3369076"/>
              <a:gd name="connsiteY125" fmla="*/ 634753 h 763479"/>
              <a:gd name="connsiteX126" fmla="*/ 1766657 w 3369076"/>
              <a:gd name="connsiteY126" fmla="*/ 603681 h 763479"/>
              <a:gd name="connsiteX127" fmla="*/ 1779973 w 3369076"/>
              <a:gd name="connsiteY127" fmla="*/ 599242 h 763479"/>
              <a:gd name="connsiteX128" fmla="*/ 1850994 w 3369076"/>
              <a:gd name="connsiteY128" fmla="*/ 554854 h 763479"/>
              <a:gd name="connsiteX129" fmla="*/ 1868750 w 3369076"/>
              <a:gd name="connsiteY129" fmla="*/ 541537 h 763479"/>
              <a:gd name="connsiteX130" fmla="*/ 1904260 w 3369076"/>
              <a:gd name="connsiteY130" fmla="*/ 519343 h 763479"/>
              <a:gd name="connsiteX131" fmla="*/ 1957527 w 3369076"/>
              <a:gd name="connsiteY131" fmla="*/ 466077 h 763479"/>
              <a:gd name="connsiteX132" fmla="*/ 2001915 w 3369076"/>
              <a:gd name="connsiteY132" fmla="*/ 408372 h 763479"/>
              <a:gd name="connsiteX133" fmla="*/ 2024109 w 3369076"/>
              <a:gd name="connsiteY133" fmla="*/ 359545 h 763479"/>
              <a:gd name="connsiteX134" fmla="*/ 2032987 w 3369076"/>
              <a:gd name="connsiteY134" fmla="*/ 346229 h 763479"/>
              <a:gd name="connsiteX135" fmla="*/ 2041864 w 3369076"/>
              <a:gd name="connsiteY135" fmla="*/ 306279 h 763479"/>
              <a:gd name="connsiteX136" fmla="*/ 2055181 w 3369076"/>
              <a:gd name="connsiteY136" fmla="*/ 266330 h 763479"/>
              <a:gd name="connsiteX137" fmla="*/ 2050742 w 3369076"/>
              <a:gd name="connsiteY137" fmla="*/ 239697 h 763479"/>
              <a:gd name="connsiteX138" fmla="*/ 2037426 w 3369076"/>
              <a:gd name="connsiteY138" fmla="*/ 181992 h 763479"/>
              <a:gd name="connsiteX139" fmla="*/ 2032987 w 3369076"/>
              <a:gd name="connsiteY139" fmla="*/ 159798 h 763479"/>
              <a:gd name="connsiteX140" fmla="*/ 2024109 w 3369076"/>
              <a:gd name="connsiteY140" fmla="*/ 146481 h 763479"/>
              <a:gd name="connsiteX141" fmla="*/ 2006354 w 3369076"/>
              <a:gd name="connsiteY141" fmla="*/ 106532 h 763479"/>
              <a:gd name="connsiteX142" fmla="*/ 1966404 w 3369076"/>
              <a:gd name="connsiteY142" fmla="*/ 75460 h 763479"/>
              <a:gd name="connsiteX143" fmla="*/ 1953088 w 3369076"/>
              <a:gd name="connsiteY143" fmla="*/ 71021 h 763479"/>
              <a:gd name="connsiteX144" fmla="*/ 1939771 w 3369076"/>
              <a:gd name="connsiteY144" fmla="*/ 62143 h 763479"/>
              <a:gd name="connsiteX145" fmla="*/ 1882066 w 3369076"/>
              <a:gd name="connsiteY145" fmla="*/ 44388 h 763479"/>
              <a:gd name="connsiteX146" fmla="*/ 1802167 w 3369076"/>
              <a:gd name="connsiteY146" fmla="*/ 48827 h 763479"/>
              <a:gd name="connsiteX147" fmla="*/ 1779973 w 3369076"/>
              <a:gd name="connsiteY147" fmla="*/ 53266 h 763479"/>
              <a:gd name="connsiteX148" fmla="*/ 1722268 w 3369076"/>
              <a:gd name="connsiteY148" fmla="*/ 71021 h 763479"/>
              <a:gd name="connsiteX149" fmla="*/ 1691196 w 3369076"/>
              <a:gd name="connsiteY149" fmla="*/ 84337 h 763479"/>
              <a:gd name="connsiteX150" fmla="*/ 1677880 w 3369076"/>
              <a:gd name="connsiteY150" fmla="*/ 88776 h 763479"/>
              <a:gd name="connsiteX151" fmla="*/ 1624614 w 3369076"/>
              <a:gd name="connsiteY151" fmla="*/ 133165 h 763479"/>
              <a:gd name="connsiteX152" fmla="*/ 1611297 w 3369076"/>
              <a:gd name="connsiteY152" fmla="*/ 142042 h 763479"/>
              <a:gd name="connsiteX153" fmla="*/ 1584664 w 3369076"/>
              <a:gd name="connsiteY153" fmla="*/ 164236 h 763479"/>
              <a:gd name="connsiteX154" fmla="*/ 1571348 w 3369076"/>
              <a:gd name="connsiteY154" fmla="*/ 181992 h 763479"/>
              <a:gd name="connsiteX155" fmla="*/ 1558031 w 3369076"/>
              <a:gd name="connsiteY155" fmla="*/ 190869 h 763479"/>
              <a:gd name="connsiteX156" fmla="*/ 1549154 w 3369076"/>
              <a:gd name="connsiteY156" fmla="*/ 208625 h 763479"/>
              <a:gd name="connsiteX157" fmla="*/ 1535837 w 3369076"/>
              <a:gd name="connsiteY157" fmla="*/ 221941 h 763479"/>
              <a:gd name="connsiteX158" fmla="*/ 1522521 w 3369076"/>
              <a:gd name="connsiteY158" fmla="*/ 239697 h 763479"/>
              <a:gd name="connsiteX159" fmla="*/ 1504765 w 3369076"/>
              <a:gd name="connsiteY159" fmla="*/ 270769 h 763479"/>
              <a:gd name="connsiteX160" fmla="*/ 1500327 w 3369076"/>
              <a:gd name="connsiteY160" fmla="*/ 284085 h 763479"/>
              <a:gd name="connsiteX161" fmla="*/ 1491449 w 3369076"/>
              <a:gd name="connsiteY161" fmla="*/ 301840 h 763479"/>
              <a:gd name="connsiteX162" fmla="*/ 1487010 w 3369076"/>
              <a:gd name="connsiteY162" fmla="*/ 315157 h 763479"/>
              <a:gd name="connsiteX163" fmla="*/ 1473693 w 3369076"/>
              <a:gd name="connsiteY163" fmla="*/ 337351 h 763479"/>
              <a:gd name="connsiteX164" fmla="*/ 1469255 w 3369076"/>
              <a:gd name="connsiteY164" fmla="*/ 355106 h 763479"/>
              <a:gd name="connsiteX165" fmla="*/ 1464816 w 3369076"/>
              <a:gd name="connsiteY165" fmla="*/ 381739 h 763479"/>
              <a:gd name="connsiteX166" fmla="*/ 1460377 w 3369076"/>
              <a:gd name="connsiteY166" fmla="*/ 395056 h 763479"/>
              <a:gd name="connsiteX167" fmla="*/ 1464816 w 3369076"/>
              <a:gd name="connsiteY167" fmla="*/ 497149 h 763479"/>
              <a:gd name="connsiteX168" fmla="*/ 1473693 w 3369076"/>
              <a:gd name="connsiteY168" fmla="*/ 537099 h 763479"/>
              <a:gd name="connsiteX169" fmla="*/ 1478132 w 3369076"/>
              <a:gd name="connsiteY169" fmla="*/ 559293 h 763479"/>
              <a:gd name="connsiteX170" fmla="*/ 1491449 w 3369076"/>
              <a:gd name="connsiteY170" fmla="*/ 603681 h 763479"/>
              <a:gd name="connsiteX171" fmla="*/ 1522521 w 3369076"/>
              <a:gd name="connsiteY171" fmla="*/ 643631 h 763479"/>
              <a:gd name="connsiteX172" fmla="*/ 1531398 w 3369076"/>
              <a:gd name="connsiteY172" fmla="*/ 656947 h 763479"/>
              <a:gd name="connsiteX173" fmla="*/ 1549154 w 3369076"/>
              <a:gd name="connsiteY173" fmla="*/ 665825 h 763479"/>
              <a:gd name="connsiteX174" fmla="*/ 1580226 w 3369076"/>
              <a:gd name="connsiteY174" fmla="*/ 688019 h 763479"/>
              <a:gd name="connsiteX175" fmla="*/ 1593542 w 3369076"/>
              <a:gd name="connsiteY175" fmla="*/ 692458 h 763479"/>
              <a:gd name="connsiteX176" fmla="*/ 1633492 w 3369076"/>
              <a:gd name="connsiteY176" fmla="*/ 710213 h 763479"/>
              <a:gd name="connsiteX177" fmla="*/ 1664563 w 3369076"/>
              <a:gd name="connsiteY177" fmla="*/ 719091 h 763479"/>
              <a:gd name="connsiteX178" fmla="*/ 1677880 w 3369076"/>
              <a:gd name="connsiteY178" fmla="*/ 723530 h 763479"/>
              <a:gd name="connsiteX179" fmla="*/ 1695635 w 3369076"/>
              <a:gd name="connsiteY179" fmla="*/ 727969 h 763479"/>
              <a:gd name="connsiteX180" fmla="*/ 1722268 w 3369076"/>
              <a:gd name="connsiteY180" fmla="*/ 736846 h 763479"/>
              <a:gd name="connsiteX181" fmla="*/ 1793290 w 3369076"/>
              <a:gd name="connsiteY181" fmla="*/ 750163 h 763479"/>
              <a:gd name="connsiteX182" fmla="*/ 1842117 w 3369076"/>
              <a:gd name="connsiteY182" fmla="*/ 754602 h 763479"/>
              <a:gd name="connsiteX183" fmla="*/ 1944210 w 3369076"/>
              <a:gd name="connsiteY183" fmla="*/ 745724 h 763479"/>
              <a:gd name="connsiteX184" fmla="*/ 1984160 w 3369076"/>
              <a:gd name="connsiteY184" fmla="*/ 736846 h 763479"/>
              <a:gd name="connsiteX185" fmla="*/ 2015231 w 3369076"/>
              <a:gd name="connsiteY185" fmla="*/ 732407 h 763479"/>
              <a:gd name="connsiteX186" fmla="*/ 2041864 w 3369076"/>
              <a:gd name="connsiteY186" fmla="*/ 723530 h 763479"/>
              <a:gd name="connsiteX187" fmla="*/ 2086253 w 3369076"/>
              <a:gd name="connsiteY187" fmla="*/ 710213 h 763479"/>
              <a:gd name="connsiteX188" fmla="*/ 2135080 w 3369076"/>
              <a:gd name="connsiteY188" fmla="*/ 683580 h 763479"/>
              <a:gd name="connsiteX189" fmla="*/ 2157274 w 3369076"/>
              <a:gd name="connsiteY189" fmla="*/ 670264 h 763479"/>
              <a:gd name="connsiteX190" fmla="*/ 2241612 w 3369076"/>
              <a:gd name="connsiteY190" fmla="*/ 612559 h 763479"/>
              <a:gd name="connsiteX191" fmla="*/ 2303756 w 3369076"/>
              <a:gd name="connsiteY191" fmla="*/ 568170 h 763479"/>
              <a:gd name="connsiteX192" fmla="*/ 2325950 w 3369076"/>
              <a:gd name="connsiteY192" fmla="*/ 550415 h 763479"/>
              <a:gd name="connsiteX193" fmla="*/ 2454676 w 3369076"/>
              <a:gd name="connsiteY193" fmla="*/ 443883 h 763479"/>
              <a:gd name="connsiteX194" fmla="*/ 2516820 w 3369076"/>
              <a:gd name="connsiteY194" fmla="*/ 363984 h 763479"/>
              <a:gd name="connsiteX195" fmla="*/ 2543453 w 3369076"/>
              <a:gd name="connsiteY195" fmla="*/ 319596 h 763479"/>
              <a:gd name="connsiteX196" fmla="*/ 2547892 w 3369076"/>
              <a:gd name="connsiteY196" fmla="*/ 306279 h 763479"/>
              <a:gd name="connsiteX197" fmla="*/ 2561208 w 3369076"/>
              <a:gd name="connsiteY197" fmla="*/ 270769 h 763479"/>
              <a:gd name="connsiteX198" fmla="*/ 2578963 w 3369076"/>
              <a:gd name="connsiteY198" fmla="*/ 173114 h 763479"/>
              <a:gd name="connsiteX199" fmla="*/ 2574525 w 3369076"/>
              <a:gd name="connsiteY199" fmla="*/ 146481 h 763479"/>
              <a:gd name="connsiteX200" fmla="*/ 2565647 w 3369076"/>
              <a:gd name="connsiteY200" fmla="*/ 102093 h 763479"/>
              <a:gd name="connsiteX201" fmla="*/ 2521259 w 3369076"/>
              <a:gd name="connsiteY201" fmla="*/ 48827 h 763479"/>
              <a:gd name="connsiteX202" fmla="*/ 2507942 w 3369076"/>
              <a:gd name="connsiteY202" fmla="*/ 39949 h 763479"/>
              <a:gd name="connsiteX203" fmla="*/ 2494626 w 3369076"/>
              <a:gd name="connsiteY203" fmla="*/ 26633 h 763479"/>
              <a:gd name="connsiteX204" fmla="*/ 2454676 w 3369076"/>
              <a:gd name="connsiteY204" fmla="*/ 8877 h 763479"/>
              <a:gd name="connsiteX205" fmla="*/ 2441360 w 3369076"/>
              <a:gd name="connsiteY205" fmla="*/ 4438 h 763479"/>
              <a:gd name="connsiteX206" fmla="*/ 2428043 w 3369076"/>
              <a:gd name="connsiteY206" fmla="*/ 0 h 763479"/>
              <a:gd name="connsiteX207" fmla="*/ 2379216 w 3369076"/>
              <a:gd name="connsiteY207" fmla="*/ 4438 h 763479"/>
              <a:gd name="connsiteX208" fmla="*/ 2334827 w 3369076"/>
              <a:gd name="connsiteY208" fmla="*/ 17755 h 763479"/>
              <a:gd name="connsiteX209" fmla="*/ 2321511 w 3369076"/>
              <a:gd name="connsiteY209" fmla="*/ 22194 h 763479"/>
              <a:gd name="connsiteX210" fmla="*/ 2294878 w 3369076"/>
              <a:gd name="connsiteY210" fmla="*/ 39949 h 763479"/>
              <a:gd name="connsiteX211" fmla="*/ 2281561 w 3369076"/>
              <a:gd name="connsiteY211" fmla="*/ 48827 h 763479"/>
              <a:gd name="connsiteX212" fmla="*/ 2228295 w 3369076"/>
              <a:gd name="connsiteY212" fmla="*/ 97654 h 763479"/>
              <a:gd name="connsiteX213" fmla="*/ 2219418 w 3369076"/>
              <a:gd name="connsiteY213" fmla="*/ 110970 h 763479"/>
              <a:gd name="connsiteX214" fmla="*/ 2206101 w 3369076"/>
              <a:gd name="connsiteY214" fmla="*/ 124287 h 763479"/>
              <a:gd name="connsiteX215" fmla="*/ 2197224 w 3369076"/>
              <a:gd name="connsiteY215" fmla="*/ 142042 h 763479"/>
              <a:gd name="connsiteX216" fmla="*/ 2179468 w 3369076"/>
              <a:gd name="connsiteY216" fmla="*/ 168675 h 763479"/>
              <a:gd name="connsiteX217" fmla="*/ 2170591 w 3369076"/>
              <a:gd name="connsiteY217" fmla="*/ 186431 h 763479"/>
              <a:gd name="connsiteX218" fmla="*/ 2152835 w 3369076"/>
              <a:gd name="connsiteY218" fmla="*/ 213064 h 763479"/>
              <a:gd name="connsiteX219" fmla="*/ 2135080 w 3369076"/>
              <a:gd name="connsiteY219" fmla="*/ 261891 h 763479"/>
              <a:gd name="connsiteX220" fmla="*/ 2121763 w 3369076"/>
              <a:gd name="connsiteY220" fmla="*/ 306279 h 763479"/>
              <a:gd name="connsiteX221" fmla="*/ 2117325 w 3369076"/>
              <a:gd name="connsiteY221" fmla="*/ 319596 h 763479"/>
              <a:gd name="connsiteX222" fmla="*/ 2112886 w 3369076"/>
              <a:gd name="connsiteY222" fmla="*/ 332912 h 763479"/>
              <a:gd name="connsiteX223" fmla="*/ 2108447 w 3369076"/>
              <a:gd name="connsiteY223" fmla="*/ 355106 h 763479"/>
              <a:gd name="connsiteX224" fmla="*/ 2099569 w 3369076"/>
              <a:gd name="connsiteY224" fmla="*/ 390617 h 763479"/>
              <a:gd name="connsiteX225" fmla="*/ 2095130 w 3369076"/>
              <a:gd name="connsiteY225" fmla="*/ 408372 h 763479"/>
              <a:gd name="connsiteX226" fmla="*/ 2099569 w 3369076"/>
              <a:gd name="connsiteY226" fmla="*/ 492710 h 763479"/>
              <a:gd name="connsiteX227" fmla="*/ 2104008 w 3369076"/>
              <a:gd name="connsiteY227" fmla="*/ 510466 h 763479"/>
              <a:gd name="connsiteX228" fmla="*/ 2112886 w 3369076"/>
              <a:gd name="connsiteY228" fmla="*/ 523782 h 763479"/>
              <a:gd name="connsiteX229" fmla="*/ 2117325 w 3369076"/>
              <a:gd name="connsiteY229" fmla="*/ 537099 h 763479"/>
              <a:gd name="connsiteX230" fmla="*/ 2148396 w 3369076"/>
              <a:gd name="connsiteY230" fmla="*/ 581487 h 763479"/>
              <a:gd name="connsiteX231" fmla="*/ 2170591 w 3369076"/>
              <a:gd name="connsiteY231" fmla="*/ 608120 h 763479"/>
              <a:gd name="connsiteX232" fmla="*/ 2183907 w 3369076"/>
              <a:gd name="connsiteY232" fmla="*/ 625875 h 763479"/>
              <a:gd name="connsiteX233" fmla="*/ 2197224 w 3369076"/>
              <a:gd name="connsiteY233" fmla="*/ 634753 h 763479"/>
              <a:gd name="connsiteX234" fmla="*/ 2219418 w 3369076"/>
              <a:gd name="connsiteY234" fmla="*/ 652508 h 763479"/>
              <a:gd name="connsiteX235" fmla="*/ 2254928 w 3369076"/>
              <a:gd name="connsiteY235" fmla="*/ 670264 h 763479"/>
              <a:gd name="connsiteX236" fmla="*/ 2286000 w 3369076"/>
              <a:gd name="connsiteY236" fmla="*/ 688019 h 763479"/>
              <a:gd name="connsiteX237" fmla="*/ 2312633 w 3369076"/>
              <a:gd name="connsiteY237" fmla="*/ 696897 h 763479"/>
              <a:gd name="connsiteX238" fmla="*/ 2330389 w 3369076"/>
              <a:gd name="connsiteY238" fmla="*/ 701336 h 763479"/>
              <a:gd name="connsiteX239" fmla="*/ 2348144 w 3369076"/>
              <a:gd name="connsiteY239" fmla="*/ 710213 h 763479"/>
              <a:gd name="connsiteX240" fmla="*/ 2392532 w 3369076"/>
              <a:gd name="connsiteY240" fmla="*/ 723530 h 763479"/>
              <a:gd name="connsiteX241" fmla="*/ 2428043 w 3369076"/>
              <a:gd name="connsiteY241" fmla="*/ 732407 h 763479"/>
              <a:gd name="connsiteX242" fmla="*/ 2445798 w 3369076"/>
              <a:gd name="connsiteY242" fmla="*/ 736846 h 763479"/>
              <a:gd name="connsiteX243" fmla="*/ 2467993 w 3369076"/>
              <a:gd name="connsiteY243" fmla="*/ 741285 h 763479"/>
              <a:gd name="connsiteX244" fmla="*/ 2507942 w 3369076"/>
              <a:gd name="connsiteY244" fmla="*/ 750163 h 763479"/>
              <a:gd name="connsiteX245" fmla="*/ 2543453 w 3369076"/>
              <a:gd name="connsiteY245" fmla="*/ 754602 h 763479"/>
              <a:gd name="connsiteX246" fmla="*/ 2641107 w 3369076"/>
              <a:gd name="connsiteY246" fmla="*/ 745724 h 763479"/>
              <a:gd name="connsiteX247" fmla="*/ 2681057 w 3369076"/>
              <a:gd name="connsiteY247" fmla="*/ 736846 h 763479"/>
              <a:gd name="connsiteX248" fmla="*/ 2716567 w 3369076"/>
              <a:gd name="connsiteY248" fmla="*/ 723530 h 763479"/>
              <a:gd name="connsiteX249" fmla="*/ 2747639 w 3369076"/>
              <a:gd name="connsiteY249" fmla="*/ 701336 h 763479"/>
              <a:gd name="connsiteX250" fmla="*/ 2765394 w 3369076"/>
              <a:gd name="connsiteY250" fmla="*/ 670264 h 763479"/>
              <a:gd name="connsiteX251" fmla="*/ 2787589 w 3369076"/>
              <a:gd name="connsiteY251" fmla="*/ 603681 h 763479"/>
              <a:gd name="connsiteX252" fmla="*/ 2792027 w 3369076"/>
              <a:gd name="connsiteY252" fmla="*/ 590365 h 763479"/>
              <a:gd name="connsiteX253" fmla="*/ 2796466 w 3369076"/>
              <a:gd name="connsiteY253" fmla="*/ 568170 h 763479"/>
              <a:gd name="connsiteX254" fmla="*/ 2827538 w 3369076"/>
              <a:gd name="connsiteY254" fmla="*/ 488271 h 763479"/>
              <a:gd name="connsiteX255" fmla="*/ 2840855 w 3369076"/>
              <a:gd name="connsiteY255" fmla="*/ 466077 h 763479"/>
              <a:gd name="connsiteX256" fmla="*/ 2840855 w 3369076"/>
              <a:gd name="connsiteY256" fmla="*/ 403934 h 763479"/>
              <a:gd name="connsiteX257" fmla="*/ 2827538 w 3369076"/>
              <a:gd name="connsiteY257" fmla="*/ 395056 h 763479"/>
              <a:gd name="connsiteX258" fmla="*/ 2876365 w 3369076"/>
              <a:gd name="connsiteY258" fmla="*/ 403934 h 763479"/>
              <a:gd name="connsiteX259" fmla="*/ 2920754 w 3369076"/>
              <a:gd name="connsiteY259" fmla="*/ 408372 h 763479"/>
              <a:gd name="connsiteX260" fmla="*/ 3240350 w 3369076"/>
              <a:gd name="connsiteY260" fmla="*/ 399495 h 763479"/>
              <a:gd name="connsiteX261" fmla="*/ 3306932 w 3369076"/>
              <a:gd name="connsiteY261" fmla="*/ 390617 h 763479"/>
              <a:gd name="connsiteX262" fmla="*/ 3355760 w 3369076"/>
              <a:gd name="connsiteY262" fmla="*/ 386178 h 763479"/>
              <a:gd name="connsiteX263" fmla="*/ 3369076 w 3369076"/>
              <a:gd name="connsiteY263" fmla="*/ 381739 h 76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3369076" h="763479">
                <a:moveTo>
                  <a:pt x="0" y="492710"/>
                </a:moveTo>
                <a:cubicBezTo>
                  <a:pt x="60664" y="491230"/>
                  <a:pt x="121311" y="488271"/>
                  <a:pt x="181993" y="488271"/>
                </a:cubicBezTo>
                <a:cubicBezTo>
                  <a:pt x="221515" y="488271"/>
                  <a:pt x="437265" y="495504"/>
                  <a:pt x="488272" y="497149"/>
                </a:cubicBezTo>
                <a:cubicBezTo>
                  <a:pt x="532660" y="495669"/>
                  <a:pt x="577096" y="495244"/>
                  <a:pt x="621437" y="492710"/>
                </a:cubicBezTo>
                <a:cubicBezTo>
                  <a:pt x="638349" y="491744"/>
                  <a:pt x="642595" y="487934"/>
                  <a:pt x="656948" y="483833"/>
                </a:cubicBezTo>
                <a:cubicBezTo>
                  <a:pt x="662814" y="482157"/>
                  <a:pt x="668916" y="481323"/>
                  <a:pt x="674703" y="479394"/>
                </a:cubicBezTo>
                <a:cubicBezTo>
                  <a:pt x="682262" y="476874"/>
                  <a:pt x="689409" y="473239"/>
                  <a:pt x="696897" y="470516"/>
                </a:cubicBezTo>
                <a:cubicBezTo>
                  <a:pt x="705691" y="467318"/>
                  <a:pt x="715743" y="466828"/>
                  <a:pt x="723530" y="461638"/>
                </a:cubicBezTo>
                <a:cubicBezTo>
                  <a:pt x="727969" y="458679"/>
                  <a:pt x="731972" y="454928"/>
                  <a:pt x="736847" y="452761"/>
                </a:cubicBezTo>
                <a:cubicBezTo>
                  <a:pt x="745398" y="448960"/>
                  <a:pt x="763480" y="443883"/>
                  <a:pt x="763480" y="443883"/>
                </a:cubicBezTo>
                <a:cubicBezTo>
                  <a:pt x="822585" y="404476"/>
                  <a:pt x="734988" y="461191"/>
                  <a:pt x="790113" y="430567"/>
                </a:cubicBezTo>
                <a:cubicBezTo>
                  <a:pt x="799440" y="425385"/>
                  <a:pt x="807868" y="418730"/>
                  <a:pt x="816746" y="412811"/>
                </a:cubicBezTo>
                <a:lnTo>
                  <a:pt x="830062" y="403934"/>
                </a:lnTo>
                <a:cubicBezTo>
                  <a:pt x="834501" y="400975"/>
                  <a:pt x="839607" y="398829"/>
                  <a:pt x="843379" y="395056"/>
                </a:cubicBezTo>
                <a:cubicBezTo>
                  <a:pt x="890895" y="347537"/>
                  <a:pt x="817533" y="419648"/>
                  <a:pt x="874451" y="368423"/>
                </a:cubicBezTo>
                <a:cubicBezTo>
                  <a:pt x="883783" y="360024"/>
                  <a:pt x="892206" y="350668"/>
                  <a:pt x="901084" y="341790"/>
                </a:cubicBezTo>
                <a:lnTo>
                  <a:pt x="932156" y="310718"/>
                </a:lnTo>
                <a:cubicBezTo>
                  <a:pt x="936595" y="306279"/>
                  <a:pt x="941551" y="302304"/>
                  <a:pt x="945472" y="297402"/>
                </a:cubicBezTo>
                <a:lnTo>
                  <a:pt x="963227" y="275207"/>
                </a:lnTo>
                <a:cubicBezTo>
                  <a:pt x="971949" y="249043"/>
                  <a:pt x="961786" y="274852"/>
                  <a:pt x="980983" y="244136"/>
                </a:cubicBezTo>
                <a:cubicBezTo>
                  <a:pt x="984490" y="238525"/>
                  <a:pt x="986577" y="232125"/>
                  <a:pt x="989860" y="226380"/>
                </a:cubicBezTo>
                <a:cubicBezTo>
                  <a:pt x="992507" y="221748"/>
                  <a:pt x="995779" y="217503"/>
                  <a:pt x="998738" y="213064"/>
                </a:cubicBezTo>
                <a:cubicBezTo>
                  <a:pt x="1007488" y="186813"/>
                  <a:pt x="1006593" y="195430"/>
                  <a:pt x="998738" y="150920"/>
                </a:cubicBezTo>
                <a:cubicBezTo>
                  <a:pt x="997112" y="141704"/>
                  <a:pt x="992819" y="133165"/>
                  <a:pt x="989860" y="124287"/>
                </a:cubicBezTo>
                <a:cubicBezTo>
                  <a:pt x="988380" y="119848"/>
                  <a:pt x="989315" y="113565"/>
                  <a:pt x="985422" y="110970"/>
                </a:cubicBezTo>
                <a:cubicBezTo>
                  <a:pt x="966491" y="98350"/>
                  <a:pt x="960140" y="92526"/>
                  <a:pt x="941033" y="84337"/>
                </a:cubicBezTo>
                <a:cubicBezTo>
                  <a:pt x="936733" y="82494"/>
                  <a:pt x="932156" y="81378"/>
                  <a:pt x="927717" y="79899"/>
                </a:cubicBezTo>
                <a:cubicBezTo>
                  <a:pt x="915880" y="81378"/>
                  <a:pt x="903973" y="82376"/>
                  <a:pt x="892206" y="84337"/>
                </a:cubicBezTo>
                <a:cubicBezTo>
                  <a:pt x="886188" y="85340"/>
                  <a:pt x="880406" y="87453"/>
                  <a:pt x="874451" y="88776"/>
                </a:cubicBezTo>
                <a:cubicBezTo>
                  <a:pt x="867086" y="90413"/>
                  <a:pt x="859655" y="91735"/>
                  <a:pt x="852257" y="93215"/>
                </a:cubicBezTo>
                <a:cubicBezTo>
                  <a:pt x="818828" y="115501"/>
                  <a:pt x="861309" y="89337"/>
                  <a:pt x="821185" y="106532"/>
                </a:cubicBezTo>
                <a:cubicBezTo>
                  <a:pt x="816281" y="108633"/>
                  <a:pt x="812500" y="112762"/>
                  <a:pt x="807868" y="115409"/>
                </a:cubicBezTo>
                <a:cubicBezTo>
                  <a:pt x="802123" y="118692"/>
                  <a:pt x="795497" y="120441"/>
                  <a:pt x="790113" y="124287"/>
                </a:cubicBezTo>
                <a:cubicBezTo>
                  <a:pt x="785005" y="127936"/>
                  <a:pt x="781751" y="133749"/>
                  <a:pt x="776796" y="137603"/>
                </a:cubicBezTo>
                <a:cubicBezTo>
                  <a:pt x="745055" y="162291"/>
                  <a:pt x="757639" y="148134"/>
                  <a:pt x="727969" y="168675"/>
                </a:cubicBezTo>
                <a:cubicBezTo>
                  <a:pt x="653051" y="220542"/>
                  <a:pt x="717511" y="175738"/>
                  <a:pt x="679142" y="208625"/>
                </a:cubicBezTo>
                <a:cubicBezTo>
                  <a:pt x="673525" y="213439"/>
                  <a:pt x="667004" y="217127"/>
                  <a:pt x="661387" y="221941"/>
                </a:cubicBezTo>
                <a:cubicBezTo>
                  <a:pt x="656621" y="226026"/>
                  <a:pt x="652862" y="231203"/>
                  <a:pt x="648070" y="235258"/>
                </a:cubicBezTo>
                <a:cubicBezTo>
                  <a:pt x="633605" y="247498"/>
                  <a:pt x="617080" y="257371"/>
                  <a:pt x="603682" y="270769"/>
                </a:cubicBezTo>
                <a:cubicBezTo>
                  <a:pt x="561792" y="312659"/>
                  <a:pt x="613327" y="260053"/>
                  <a:pt x="563732" y="315157"/>
                </a:cubicBezTo>
                <a:cubicBezTo>
                  <a:pt x="544774" y="336221"/>
                  <a:pt x="529496" y="343680"/>
                  <a:pt x="514905" y="372862"/>
                </a:cubicBezTo>
                <a:cubicBezTo>
                  <a:pt x="508987" y="384699"/>
                  <a:pt x="501335" y="395817"/>
                  <a:pt x="497150" y="408372"/>
                </a:cubicBezTo>
                <a:cubicBezTo>
                  <a:pt x="495670" y="412811"/>
                  <a:pt x="493846" y="417150"/>
                  <a:pt x="492711" y="421689"/>
                </a:cubicBezTo>
                <a:cubicBezTo>
                  <a:pt x="490881" y="429008"/>
                  <a:pt x="489909" y="436518"/>
                  <a:pt x="488272" y="443883"/>
                </a:cubicBezTo>
                <a:cubicBezTo>
                  <a:pt x="486949" y="449838"/>
                  <a:pt x="485313" y="455720"/>
                  <a:pt x="483833" y="461638"/>
                </a:cubicBezTo>
                <a:cubicBezTo>
                  <a:pt x="478086" y="524856"/>
                  <a:pt x="477623" y="499863"/>
                  <a:pt x="483833" y="568170"/>
                </a:cubicBezTo>
                <a:cubicBezTo>
                  <a:pt x="486508" y="597594"/>
                  <a:pt x="487856" y="615750"/>
                  <a:pt x="497150" y="643631"/>
                </a:cubicBezTo>
                <a:cubicBezTo>
                  <a:pt x="498630" y="648070"/>
                  <a:pt x="500304" y="652448"/>
                  <a:pt x="501589" y="656947"/>
                </a:cubicBezTo>
                <a:cubicBezTo>
                  <a:pt x="503265" y="662813"/>
                  <a:pt x="503624" y="669095"/>
                  <a:pt x="506027" y="674703"/>
                </a:cubicBezTo>
                <a:cubicBezTo>
                  <a:pt x="508128" y="679606"/>
                  <a:pt x="511946" y="683580"/>
                  <a:pt x="514905" y="688019"/>
                </a:cubicBezTo>
                <a:cubicBezTo>
                  <a:pt x="525460" y="719684"/>
                  <a:pt x="510493" y="681401"/>
                  <a:pt x="532660" y="714652"/>
                </a:cubicBezTo>
                <a:cubicBezTo>
                  <a:pt x="535255" y="718545"/>
                  <a:pt x="534176" y="724315"/>
                  <a:pt x="537099" y="727969"/>
                </a:cubicBezTo>
                <a:cubicBezTo>
                  <a:pt x="540432" y="732135"/>
                  <a:pt x="546318" y="733431"/>
                  <a:pt x="550416" y="736846"/>
                </a:cubicBezTo>
                <a:cubicBezTo>
                  <a:pt x="555238" y="740865"/>
                  <a:pt x="558910" y="746144"/>
                  <a:pt x="563732" y="750163"/>
                </a:cubicBezTo>
                <a:cubicBezTo>
                  <a:pt x="575203" y="759722"/>
                  <a:pt x="577022" y="759031"/>
                  <a:pt x="590365" y="763479"/>
                </a:cubicBezTo>
                <a:cubicBezTo>
                  <a:pt x="624396" y="761999"/>
                  <a:pt x="658476" y="761383"/>
                  <a:pt x="692459" y="759040"/>
                </a:cubicBezTo>
                <a:cubicBezTo>
                  <a:pt x="707447" y="758006"/>
                  <a:pt x="726267" y="752474"/>
                  <a:pt x="741286" y="750163"/>
                </a:cubicBezTo>
                <a:cubicBezTo>
                  <a:pt x="753076" y="748349"/>
                  <a:pt x="764959" y="747204"/>
                  <a:pt x="776796" y="745724"/>
                </a:cubicBezTo>
                <a:cubicBezTo>
                  <a:pt x="808726" y="735081"/>
                  <a:pt x="768852" y="747994"/>
                  <a:pt x="807868" y="736846"/>
                </a:cubicBezTo>
                <a:cubicBezTo>
                  <a:pt x="812367" y="735561"/>
                  <a:pt x="816617" y="733422"/>
                  <a:pt x="821185" y="732407"/>
                </a:cubicBezTo>
                <a:cubicBezTo>
                  <a:pt x="829971" y="730455"/>
                  <a:pt x="838940" y="729448"/>
                  <a:pt x="847818" y="727969"/>
                </a:cubicBezTo>
                <a:cubicBezTo>
                  <a:pt x="855216" y="725010"/>
                  <a:pt x="862453" y="721611"/>
                  <a:pt x="870012" y="719091"/>
                </a:cubicBezTo>
                <a:cubicBezTo>
                  <a:pt x="875799" y="717162"/>
                  <a:pt x="881901" y="716328"/>
                  <a:pt x="887767" y="714652"/>
                </a:cubicBezTo>
                <a:cubicBezTo>
                  <a:pt x="892266" y="713367"/>
                  <a:pt x="896585" y="711498"/>
                  <a:pt x="901084" y="710213"/>
                </a:cubicBezTo>
                <a:cubicBezTo>
                  <a:pt x="906950" y="708537"/>
                  <a:pt x="912973" y="707450"/>
                  <a:pt x="918839" y="705774"/>
                </a:cubicBezTo>
                <a:cubicBezTo>
                  <a:pt x="927367" y="703338"/>
                  <a:pt x="948840" y="695375"/>
                  <a:pt x="954350" y="692458"/>
                </a:cubicBezTo>
                <a:cubicBezTo>
                  <a:pt x="972517" y="682840"/>
                  <a:pt x="989231" y="670579"/>
                  <a:pt x="1007616" y="661386"/>
                </a:cubicBezTo>
                <a:cubicBezTo>
                  <a:pt x="1023909" y="653239"/>
                  <a:pt x="1024891" y="653665"/>
                  <a:pt x="1038688" y="643631"/>
                </a:cubicBezTo>
                <a:cubicBezTo>
                  <a:pt x="1050654" y="634929"/>
                  <a:pt x="1061715" y="624942"/>
                  <a:pt x="1074198" y="616998"/>
                </a:cubicBezTo>
                <a:cubicBezTo>
                  <a:pt x="1090474" y="606641"/>
                  <a:pt x="1107370" y="597198"/>
                  <a:pt x="1123026" y="585926"/>
                </a:cubicBezTo>
                <a:cubicBezTo>
                  <a:pt x="1144405" y="570533"/>
                  <a:pt x="1163250" y="551712"/>
                  <a:pt x="1185169" y="537099"/>
                </a:cubicBezTo>
                <a:cubicBezTo>
                  <a:pt x="1222734" y="512055"/>
                  <a:pt x="1223686" y="512488"/>
                  <a:pt x="1273946" y="457200"/>
                </a:cubicBezTo>
                <a:cubicBezTo>
                  <a:pt x="1317661" y="409112"/>
                  <a:pt x="1332821" y="395514"/>
                  <a:pt x="1371600" y="337351"/>
                </a:cubicBezTo>
                <a:cubicBezTo>
                  <a:pt x="1383172" y="319995"/>
                  <a:pt x="1383325" y="320958"/>
                  <a:pt x="1393794" y="297402"/>
                </a:cubicBezTo>
                <a:cubicBezTo>
                  <a:pt x="1395694" y="293126"/>
                  <a:pt x="1396888" y="288567"/>
                  <a:pt x="1398233" y="284085"/>
                </a:cubicBezTo>
                <a:cubicBezTo>
                  <a:pt x="1401328" y="273767"/>
                  <a:pt x="1404152" y="263370"/>
                  <a:pt x="1407111" y="253013"/>
                </a:cubicBezTo>
                <a:cubicBezTo>
                  <a:pt x="1408591" y="241176"/>
                  <a:pt x="1411550" y="229432"/>
                  <a:pt x="1411550" y="217503"/>
                </a:cubicBezTo>
                <a:cubicBezTo>
                  <a:pt x="1411550" y="210090"/>
                  <a:pt x="1404637" y="157290"/>
                  <a:pt x="1402672" y="146481"/>
                </a:cubicBezTo>
                <a:cubicBezTo>
                  <a:pt x="1399910" y="131291"/>
                  <a:pt x="1394158" y="111213"/>
                  <a:pt x="1380478" y="102093"/>
                </a:cubicBezTo>
                <a:cubicBezTo>
                  <a:pt x="1376039" y="99134"/>
                  <a:pt x="1371502" y="96316"/>
                  <a:pt x="1367161" y="93215"/>
                </a:cubicBezTo>
                <a:cubicBezTo>
                  <a:pt x="1361141" y="88915"/>
                  <a:pt x="1356023" y="83207"/>
                  <a:pt x="1349406" y="79899"/>
                </a:cubicBezTo>
                <a:cubicBezTo>
                  <a:pt x="1341036" y="75714"/>
                  <a:pt x="1331651" y="73980"/>
                  <a:pt x="1322773" y="71021"/>
                </a:cubicBezTo>
                <a:lnTo>
                  <a:pt x="1309457" y="66582"/>
                </a:lnTo>
                <a:cubicBezTo>
                  <a:pt x="1291973" y="67611"/>
                  <a:pt x="1224469" y="66908"/>
                  <a:pt x="1198486" y="79899"/>
                </a:cubicBezTo>
                <a:cubicBezTo>
                  <a:pt x="1143962" y="107160"/>
                  <a:pt x="1202736" y="78278"/>
                  <a:pt x="1131903" y="110970"/>
                </a:cubicBezTo>
                <a:cubicBezTo>
                  <a:pt x="1125895" y="113743"/>
                  <a:pt x="1119532" y="116002"/>
                  <a:pt x="1114148" y="119848"/>
                </a:cubicBezTo>
                <a:cubicBezTo>
                  <a:pt x="1109040" y="123497"/>
                  <a:pt x="1105853" y="129398"/>
                  <a:pt x="1100831" y="133165"/>
                </a:cubicBezTo>
                <a:cubicBezTo>
                  <a:pt x="1092140" y="139683"/>
                  <a:pt x="1074637" y="147596"/>
                  <a:pt x="1065321" y="155359"/>
                </a:cubicBezTo>
                <a:cubicBezTo>
                  <a:pt x="1060499" y="159378"/>
                  <a:pt x="1056959" y="164821"/>
                  <a:pt x="1052004" y="168675"/>
                </a:cubicBezTo>
                <a:cubicBezTo>
                  <a:pt x="1043582" y="175226"/>
                  <a:pt x="1032916" y="178886"/>
                  <a:pt x="1025371" y="186431"/>
                </a:cubicBezTo>
                <a:lnTo>
                  <a:pt x="976544" y="235258"/>
                </a:lnTo>
                <a:lnTo>
                  <a:pt x="958789" y="253013"/>
                </a:lnTo>
                <a:cubicBezTo>
                  <a:pt x="954350" y="257452"/>
                  <a:pt x="949491" y="261507"/>
                  <a:pt x="945472" y="266330"/>
                </a:cubicBezTo>
                <a:cubicBezTo>
                  <a:pt x="918542" y="298646"/>
                  <a:pt x="930212" y="283718"/>
                  <a:pt x="909961" y="310718"/>
                </a:cubicBezTo>
                <a:cubicBezTo>
                  <a:pt x="908482" y="315157"/>
                  <a:pt x="907615" y="319850"/>
                  <a:pt x="905523" y="324035"/>
                </a:cubicBezTo>
                <a:cubicBezTo>
                  <a:pt x="903137" y="328807"/>
                  <a:pt x="898812" y="332476"/>
                  <a:pt x="896645" y="337351"/>
                </a:cubicBezTo>
                <a:cubicBezTo>
                  <a:pt x="892844" y="345902"/>
                  <a:pt x="887767" y="363984"/>
                  <a:pt x="887767" y="363984"/>
                </a:cubicBezTo>
                <a:cubicBezTo>
                  <a:pt x="886287" y="372862"/>
                  <a:pt x="884322" y="381672"/>
                  <a:pt x="883328" y="390617"/>
                </a:cubicBezTo>
                <a:cubicBezTo>
                  <a:pt x="881361" y="408325"/>
                  <a:pt x="880503" y="426139"/>
                  <a:pt x="878890" y="443883"/>
                </a:cubicBezTo>
                <a:cubicBezTo>
                  <a:pt x="877544" y="458692"/>
                  <a:pt x="875931" y="473475"/>
                  <a:pt x="874451" y="488271"/>
                </a:cubicBezTo>
                <a:cubicBezTo>
                  <a:pt x="875850" y="509248"/>
                  <a:pt x="876706" y="554999"/>
                  <a:pt x="883328" y="581487"/>
                </a:cubicBezTo>
                <a:cubicBezTo>
                  <a:pt x="885598" y="590566"/>
                  <a:pt x="889247" y="599242"/>
                  <a:pt x="892206" y="608120"/>
                </a:cubicBezTo>
                <a:cubicBezTo>
                  <a:pt x="893686" y="612559"/>
                  <a:pt x="894050" y="617543"/>
                  <a:pt x="896645" y="621436"/>
                </a:cubicBezTo>
                <a:lnTo>
                  <a:pt x="914400" y="648069"/>
                </a:lnTo>
                <a:cubicBezTo>
                  <a:pt x="917359" y="652508"/>
                  <a:pt x="918839" y="658427"/>
                  <a:pt x="923278" y="661386"/>
                </a:cubicBezTo>
                <a:cubicBezTo>
                  <a:pt x="954660" y="682309"/>
                  <a:pt x="915809" y="656051"/>
                  <a:pt x="954350" y="683580"/>
                </a:cubicBezTo>
                <a:cubicBezTo>
                  <a:pt x="958691" y="686681"/>
                  <a:pt x="962791" y="690291"/>
                  <a:pt x="967666" y="692458"/>
                </a:cubicBezTo>
                <a:cubicBezTo>
                  <a:pt x="976217" y="696259"/>
                  <a:pt x="986512" y="696146"/>
                  <a:pt x="994299" y="701336"/>
                </a:cubicBezTo>
                <a:cubicBezTo>
                  <a:pt x="1019922" y="718416"/>
                  <a:pt x="994628" y="703242"/>
                  <a:pt x="1034249" y="719091"/>
                </a:cubicBezTo>
                <a:cubicBezTo>
                  <a:pt x="1041647" y="722050"/>
                  <a:pt x="1048827" y="725626"/>
                  <a:pt x="1056443" y="727969"/>
                </a:cubicBezTo>
                <a:cubicBezTo>
                  <a:pt x="1104315" y="742699"/>
                  <a:pt x="1076872" y="731966"/>
                  <a:pt x="1114148" y="741285"/>
                </a:cubicBezTo>
                <a:cubicBezTo>
                  <a:pt x="1118687" y="742420"/>
                  <a:pt x="1122925" y="744589"/>
                  <a:pt x="1127464" y="745724"/>
                </a:cubicBezTo>
                <a:cubicBezTo>
                  <a:pt x="1134784" y="747554"/>
                  <a:pt x="1142294" y="748526"/>
                  <a:pt x="1149659" y="750163"/>
                </a:cubicBezTo>
                <a:cubicBezTo>
                  <a:pt x="1155614" y="751486"/>
                  <a:pt x="1161375" y="753739"/>
                  <a:pt x="1167414" y="754602"/>
                </a:cubicBezTo>
                <a:cubicBezTo>
                  <a:pt x="1182134" y="756705"/>
                  <a:pt x="1197006" y="757561"/>
                  <a:pt x="1211802" y="759040"/>
                </a:cubicBezTo>
                <a:cubicBezTo>
                  <a:pt x="1248792" y="757561"/>
                  <a:pt x="1285830" y="756985"/>
                  <a:pt x="1322773" y="754602"/>
                </a:cubicBezTo>
                <a:cubicBezTo>
                  <a:pt x="1331754" y="754023"/>
                  <a:pt x="1340511" y="751532"/>
                  <a:pt x="1349406" y="750163"/>
                </a:cubicBezTo>
                <a:cubicBezTo>
                  <a:pt x="1359747" y="748572"/>
                  <a:pt x="1370195" y="747652"/>
                  <a:pt x="1380478" y="745724"/>
                </a:cubicBezTo>
                <a:cubicBezTo>
                  <a:pt x="1393886" y="743210"/>
                  <a:pt x="1407246" y="740361"/>
                  <a:pt x="1420427" y="736846"/>
                </a:cubicBezTo>
                <a:cubicBezTo>
                  <a:pt x="1429469" y="734435"/>
                  <a:pt x="1437796" y="729292"/>
                  <a:pt x="1447060" y="727969"/>
                </a:cubicBezTo>
                <a:lnTo>
                  <a:pt x="1478132" y="723530"/>
                </a:lnTo>
                <a:lnTo>
                  <a:pt x="1513643" y="710213"/>
                </a:lnTo>
                <a:cubicBezTo>
                  <a:pt x="1557394" y="694588"/>
                  <a:pt x="1540278" y="703996"/>
                  <a:pt x="1602420" y="679141"/>
                </a:cubicBezTo>
                <a:cubicBezTo>
                  <a:pt x="1609818" y="676182"/>
                  <a:pt x="1617333" y="673500"/>
                  <a:pt x="1624614" y="670264"/>
                </a:cubicBezTo>
                <a:cubicBezTo>
                  <a:pt x="1643973" y="661660"/>
                  <a:pt x="1662794" y="651852"/>
                  <a:pt x="1682319" y="643631"/>
                </a:cubicBezTo>
                <a:cubicBezTo>
                  <a:pt x="1690944" y="640000"/>
                  <a:pt x="1700713" y="639190"/>
                  <a:pt x="1708952" y="634753"/>
                </a:cubicBezTo>
                <a:cubicBezTo>
                  <a:pt x="1728187" y="624396"/>
                  <a:pt x="1747117" y="613451"/>
                  <a:pt x="1766657" y="603681"/>
                </a:cubicBezTo>
                <a:cubicBezTo>
                  <a:pt x="1770842" y="601589"/>
                  <a:pt x="1775924" y="601586"/>
                  <a:pt x="1779973" y="599242"/>
                </a:cubicBezTo>
                <a:cubicBezTo>
                  <a:pt x="1804133" y="585254"/>
                  <a:pt x="1827587" y="570068"/>
                  <a:pt x="1850994" y="554854"/>
                </a:cubicBezTo>
                <a:cubicBezTo>
                  <a:pt x="1857197" y="550822"/>
                  <a:pt x="1862594" y="545641"/>
                  <a:pt x="1868750" y="541537"/>
                </a:cubicBezTo>
                <a:cubicBezTo>
                  <a:pt x="1880364" y="533794"/>
                  <a:pt x="1893625" y="528383"/>
                  <a:pt x="1904260" y="519343"/>
                </a:cubicBezTo>
                <a:cubicBezTo>
                  <a:pt x="1923392" y="503081"/>
                  <a:pt x="1943128" y="486648"/>
                  <a:pt x="1957527" y="466077"/>
                </a:cubicBezTo>
                <a:cubicBezTo>
                  <a:pt x="1992198" y="416546"/>
                  <a:pt x="1975827" y="434460"/>
                  <a:pt x="2001915" y="408372"/>
                </a:cubicBezTo>
                <a:cubicBezTo>
                  <a:pt x="2009313" y="392096"/>
                  <a:pt x="2016114" y="375536"/>
                  <a:pt x="2024109" y="359545"/>
                </a:cubicBezTo>
                <a:cubicBezTo>
                  <a:pt x="2026495" y="354773"/>
                  <a:pt x="2031300" y="351290"/>
                  <a:pt x="2032987" y="346229"/>
                </a:cubicBezTo>
                <a:cubicBezTo>
                  <a:pt x="2037301" y="333288"/>
                  <a:pt x="2038213" y="319423"/>
                  <a:pt x="2041864" y="306279"/>
                </a:cubicBezTo>
                <a:cubicBezTo>
                  <a:pt x="2045621" y="292754"/>
                  <a:pt x="2050742" y="279646"/>
                  <a:pt x="2055181" y="266330"/>
                </a:cubicBezTo>
                <a:cubicBezTo>
                  <a:pt x="2053701" y="257452"/>
                  <a:pt x="2052507" y="248522"/>
                  <a:pt x="2050742" y="239697"/>
                </a:cubicBezTo>
                <a:cubicBezTo>
                  <a:pt x="2033427" y="153126"/>
                  <a:pt x="2048353" y="231167"/>
                  <a:pt x="2037426" y="181992"/>
                </a:cubicBezTo>
                <a:cubicBezTo>
                  <a:pt x="2035789" y="174627"/>
                  <a:pt x="2035636" y="166862"/>
                  <a:pt x="2032987" y="159798"/>
                </a:cubicBezTo>
                <a:cubicBezTo>
                  <a:pt x="2031114" y="154803"/>
                  <a:pt x="2026276" y="151356"/>
                  <a:pt x="2024109" y="146481"/>
                </a:cubicBezTo>
                <a:cubicBezTo>
                  <a:pt x="2013050" y="121599"/>
                  <a:pt x="2020703" y="123751"/>
                  <a:pt x="2006354" y="106532"/>
                </a:cubicBezTo>
                <a:cubicBezTo>
                  <a:pt x="1997515" y="95926"/>
                  <a:pt x="1977826" y="79268"/>
                  <a:pt x="1966404" y="75460"/>
                </a:cubicBezTo>
                <a:cubicBezTo>
                  <a:pt x="1961965" y="73980"/>
                  <a:pt x="1957273" y="73113"/>
                  <a:pt x="1953088" y="71021"/>
                </a:cubicBezTo>
                <a:cubicBezTo>
                  <a:pt x="1948316" y="68635"/>
                  <a:pt x="1944646" y="64310"/>
                  <a:pt x="1939771" y="62143"/>
                </a:cubicBezTo>
                <a:cubicBezTo>
                  <a:pt x="1928722" y="57232"/>
                  <a:pt x="1892434" y="47350"/>
                  <a:pt x="1882066" y="44388"/>
                </a:cubicBezTo>
                <a:cubicBezTo>
                  <a:pt x="1855433" y="45868"/>
                  <a:pt x="1828741" y="46516"/>
                  <a:pt x="1802167" y="48827"/>
                </a:cubicBezTo>
                <a:cubicBezTo>
                  <a:pt x="1794651" y="49481"/>
                  <a:pt x="1787338" y="51629"/>
                  <a:pt x="1779973" y="53266"/>
                </a:cubicBezTo>
                <a:cubicBezTo>
                  <a:pt x="1756434" y="58497"/>
                  <a:pt x="1749979" y="61784"/>
                  <a:pt x="1722268" y="71021"/>
                </a:cubicBezTo>
                <a:cubicBezTo>
                  <a:pt x="1691044" y="81429"/>
                  <a:pt x="1729586" y="67885"/>
                  <a:pt x="1691196" y="84337"/>
                </a:cubicBezTo>
                <a:cubicBezTo>
                  <a:pt x="1686895" y="86180"/>
                  <a:pt x="1681970" y="86504"/>
                  <a:pt x="1677880" y="88776"/>
                </a:cubicBezTo>
                <a:cubicBezTo>
                  <a:pt x="1590676" y="137225"/>
                  <a:pt x="1717773" y="71066"/>
                  <a:pt x="1624614" y="133165"/>
                </a:cubicBezTo>
                <a:cubicBezTo>
                  <a:pt x="1620175" y="136124"/>
                  <a:pt x="1615395" y="138627"/>
                  <a:pt x="1611297" y="142042"/>
                </a:cubicBezTo>
                <a:cubicBezTo>
                  <a:pt x="1577119" y="170523"/>
                  <a:pt x="1617728" y="142196"/>
                  <a:pt x="1584664" y="164236"/>
                </a:cubicBezTo>
                <a:cubicBezTo>
                  <a:pt x="1580225" y="170155"/>
                  <a:pt x="1576579" y="176761"/>
                  <a:pt x="1571348" y="181992"/>
                </a:cubicBezTo>
                <a:cubicBezTo>
                  <a:pt x="1567576" y="185764"/>
                  <a:pt x="1561446" y="186771"/>
                  <a:pt x="1558031" y="190869"/>
                </a:cubicBezTo>
                <a:cubicBezTo>
                  <a:pt x="1553795" y="195952"/>
                  <a:pt x="1553000" y="203240"/>
                  <a:pt x="1549154" y="208625"/>
                </a:cubicBezTo>
                <a:cubicBezTo>
                  <a:pt x="1545505" y="213733"/>
                  <a:pt x="1539922" y="217175"/>
                  <a:pt x="1535837" y="221941"/>
                </a:cubicBezTo>
                <a:cubicBezTo>
                  <a:pt x="1531022" y="227558"/>
                  <a:pt x="1526960" y="233778"/>
                  <a:pt x="1522521" y="239697"/>
                </a:cubicBezTo>
                <a:cubicBezTo>
                  <a:pt x="1512342" y="270231"/>
                  <a:pt x="1526266" y="233142"/>
                  <a:pt x="1504765" y="270769"/>
                </a:cubicBezTo>
                <a:cubicBezTo>
                  <a:pt x="1502444" y="274831"/>
                  <a:pt x="1502170" y="279785"/>
                  <a:pt x="1500327" y="284085"/>
                </a:cubicBezTo>
                <a:cubicBezTo>
                  <a:pt x="1497720" y="290167"/>
                  <a:pt x="1494056" y="295758"/>
                  <a:pt x="1491449" y="301840"/>
                </a:cubicBezTo>
                <a:cubicBezTo>
                  <a:pt x="1489606" y="306141"/>
                  <a:pt x="1489103" y="310972"/>
                  <a:pt x="1487010" y="315157"/>
                </a:cubicBezTo>
                <a:cubicBezTo>
                  <a:pt x="1483152" y="322874"/>
                  <a:pt x="1478132" y="329953"/>
                  <a:pt x="1473693" y="337351"/>
                </a:cubicBezTo>
                <a:cubicBezTo>
                  <a:pt x="1472214" y="343269"/>
                  <a:pt x="1470451" y="349124"/>
                  <a:pt x="1469255" y="355106"/>
                </a:cubicBezTo>
                <a:cubicBezTo>
                  <a:pt x="1467490" y="363931"/>
                  <a:pt x="1466768" y="372953"/>
                  <a:pt x="1464816" y="381739"/>
                </a:cubicBezTo>
                <a:cubicBezTo>
                  <a:pt x="1463801" y="386307"/>
                  <a:pt x="1461857" y="390617"/>
                  <a:pt x="1460377" y="395056"/>
                </a:cubicBezTo>
                <a:cubicBezTo>
                  <a:pt x="1461857" y="429087"/>
                  <a:pt x="1462472" y="463167"/>
                  <a:pt x="1464816" y="497149"/>
                </a:cubicBezTo>
                <a:cubicBezTo>
                  <a:pt x="1467142" y="530872"/>
                  <a:pt x="1467908" y="513957"/>
                  <a:pt x="1473693" y="537099"/>
                </a:cubicBezTo>
                <a:cubicBezTo>
                  <a:pt x="1475523" y="544418"/>
                  <a:pt x="1476495" y="551928"/>
                  <a:pt x="1478132" y="559293"/>
                </a:cubicBezTo>
                <a:cubicBezTo>
                  <a:pt x="1480200" y="568598"/>
                  <a:pt x="1487761" y="598148"/>
                  <a:pt x="1491449" y="603681"/>
                </a:cubicBezTo>
                <a:cubicBezTo>
                  <a:pt x="1536323" y="670994"/>
                  <a:pt x="1487752" y="601908"/>
                  <a:pt x="1522521" y="643631"/>
                </a:cubicBezTo>
                <a:cubicBezTo>
                  <a:pt x="1525936" y="647729"/>
                  <a:pt x="1527300" y="653532"/>
                  <a:pt x="1531398" y="656947"/>
                </a:cubicBezTo>
                <a:cubicBezTo>
                  <a:pt x="1536482" y="661183"/>
                  <a:pt x="1543543" y="662318"/>
                  <a:pt x="1549154" y="665825"/>
                </a:cubicBezTo>
                <a:cubicBezTo>
                  <a:pt x="1557198" y="670852"/>
                  <a:pt x="1570835" y="683323"/>
                  <a:pt x="1580226" y="688019"/>
                </a:cubicBezTo>
                <a:cubicBezTo>
                  <a:pt x="1584411" y="690111"/>
                  <a:pt x="1589242" y="690615"/>
                  <a:pt x="1593542" y="692458"/>
                </a:cubicBezTo>
                <a:cubicBezTo>
                  <a:pt x="1640611" y="712632"/>
                  <a:pt x="1578436" y="689568"/>
                  <a:pt x="1633492" y="710213"/>
                </a:cubicBezTo>
                <a:cubicBezTo>
                  <a:pt x="1650527" y="716601"/>
                  <a:pt x="1644965" y="713491"/>
                  <a:pt x="1664563" y="719091"/>
                </a:cubicBezTo>
                <a:cubicBezTo>
                  <a:pt x="1669062" y="720376"/>
                  <a:pt x="1673381" y="722245"/>
                  <a:pt x="1677880" y="723530"/>
                </a:cubicBezTo>
                <a:cubicBezTo>
                  <a:pt x="1683746" y="725206"/>
                  <a:pt x="1689792" y="726216"/>
                  <a:pt x="1695635" y="727969"/>
                </a:cubicBezTo>
                <a:cubicBezTo>
                  <a:pt x="1704598" y="730658"/>
                  <a:pt x="1713190" y="734576"/>
                  <a:pt x="1722268" y="736846"/>
                </a:cubicBezTo>
                <a:cubicBezTo>
                  <a:pt x="1729599" y="738679"/>
                  <a:pt x="1779140" y="748498"/>
                  <a:pt x="1793290" y="750163"/>
                </a:cubicBezTo>
                <a:cubicBezTo>
                  <a:pt x="1809521" y="752073"/>
                  <a:pt x="1825841" y="753122"/>
                  <a:pt x="1842117" y="754602"/>
                </a:cubicBezTo>
                <a:cubicBezTo>
                  <a:pt x="1871753" y="752322"/>
                  <a:pt x="1913689" y="749539"/>
                  <a:pt x="1944210" y="745724"/>
                </a:cubicBezTo>
                <a:cubicBezTo>
                  <a:pt x="2032824" y="734647"/>
                  <a:pt x="1932481" y="747182"/>
                  <a:pt x="1984160" y="736846"/>
                </a:cubicBezTo>
                <a:cubicBezTo>
                  <a:pt x="1994419" y="734794"/>
                  <a:pt x="2004874" y="733887"/>
                  <a:pt x="2015231" y="732407"/>
                </a:cubicBezTo>
                <a:cubicBezTo>
                  <a:pt x="2024109" y="729448"/>
                  <a:pt x="2032786" y="725800"/>
                  <a:pt x="2041864" y="723530"/>
                </a:cubicBezTo>
                <a:cubicBezTo>
                  <a:pt x="2054609" y="720344"/>
                  <a:pt x="2075444" y="715617"/>
                  <a:pt x="2086253" y="710213"/>
                </a:cubicBezTo>
                <a:cubicBezTo>
                  <a:pt x="2146657" y="680011"/>
                  <a:pt x="2102640" y="703855"/>
                  <a:pt x="2135080" y="683580"/>
                </a:cubicBezTo>
                <a:cubicBezTo>
                  <a:pt x="2142396" y="679008"/>
                  <a:pt x="2150254" y="675279"/>
                  <a:pt x="2157274" y="670264"/>
                </a:cubicBezTo>
                <a:cubicBezTo>
                  <a:pt x="2239048" y="611854"/>
                  <a:pt x="2199113" y="626725"/>
                  <a:pt x="2241612" y="612559"/>
                </a:cubicBezTo>
                <a:cubicBezTo>
                  <a:pt x="2262327" y="597763"/>
                  <a:pt x="2283262" y="583271"/>
                  <a:pt x="2303756" y="568170"/>
                </a:cubicBezTo>
                <a:cubicBezTo>
                  <a:pt x="2311383" y="562550"/>
                  <a:pt x="2318270" y="555962"/>
                  <a:pt x="2325950" y="550415"/>
                </a:cubicBezTo>
                <a:cubicBezTo>
                  <a:pt x="2375574" y="514576"/>
                  <a:pt x="2414805" y="495145"/>
                  <a:pt x="2454676" y="443883"/>
                </a:cubicBezTo>
                <a:lnTo>
                  <a:pt x="2516820" y="363984"/>
                </a:lnTo>
                <a:cubicBezTo>
                  <a:pt x="2532059" y="344263"/>
                  <a:pt x="2532238" y="344830"/>
                  <a:pt x="2543453" y="319596"/>
                </a:cubicBezTo>
                <a:cubicBezTo>
                  <a:pt x="2545353" y="315320"/>
                  <a:pt x="2546293" y="310676"/>
                  <a:pt x="2547892" y="306279"/>
                </a:cubicBezTo>
                <a:cubicBezTo>
                  <a:pt x="2552212" y="294399"/>
                  <a:pt x="2557641" y="282897"/>
                  <a:pt x="2561208" y="270769"/>
                </a:cubicBezTo>
                <a:cubicBezTo>
                  <a:pt x="2569661" y="242029"/>
                  <a:pt x="2574641" y="201206"/>
                  <a:pt x="2578963" y="173114"/>
                </a:cubicBezTo>
                <a:cubicBezTo>
                  <a:pt x="2577484" y="164236"/>
                  <a:pt x="2575893" y="155376"/>
                  <a:pt x="2574525" y="146481"/>
                </a:cubicBezTo>
                <a:cubicBezTo>
                  <a:pt x="2573305" y="138548"/>
                  <a:pt x="2571659" y="112915"/>
                  <a:pt x="2565647" y="102093"/>
                </a:cubicBezTo>
                <a:cubicBezTo>
                  <a:pt x="2556013" y="84752"/>
                  <a:pt x="2537686" y="59778"/>
                  <a:pt x="2521259" y="48827"/>
                </a:cubicBezTo>
                <a:cubicBezTo>
                  <a:pt x="2516820" y="45868"/>
                  <a:pt x="2512040" y="43364"/>
                  <a:pt x="2507942" y="39949"/>
                </a:cubicBezTo>
                <a:cubicBezTo>
                  <a:pt x="2503120" y="35930"/>
                  <a:pt x="2499448" y="30652"/>
                  <a:pt x="2494626" y="26633"/>
                </a:cubicBezTo>
                <a:cubicBezTo>
                  <a:pt x="2480557" y="14909"/>
                  <a:pt x="2474032" y="15329"/>
                  <a:pt x="2454676" y="8877"/>
                </a:cubicBezTo>
                <a:lnTo>
                  <a:pt x="2441360" y="4438"/>
                </a:lnTo>
                <a:lnTo>
                  <a:pt x="2428043" y="0"/>
                </a:lnTo>
                <a:cubicBezTo>
                  <a:pt x="2411767" y="1479"/>
                  <a:pt x="2395415" y="2278"/>
                  <a:pt x="2379216" y="4438"/>
                </a:cubicBezTo>
                <a:cubicBezTo>
                  <a:pt x="2368035" y="5929"/>
                  <a:pt x="2343238" y="14951"/>
                  <a:pt x="2334827" y="17755"/>
                </a:cubicBezTo>
                <a:cubicBezTo>
                  <a:pt x="2330388" y="19235"/>
                  <a:pt x="2325404" y="19599"/>
                  <a:pt x="2321511" y="22194"/>
                </a:cubicBezTo>
                <a:lnTo>
                  <a:pt x="2294878" y="39949"/>
                </a:lnTo>
                <a:cubicBezTo>
                  <a:pt x="2290439" y="42908"/>
                  <a:pt x="2285333" y="45055"/>
                  <a:pt x="2281561" y="48827"/>
                </a:cubicBezTo>
                <a:cubicBezTo>
                  <a:pt x="2240820" y="89568"/>
                  <a:pt x="2259443" y="74293"/>
                  <a:pt x="2228295" y="97654"/>
                </a:cubicBezTo>
                <a:cubicBezTo>
                  <a:pt x="2225336" y="102093"/>
                  <a:pt x="2222833" y="106872"/>
                  <a:pt x="2219418" y="110970"/>
                </a:cubicBezTo>
                <a:cubicBezTo>
                  <a:pt x="2215399" y="115793"/>
                  <a:pt x="2209750" y="119179"/>
                  <a:pt x="2206101" y="124287"/>
                </a:cubicBezTo>
                <a:cubicBezTo>
                  <a:pt x="2202255" y="129671"/>
                  <a:pt x="2200628" y="136368"/>
                  <a:pt x="2197224" y="142042"/>
                </a:cubicBezTo>
                <a:cubicBezTo>
                  <a:pt x="2191734" y="151191"/>
                  <a:pt x="2184239" y="159131"/>
                  <a:pt x="2179468" y="168675"/>
                </a:cubicBezTo>
                <a:cubicBezTo>
                  <a:pt x="2176509" y="174594"/>
                  <a:pt x="2173995" y="180757"/>
                  <a:pt x="2170591" y="186431"/>
                </a:cubicBezTo>
                <a:cubicBezTo>
                  <a:pt x="2165102" y="195580"/>
                  <a:pt x="2156797" y="203157"/>
                  <a:pt x="2152835" y="213064"/>
                </a:cubicBezTo>
                <a:cubicBezTo>
                  <a:pt x="2146953" y="227769"/>
                  <a:pt x="2138878" y="246699"/>
                  <a:pt x="2135080" y="261891"/>
                </a:cubicBezTo>
                <a:cubicBezTo>
                  <a:pt x="2128369" y="288732"/>
                  <a:pt x="2132573" y="273847"/>
                  <a:pt x="2121763" y="306279"/>
                </a:cubicBezTo>
                <a:lnTo>
                  <a:pt x="2117325" y="319596"/>
                </a:lnTo>
                <a:cubicBezTo>
                  <a:pt x="2115846" y="324035"/>
                  <a:pt x="2113804" y="328324"/>
                  <a:pt x="2112886" y="332912"/>
                </a:cubicBezTo>
                <a:cubicBezTo>
                  <a:pt x="2111406" y="340310"/>
                  <a:pt x="2110144" y="347755"/>
                  <a:pt x="2108447" y="355106"/>
                </a:cubicBezTo>
                <a:cubicBezTo>
                  <a:pt x="2105703" y="366995"/>
                  <a:pt x="2102528" y="378780"/>
                  <a:pt x="2099569" y="390617"/>
                </a:cubicBezTo>
                <a:lnTo>
                  <a:pt x="2095130" y="408372"/>
                </a:lnTo>
                <a:cubicBezTo>
                  <a:pt x="2096610" y="436485"/>
                  <a:pt x="2097130" y="464664"/>
                  <a:pt x="2099569" y="492710"/>
                </a:cubicBezTo>
                <a:cubicBezTo>
                  <a:pt x="2100098" y="498788"/>
                  <a:pt x="2101605" y="504858"/>
                  <a:pt x="2104008" y="510466"/>
                </a:cubicBezTo>
                <a:cubicBezTo>
                  <a:pt x="2106110" y="515369"/>
                  <a:pt x="2109927" y="519343"/>
                  <a:pt x="2112886" y="523782"/>
                </a:cubicBezTo>
                <a:cubicBezTo>
                  <a:pt x="2114366" y="528221"/>
                  <a:pt x="2115004" y="533036"/>
                  <a:pt x="2117325" y="537099"/>
                </a:cubicBezTo>
                <a:cubicBezTo>
                  <a:pt x="2125429" y="551281"/>
                  <a:pt x="2143287" y="566162"/>
                  <a:pt x="2148396" y="581487"/>
                </a:cubicBezTo>
                <a:cubicBezTo>
                  <a:pt x="2156874" y="606920"/>
                  <a:pt x="2146404" y="583933"/>
                  <a:pt x="2170591" y="608120"/>
                </a:cubicBezTo>
                <a:cubicBezTo>
                  <a:pt x="2175822" y="613351"/>
                  <a:pt x="2178676" y="620644"/>
                  <a:pt x="2183907" y="625875"/>
                </a:cubicBezTo>
                <a:cubicBezTo>
                  <a:pt x="2187679" y="629647"/>
                  <a:pt x="2192956" y="631552"/>
                  <a:pt x="2197224" y="634753"/>
                </a:cubicBezTo>
                <a:cubicBezTo>
                  <a:pt x="2204803" y="640437"/>
                  <a:pt x="2211349" y="647543"/>
                  <a:pt x="2219418" y="652508"/>
                </a:cubicBezTo>
                <a:cubicBezTo>
                  <a:pt x="2230689" y="659444"/>
                  <a:pt x="2243916" y="662924"/>
                  <a:pt x="2254928" y="670264"/>
                </a:cubicBezTo>
                <a:cubicBezTo>
                  <a:pt x="2266937" y="678269"/>
                  <a:pt x="2271925" y="682389"/>
                  <a:pt x="2286000" y="688019"/>
                </a:cubicBezTo>
                <a:cubicBezTo>
                  <a:pt x="2294689" y="691495"/>
                  <a:pt x="2303670" y="694208"/>
                  <a:pt x="2312633" y="696897"/>
                </a:cubicBezTo>
                <a:cubicBezTo>
                  <a:pt x="2318477" y="698650"/>
                  <a:pt x="2324677" y="699194"/>
                  <a:pt x="2330389" y="701336"/>
                </a:cubicBezTo>
                <a:cubicBezTo>
                  <a:pt x="2336585" y="703659"/>
                  <a:pt x="2342000" y="707756"/>
                  <a:pt x="2348144" y="710213"/>
                </a:cubicBezTo>
                <a:cubicBezTo>
                  <a:pt x="2374518" y="720762"/>
                  <a:pt x="2369640" y="716989"/>
                  <a:pt x="2392532" y="723530"/>
                </a:cubicBezTo>
                <a:cubicBezTo>
                  <a:pt x="2434171" y="735427"/>
                  <a:pt x="2367136" y="718873"/>
                  <a:pt x="2428043" y="732407"/>
                </a:cubicBezTo>
                <a:cubicBezTo>
                  <a:pt x="2433998" y="733730"/>
                  <a:pt x="2439843" y="735523"/>
                  <a:pt x="2445798" y="736846"/>
                </a:cubicBezTo>
                <a:cubicBezTo>
                  <a:pt x="2453163" y="738483"/>
                  <a:pt x="2460616" y="739704"/>
                  <a:pt x="2467993" y="741285"/>
                </a:cubicBezTo>
                <a:cubicBezTo>
                  <a:pt x="2481331" y="744143"/>
                  <a:pt x="2494508" y="747792"/>
                  <a:pt x="2507942" y="750163"/>
                </a:cubicBezTo>
                <a:cubicBezTo>
                  <a:pt x="2519690" y="752236"/>
                  <a:pt x="2531616" y="753122"/>
                  <a:pt x="2543453" y="754602"/>
                </a:cubicBezTo>
                <a:cubicBezTo>
                  <a:pt x="2649601" y="748358"/>
                  <a:pt x="2587272" y="755513"/>
                  <a:pt x="2641107" y="745724"/>
                </a:cubicBezTo>
                <a:cubicBezTo>
                  <a:pt x="2667954" y="740842"/>
                  <a:pt x="2661490" y="743961"/>
                  <a:pt x="2681057" y="736846"/>
                </a:cubicBezTo>
                <a:cubicBezTo>
                  <a:pt x="2692937" y="732526"/>
                  <a:pt x="2705413" y="729479"/>
                  <a:pt x="2716567" y="723530"/>
                </a:cubicBezTo>
                <a:cubicBezTo>
                  <a:pt x="2727798" y="717540"/>
                  <a:pt x="2737282" y="708734"/>
                  <a:pt x="2747639" y="701336"/>
                </a:cubicBezTo>
                <a:cubicBezTo>
                  <a:pt x="2753557" y="690979"/>
                  <a:pt x="2760549" y="681165"/>
                  <a:pt x="2765394" y="670264"/>
                </a:cubicBezTo>
                <a:cubicBezTo>
                  <a:pt x="2787102" y="621420"/>
                  <a:pt x="2778292" y="636224"/>
                  <a:pt x="2787589" y="603681"/>
                </a:cubicBezTo>
                <a:cubicBezTo>
                  <a:pt x="2788874" y="599182"/>
                  <a:pt x="2790892" y="594904"/>
                  <a:pt x="2792027" y="590365"/>
                </a:cubicBezTo>
                <a:cubicBezTo>
                  <a:pt x="2793857" y="583045"/>
                  <a:pt x="2794481" y="575449"/>
                  <a:pt x="2796466" y="568170"/>
                </a:cubicBezTo>
                <a:cubicBezTo>
                  <a:pt x="2801838" y="548474"/>
                  <a:pt x="2821455" y="498410"/>
                  <a:pt x="2827538" y="488271"/>
                </a:cubicBezTo>
                <a:lnTo>
                  <a:pt x="2840855" y="466077"/>
                </a:lnTo>
                <a:cubicBezTo>
                  <a:pt x="2846829" y="442177"/>
                  <a:pt x="2850946" y="434206"/>
                  <a:pt x="2840855" y="403934"/>
                </a:cubicBezTo>
                <a:cubicBezTo>
                  <a:pt x="2839168" y="398873"/>
                  <a:pt x="2822203" y="395056"/>
                  <a:pt x="2827538" y="395056"/>
                </a:cubicBezTo>
                <a:cubicBezTo>
                  <a:pt x="2844081" y="395056"/>
                  <a:pt x="2859989" y="401595"/>
                  <a:pt x="2876365" y="403934"/>
                </a:cubicBezTo>
                <a:cubicBezTo>
                  <a:pt x="2891086" y="406037"/>
                  <a:pt x="2905958" y="406893"/>
                  <a:pt x="2920754" y="408372"/>
                </a:cubicBezTo>
                <a:lnTo>
                  <a:pt x="3240350" y="399495"/>
                </a:lnTo>
                <a:cubicBezTo>
                  <a:pt x="3262717" y="398467"/>
                  <a:pt x="3284689" y="393184"/>
                  <a:pt x="3306932" y="390617"/>
                </a:cubicBezTo>
                <a:cubicBezTo>
                  <a:pt x="3323167" y="388744"/>
                  <a:pt x="3339484" y="387658"/>
                  <a:pt x="3355760" y="386178"/>
                </a:cubicBezTo>
                <a:lnTo>
                  <a:pt x="3369076" y="381739"/>
                </a:ln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79503" y="3105150"/>
            <a:ext cx="3369076" cy="763479"/>
          </a:xfrm>
          <a:custGeom>
            <a:avLst/>
            <a:gdLst>
              <a:gd name="connsiteX0" fmla="*/ 0 w 3369076"/>
              <a:gd name="connsiteY0" fmla="*/ 492710 h 763479"/>
              <a:gd name="connsiteX1" fmla="*/ 181993 w 3369076"/>
              <a:gd name="connsiteY1" fmla="*/ 488271 h 763479"/>
              <a:gd name="connsiteX2" fmla="*/ 488272 w 3369076"/>
              <a:gd name="connsiteY2" fmla="*/ 497149 h 763479"/>
              <a:gd name="connsiteX3" fmla="*/ 621437 w 3369076"/>
              <a:gd name="connsiteY3" fmla="*/ 492710 h 763479"/>
              <a:gd name="connsiteX4" fmla="*/ 656948 w 3369076"/>
              <a:gd name="connsiteY4" fmla="*/ 483833 h 763479"/>
              <a:gd name="connsiteX5" fmla="*/ 674703 w 3369076"/>
              <a:gd name="connsiteY5" fmla="*/ 479394 h 763479"/>
              <a:gd name="connsiteX6" fmla="*/ 696897 w 3369076"/>
              <a:gd name="connsiteY6" fmla="*/ 470516 h 763479"/>
              <a:gd name="connsiteX7" fmla="*/ 723530 w 3369076"/>
              <a:gd name="connsiteY7" fmla="*/ 461638 h 763479"/>
              <a:gd name="connsiteX8" fmla="*/ 736847 w 3369076"/>
              <a:gd name="connsiteY8" fmla="*/ 452761 h 763479"/>
              <a:gd name="connsiteX9" fmla="*/ 763480 w 3369076"/>
              <a:gd name="connsiteY9" fmla="*/ 443883 h 763479"/>
              <a:gd name="connsiteX10" fmla="*/ 790113 w 3369076"/>
              <a:gd name="connsiteY10" fmla="*/ 430567 h 763479"/>
              <a:gd name="connsiteX11" fmla="*/ 816746 w 3369076"/>
              <a:gd name="connsiteY11" fmla="*/ 412811 h 763479"/>
              <a:gd name="connsiteX12" fmla="*/ 830062 w 3369076"/>
              <a:gd name="connsiteY12" fmla="*/ 403934 h 763479"/>
              <a:gd name="connsiteX13" fmla="*/ 843379 w 3369076"/>
              <a:gd name="connsiteY13" fmla="*/ 395056 h 763479"/>
              <a:gd name="connsiteX14" fmla="*/ 874451 w 3369076"/>
              <a:gd name="connsiteY14" fmla="*/ 368423 h 763479"/>
              <a:gd name="connsiteX15" fmla="*/ 901084 w 3369076"/>
              <a:gd name="connsiteY15" fmla="*/ 341790 h 763479"/>
              <a:gd name="connsiteX16" fmla="*/ 932156 w 3369076"/>
              <a:gd name="connsiteY16" fmla="*/ 310718 h 763479"/>
              <a:gd name="connsiteX17" fmla="*/ 945472 w 3369076"/>
              <a:gd name="connsiteY17" fmla="*/ 297402 h 763479"/>
              <a:gd name="connsiteX18" fmla="*/ 963227 w 3369076"/>
              <a:gd name="connsiteY18" fmla="*/ 275207 h 763479"/>
              <a:gd name="connsiteX19" fmla="*/ 980983 w 3369076"/>
              <a:gd name="connsiteY19" fmla="*/ 244136 h 763479"/>
              <a:gd name="connsiteX20" fmla="*/ 989860 w 3369076"/>
              <a:gd name="connsiteY20" fmla="*/ 226380 h 763479"/>
              <a:gd name="connsiteX21" fmla="*/ 998738 w 3369076"/>
              <a:gd name="connsiteY21" fmla="*/ 213064 h 763479"/>
              <a:gd name="connsiteX22" fmla="*/ 998738 w 3369076"/>
              <a:gd name="connsiteY22" fmla="*/ 150920 h 763479"/>
              <a:gd name="connsiteX23" fmla="*/ 989860 w 3369076"/>
              <a:gd name="connsiteY23" fmla="*/ 124287 h 763479"/>
              <a:gd name="connsiteX24" fmla="*/ 985422 w 3369076"/>
              <a:gd name="connsiteY24" fmla="*/ 110970 h 763479"/>
              <a:gd name="connsiteX25" fmla="*/ 941033 w 3369076"/>
              <a:gd name="connsiteY25" fmla="*/ 84337 h 763479"/>
              <a:gd name="connsiteX26" fmla="*/ 927717 w 3369076"/>
              <a:gd name="connsiteY26" fmla="*/ 79899 h 763479"/>
              <a:gd name="connsiteX27" fmla="*/ 892206 w 3369076"/>
              <a:gd name="connsiteY27" fmla="*/ 84337 h 763479"/>
              <a:gd name="connsiteX28" fmla="*/ 874451 w 3369076"/>
              <a:gd name="connsiteY28" fmla="*/ 88776 h 763479"/>
              <a:gd name="connsiteX29" fmla="*/ 852257 w 3369076"/>
              <a:gd name="connsiteY29" fmla="*/ 93215 h 763479"/>
              <a:gd name="connsiteX30" fmla="*/ 821185 w 3369076"/>
              <a:gd name="connsiteY30" fmla="*/ 106532 h 763479"/>
              <a:gd name="connsiteX31" fmla="*/ 807868 w 3369076"/>
              <a:gd name="connsiteY31" fmla="*/ 115409 h 763479"/>
              <a:gd name="connsiteX32" fmla="*/ 790113 w 3369076"/>
              <a:gd name="connsiteY32" fmla="*/ 124287 h 763479"/>
              <a:gd name="connsiteX33" fmla="*/ 776796 w 3369076"/>
              <a:gd name="connsiteY33" fmla="*/ 137603 h 763479"/>
              <a:gd name="connsiteX34" fmla="*/ 727969 w 3369076"/>
              <a:gd name="connsiteY34" fmla="*/ 168675 h 763479"/>
              <a:gd name="connsiteX35" fmla="*/ 679142 w 3369076"/>
              <a:gd name="connsiteY35" fmla="*/ 208625 h 763479"/>
              <a:gd name="connsiteX36" fmla="*/ 661387 w 3369076"/>
              <a:gd name="connsiteY36" fmla="*/ 221941 h 763479"/>
              <a:gd name="connsiteX37" fmla="*/ 648070 w 3369076"/>
              <a:gd name="connsiteY37" fmla="*/ 235258 h 763479"/>
              <a:gd name="connsiteX38" fmla="*/ 603682 w 3369076"/>
              <a:gd name="connsiteY38" fmla="*/ 270769 h 763479"/>
              <a:gd name="connsiteX39" fmla="*/ 563732 w 3369076"/>
              <a:gd name="connsiteY39" fmla="*/ 315157 h 763479"/>
              <a:gd name="connsiteX40" fmla="*/ 514905 w 3369076"/>
              <a:gd name="connsiteY40" fmla="*/ 372862 h 763479"/>
              <a:gd name="connsiteX41" fmla="*/ 497150 w 3369076"/>
              <a:gd name="connsiteY41" fmla="*/ 408372 h 763479"/>
              <a:gd name="connsiteX42" fmla="*/ 492711 w 3369076"/>
              <a:gd name="connsiteY42" fmla="*/ 421689 h 763479"/>
              <a:gd name="connsiteX43" fmla="*/ 488272 w 3369076"/>
              <a:gd name="connsiteY43" fmla="*/ 443883 h 763479"/>
              <a:gd name="connsiteX44" fmla="*/ 483833 w 3369076"/>
              <a:gd name="connsiteY44" fmla="*/ 461638 h 763479"/>
              <a:gd name="connsiteX45" fmla="*/ 483833 w 3369076"/>
              <a:gd name="connsiteY45" fmla="*/ 568170 h 763479"/>
              <a:gd name="connsiteX46" fmla="*/ 497150 w 3369076"/>
              <a:gd name="connsiteY46" fmla="*/ 643631 h 763479"/>
              <a:gd name="connsiteX47" fmla="*/ 501589 w 3369076"/>
              <a:gd name="connsiteY47" fmla="*/ 656947 h 763479"/>
              <a:gd name="connsiteX48" fmla="*/ 506027 w 3369076"/>
              <a:gd name="connsiteY48" fmla="*/ 674703 h 763479"/>
              <a:gd name="connsiteX49" fmla="*/ 514905 w 3369076"/>
              <a:gd name="connsiteY49" fmla="*/ 688019 h 763479"/>
              <a:gd name="connsiteX50" fmla="*/ 532660 w 3369076"/>
              <a:gd name="connsiteY50" fmla="*/ 714652 h 763479"/>
              <a:gd name="connsiteX51" fmla="*/ 537099 w 3369076"/>
              <a:gd name="connsiteY51" fmla="*/ 727969 h 763479"/>
              <a:gd name="connsiteX52" fmla="*/ 550416 w 3369076"/>
              <a:gd name="connsiteY52" fmla="*/ 736846 h 763479"/>
              <a:gd name="connsiteX53" fmla="*/ 563732 w 3369076"/>
              <a:gd name="connsiteY53" fmla="*/ 750163 h 763479"/>
              <a:gd name="connsiteX54" fmla="*/ 590365 w 3369076"/>
              <a:gd name="connsiteY54" fmla="*/ 763479 h 763479"/>
              <a:gd name="connsiteX55" fmla="*/ 692459 w 3369076"/>
              <a:gd name="connsiteY55" fmla="*/ 759040 h 763479"/>
              <a:gd name="connsiteX56" fmla="*/ 741286 w 3369076"/>
              <a:gd name="connsiteY56" fmla="*/ 750163 h 763479"/>
              <a:gd name="connsiteX57" fmla="*/ 776796 w 3369076"/>
              <a:gd name="connsiteY57" fmla="*/ 745724 h 763479"/>
              <a:gd name="connsiteX58" fmla="*/ 807868 w 3369076"/>
              <a:gd name="connsiteY58" fmla="*/ 736846 h 763479"/>
              <a:gd name="connsiteX59" fmla="*/ 821185 w 3369076"/>
              <a:gd name="connsiteY59" fmla="*/ 732407 h 763479"/>
              <a:gd name="connsiteX60" fmla="*/ 847818 w 3369076"/>
              <a:gd name="connsiteY60" fmla="*/ 727969 h 763479"/>
              <a:gd name="connsiteX61" fmla="*/ 870012 w 3369076"/>
              <a:gd name="connsiteY61" fmla="*/ 719091 h 763479"/>
              <a:gd name="connsiteX62" fmla="*/ 887767 w 3369076"/>
              <a:gd name="connsiteY62" fmla="*/ 714652 h 763479"/>
              <a:gd name="connsiteX63" fmla="*/ 901084 w 3369076"/>
              <a:gd name="connsiteY63" fmla="*/ 710213 h 763479"/>
              <a:gd name="connsiteX64" fmla="*/ 918839 w 3369076"/>
              <a:gd name="connsiteY64" fmla="*/ 705774 h 763479"/>
              <a:gd name="connsiteX65" fmla="*/ 954350 w 3369076"/>
              <a:gd name="connsiteY65" fmla="*/ 692458 h 763479"/>
              <a:gd name="connsiteX66" fmla="*/ 1007616 w 3369076"/>
              <a:gd name="connsiteY66" fmla="*/ 661386 h 763479"/>
              <a:gd name="connsiteX67" fmla="*/ 1038688 w 3369076"/>
              <a:gd name="connsiteY67" fmla="*/ 643631 h 763479"/>
              <a:gd name="connsiteX68" fmla="*/ 1074198 w 3369076"/>
              <a:gd name="connsiteY68" fmla="*/ 616998 h 763479"/>
              <a:gd name="connsiteX69" fmla="*/ 1123026 w 3369076"/>
              <a:gd name="connsiteY69" fmla="*/ 585926 h 763479"/>
              <a:gd name="connsiteX70" fmla="*/ 1185169 w 3369076"/>
              <a:gd name="connsiteY70" fmla="*/ 537099 h 763479"/>
              <a:gd name="connsiteX71" fmla="*/ 1273946 w 3369076"/>
              <a:gd name="connsiteY71" fmla="*/ 457200 h 763479"/>
              <a:gd name="connsiteX72" fmla="*/ 1371600 w 3369076"/>
              <a:gd name="connsiteY72" fmla="*/ 337351 h 763479"/>
              <a:gd name="connsiteX73" fmla="*/ 1393794 w 3369076"/>
              <a:gd name="connsiteY73" fmla="*/ 297402 h 763479"/>
              <a:gd name="connsiteX74" fmla="*/ 1398233 w 3369076"/>
              <a:gd name="connsiteY74" fmla="*/ 284085 h 763479"/>
              <a:gd name="connsiteX75" fmla="*/ 1407111 w 3369076"/>
              <a:gd name="connsiteY75" fmla="*/ 253013 h 763479"/>
              <a:gd name="connsiteX76" fmla="*/ 1411550 w 3369076"/>
              <a:gd name="connsiteY76" fmla="*/ 217503 h 763479"/>
              <a:gd name="connsiteX77" fmla="*/ 1402672 w 3369076"/>
              <a:gd name="connsiteY77" fmla="*/ 146481 h 763479"/>
              <a:gd name="connsiteX78" fmla="*/ 1380478 w 3369076"/>
              <a:gd name="connsiteY78" fmla="*/ 102093 h 763479"/>
              <a:gd name="connsiteX79" fmla="*/ 1367161 w 3369076"/>
              <a:gd name="connsiteY79" fmla="*/ 93215 h 763479"/>
              <a:gd name="connsiteX80" fmla="*/ 1349406 w 3369076"/>
              <a:gd name="connsiteY80" fmla="*/ 79899 h 763479"/>
              <a:gd name="connsiteX81" fmla="*/ 1322773 w 3369076"/>
              <a:gd name="connsiteY81" fmla="*/ 71021 h 763479"/>
              <a:gd name="connsiteX82" fmla="*/ 1309457 w 3369076"/>
              <a:gd name="connsiteY82" fmla="*/ 66582 h 763479"/>
              <a:gd name="connsiteX83" fmla="*/ 1198486 w 3369076"/>
              <a:gd name="connsiteY83" fmla="*/ 79899 h 763479"/>
              <a:gd name="connsiteX84" fmla="*/ 1131903 w 3369076"/>
              <a:gd name="connsiteY84" fmla="*/ 110970 h 763479"/>
              <a:gd name="connsiteX85" fmla="*/ 1114148 w 3369076"/>
              <a:gd name="connsiteY85" fmla="*/ 119848 h 763479"/>
              <a:gd name="connsiteX86" fmla="*/ 1100831 w 3369076"/>
              <a:gd name="connsiteY86" fmla="*/ 133165 h 763479"/>
              <a:gd name="connsiteX87" fmla="*/ 1065321 w 3369076"/>
              <a:gd name="connsiteY87" fmla="*/ 155359 h 763479"/>
              <a:gd name="connsiteX88" fmla="*/ 1052004 w 3369076"/>
              <a:gd name="connsiteY88" fmla="*/ 168675 h 763479"/>
              <a:gd name="connsiteX89" fmla="*/ 1025371 w 3369076"/>
              <a:gd name="connsiteY89" fmla="*/ 186431 h 763479"/>
              <a:gd name="connsiteX90" fmla="*/ 976544 w 3369076"/>
              <a:gd name="connsiteY90" fmla="*/ 235258 h 763479"/>
              <a:gd name="connsiteX91" fmla="*/ 958789 w 3369076"/>
              <a:gd name="connsiteY91" fmla="*/ 253013 h 763479"/>
              <a:gd name="connsiteX92" fmla="*/ 945472 w 3369076"/>
              <a:gd name="connsiteY92" fmla="*/ 266330 h 763479"/>
              <a:gd name="connsiteX93" fmla="*/ 909961 w 3369076"/>
              <a:gd name="connsiteY93" fmla="*/ 310718 h 763479"/>
              <a:gd name="connsiteX94" fmla="*/ 905523 w 3369076"/>
              <a:gd name="connsiteY94" fmla="*/ 324035 h 763479"/>
              <a:gd name="connsiteX95" fmla="*/ 896645 w 3369076"/>
              <a:gd name="connsiteY95" fmla="*/ 337351 h 763479"/>
              <a:gd name="connsiteX96" fmla="*/ 887767 w 3369076"/>
              <a:gd name="connsiteY96" fmla="*/ 363984 h 763479"/>
              <a:gd name="connsiteX97" fmla="*/ 883328 w 3369076"/>
              <a:gd name="connsiteY97" fmla="*/ 390617 h 763479"/>
              <a:gd name="connsiteX98" fmla="*/ 878890 w 3369076"/>
              <a:gd name="connsiteY98" fmla="*/ 443883 h 763479"/>
              <a:gd name="connsiteX99" fmla="*/ 874451 w 3369076"/>
              <a:gd name="connsiteY99" fmla="*/ 488271 h 763479"/>
              <a:gd name="connsiteX100" fmla="*/ 883328 w 3369076"/>
              <a:gd name="connsiteY100" fmla="*/ 581487 h 763479"/>
              <a:gd name="connsiteX101" fmla="*/ 892206 w 3369076"/>
              <a:gd name="connsiteY101" fmla="*/ 608120 h 763479"/>
              <a:gd name="connsiteX102" fmla="*/ 896645 w 3369076"/>
              <a:gd name="connsiteY102" fmla="*/ 621436 h 763479"/>
              <a:gd name="connsiteX103" fmla="*/ 914400 w 3369076"/>
              <a:gd name="connsiteY103" fmla="*/ 648069 h 763479"/>
              <a:gd name="connsiteX104" fmla="*/ 923278 w 3369076"/>
              <a:gd name="connsiteY104" fmla="*/ 661386 h 763479"/>
              <a:gd name="connsiteX105" fmla="*/ 954350 w 3369076"/>
              <a:gd name="connsiteY105" fmla="*/ 683580 h 763479"/>
              <a:gd name="connsiteX106" fmla="*/ 967666 w 3369076"/>
              <a:gd name="connsiteY106" fmla="*/ 692458 h 763479"/>
              <a:gd name="connsiteX107" fmla="*/ 994299 w 3369076"/>
              <a:gd name="connsiteY107" fmla="*/ 701336 h 763479"/>
              <a:gd name="connsiteX108" fmla="*/ 1034249 w 3369076"/>
              <a:gd name="connsiteY108" fmla="*/ 719091 h 763479"/>
              <a:gd name="connsiteX109" fmla="*/ 1056443 w 3369076"/>
              <a:gd name="connsiteY109" fmla="*/ 727969 h 763479"/>
              <a:gd name="connsiteX110" fmla="*/ 1114148 w 3369076"/>
              <a:gd name="connsiteY110" fmla="*/ 741285 h 763479"/>
              <a:gd name="connsiteX111" fmla="*/ 1127464 w 3369076"/>
              <a:gd name="connsiteY111" fmla="*/ 745724 h 763479"/>
              <a:gd name="connsiteX112" fmla="*/ 1149659 w 3369076"/>
              <a:gd name="connsiteY112" fmla="*/ 750163 h 763479"/>
              <a:gd name="connsiteX113" fmla="*/ 1167414 w 3369076"/>
              <a:gd name="connsiteY113" fmla="*/ 754602 h 763479"/>
              <a:gd name="connsiteX114" fmla="*/ 1211802 w 3369076"/>
              <a:gd name="connsiteY114" fmla="*/ 759040 h 763479"/>
              <a:gd name="connsiteX115" fmla="*/ 1322773 w 3369076"/>
              <a:gd name="connsiteY115" fmla="*/ 754602 h 763479"/>
              <a:gd name="connsiteX116" fmla="*/ 1349406 w 3369076"/>
              <a:gd name="connsiteY116" fmla="*/ 750163 h 763479"/>
              <a:gd name="connsiteX117" fmla="*/ 1380478 w 3369076"/>
              <a:gd name="connsiteY117" fmla="*/ 745724 h 763479"/>
              <a:gd name="connsiteX118" fmla="*/ 1420427 w 3369076"/>
              <a:gd name="connsiteY118" fmla="*/ 736846 h 763479"/>
              <a:gd name="connsiteX119" fmla="*/ 1447060 w 3369076"/>
              <a:gd name="connsiteY119" fmla="*/ 727969 h 763479"/>
              <a:gd name="connsiteX120" fmla="*/ 1478132 w 3369076"/>
              <a:gd name="connsiteY120" fmla="*/ 723530 h 763479"/>
              <a:gd name="connsiteX121" fmla="*/ 1513643 w 3369076"/>
              <a:gd name="connsiteY121" fmla="*/ 710213 h 763479"/>
              <a:gd name="connsiteX122" fmla="*/ 1602420 w 3369076"/>
              <a:gd name="connsiteY122" fmla="*/ 679141 h 763479"/>
              <a:gd name="connsiteX123" fmla="*/ 1624614 w 3369076"/>
              <a:gd name="connsiteY123" fmla="*/ 670264 h 763479"/>
              <a:gd name="connsiteX124" fmla="*/ 1682319 w 3369076"/>
              <a:gd name="connsiteY124" fmla="*/ 643631 h 763479"/>
              <a:gd name="connsiteX125" fmla="*/ 1708952 w 3369076"/>
              <a:gd name="connsiteY125" fmla="*/ 634753 h 763479"/>
              <a:gd name="connsiteX126" fmla="*/ 1766657 w 3369076"/>
              <a:gd name="connsiteY126" fmla="*/ 603681 h 763479"/>
              <a:gd name="connsiteX127" fmla="*/ 1779973 w 3369076"/>
              <a:gd name="connsiteY127" fmla="*/ 599242 h 763479"/>
              <a:gd name="connsiteX128" fmla="*/ 1850994 w 3369076"/>
              <a:gd name="connsiteY128" fmla="*/ 554854 h 763479"/>
              <a:gd name="connsiteX129" fmla="*/ 1868750 w 3369076"/>
              <a:gd name="connsiteY129" fmla="*/ 541537 h 763479"/>
              <a:gd name="connsiteX130" fmla="*/ 1904260 w 3369076"/>
              <a:gd name="connsiteY130" fmla="*/ 519343 h 763479"/>
              <a:gd name="connsiteX131" fmla="*/ 1957527 w 3369076"/>
              <a:gd name="connsiteY131" fmla="*/ 466077 h 763479"/>
              <a:gd name="connsiteX132" fmla="*/ 2001915 w 3369076"/>
              <a:gd name="connsiteY132" fmla="*/ 408372 h 763479"/>
              <a:gd name="connsiteX133" fmla="*/ 2024109 w 3369076"/>
              <a:gd name="connsiteY133" fmla="*/ 359545 h 763479"/>
              <a:gd name="connsiteX134" fmla="*/ 2032987 w 3369076"/>
              <a:gd name="connsiteY134" fmla="*/ 346229 h 763479"/>
              <a:gd name="connsiteX135" fmla="*/ 2041864 w 3369076"/>
              <a:gd name="connsiteY135" fmla="*/ 306279 h 763479"/>
              <a:gd name="connsiteX136" fmla="*/ 2055181 w 3369076"/>
              <a:gd name="connsiteY136" fmla="*/ 266330 h 763479"/>
              <a:gd name="connsiteX137" fmla="*/ 2050742 w 3369076"/>
              <a:gd name="connsiteY137" fmla="*/ 239697 h 763479"/>
              <a:gd name="connsiteX138" fmla="*/ 2037426 w 3369076"/>
              <a:gd name="connsiteY138" fmla="*/ 181992 h 763479"/>
              <a:gd name="connsiteX139" fmla="*/ 2032987 w 3369076"/>
              <a:gd name="connsiteY139" fmla="*/ 159798 h 763479"/>
              <a:gd name="connsiteX140" fmla="*/ 2024109 w 3369076"/>
              <a:gd name="connsiteY140" fmla="*/ 146481 h 763479"/>
              <a:gd name="connsiteX141" fmla="*/ 2006354 w 3369076"/>
              <a:gd name="connsiteY141" fmla="*/ 106532 h 763479"/>
              <a:gd name="connsiteX142" fmla="*/ 1966404 w 3369076"/>
              <a:gd name="connsiteY142" fmla="*/ 75460 h 763479"/>
              <a:gd name="connsiteX143" fmla="*/ 1953088 w 3369076"/>
              <a:gd name="connsiteY143" fmla="*/ 71021 h 763479"/>
              <a:gd name="connsiteX144" fmla="*/ 1939771 w 3369076"/>
              <a:gd name="connsiteY144" fmla="*/ 62143 h 763479"/>
              <a:gd name="connsiteX145" fmla="*/ 1882066 w 3369076"/>
              <a:gd name="connsiteY145" fmla="*/ 44388 h 763479"/>
              <a:gd name="connsiteX146" fmla="*/ 1802167 w 3369076"/>
              <a:gd name="connsiteY146" fmla="*/ 48827 h 763479"/>
              <a:gd name="connsiteX147" fmla="*/ 1779973 w 3369076"/>
              <a:gd name="connsiteY147" fmla="*/ 53266 h 763479"/>
              <a:gd name="connsiteX148" fmla="*/ 1722268 w 3369076"/>
              <a:gd name="connsiteY148" fmla="*/ 71021 h 763479"/>
              <a:gd name="connsiteX149" fmla="*/ 1691196 w 3369076"/>
              <a:gd name="connsiteY149" fmla="*/ 84337 h 763479"/>
              <a:gd name="connsiteX150" fmla="*/ 1677880 w 3369076"/>
              <a:gd name="connsiteY150" fmla="*/ 88776 h 763479"/>
              <a:gd name="connsiteX151" fmla="*/ 1624614 w 3369076"/>
              <a:gd name="connsiteY151" fmla="*/ 133165 h 763479"/>
              <a:gd name="connsiteX152" fmla="*/ 1611297 w 3369076"/>
              <a:gd name="connsiteY152" fmla="*/ 142042 h 763479"/>
              <a:gd name="connsiteX153" fmla="*/ 1584664 w 3369076"/>
              <a:gd name="connsiteY153" fmla="*/ 164236 h 763479"/>
              <a:gd name="connsiteX154" fmla="*/ 1571348 w 3369076"/>
              <a:gd name="connsiteY154" fmla="*/ 181992 h 763479"/>
              <a:gd name="connsiteX155" fmla="*/ 1558031 w 3369076"/>
              <a:gd name="connsiteY155" fmla="*/ 190869 h 763479"/>
              <a:gd name="connsiteX156" fmla="*/ 1549154 w 3369076"/>
              <a:gd name="connsiteY156" fmla="*/ 208625 h 763479"/>
              <a:gd name="connsiteX157" fmla="*/ 1535837 w 3369076"/>
              <a:gd name="connsiteY157" fmla="*/ 221941 h 763479"/>
              <a:gd name="connsiteX158" fmla="*/ 1522521 w 3369076"/>
              <a:gd name="connsiteY158" fmla="*/ 239697 h 763479"/>
              <a:gd name="connsiteX159" fmla="*/ 1504765 w 3369076"/>
              <a:gd name="connsiteY159" fmla="*/ 270769 h 763479"/>
              <a:gd name="connsiteX160" fmla="*/ 1500327 w 3369076"/>
              <a:gd name="connsiteY160" fmla="*/ 284085 h 763479"/>
              <a:gd name="connsiteX161" fmla="*/ 1491449 w 3369076"/>
              <a:gd name="connsiteY161" fmla="*/ 301840 h 763479"/>
              <a:gd name="connsiteX162" fmla="*/ 1487010 w 3369076"/>
              <a:gd name="connsiteY162" fmla="*/ 315157 h 763479"/>
              <a:gd name="connsiteX163" fmla="*/ 1473693 w 3369076"/>
              <a:gd name="connsiteY163" fmla="*/ 337351 h 763479"/>
              <a:gd name="connsiteX164" fmla="*/ 1469255 w 3369076"/>
              <a:gd name="connsiteY164" fmla="*/ 355106 h 763479"/>
              <a:gd name="connsiteX165" fmla="*/ 1464816 w 3369076"/>
              <a:gd name="connsiteY165" fmla="*/ 381739 h 763479"/>
              <a:gd name="connsiteX166" fmla="*/ 1460377 w 3369076"/>
              <a:gd name="connsiteY166" fmla="*/ 395056 h 763479"/>
              <a:gd name="connsiteX167" fmla="*/ 1464816 w 3369076"/>
              <a:gd name="connsiteY167" fmla="*/ 497149 h 763479"/>
              <a:gd name="connsiteX168" fmla="*/ 1473693 w 3369076"/>
              <a:gd name="connsiteY168" fmla="*/ 537099 h 763479"/>
              <a:gd name="connsiteX169" fmla="*/ 1478132 w 3369076"/>
              <a:gd name="connsiteY169" fmla="*/ 559293 h 763479"/>
              <a:gd name="connsiteX170" fmla="*/ 1491449 w 3369076"/>
              <a:gd name="connsiteY170" fmla="*/ 603681 h 763479"/>
              <a:gd name="connsiteX171" fmla="*/ 1522521 w 3369076"/>
              <a:gd name="connsiteY171" fmla="*/ 643631 h 763479"/>
              <a:gd name="connsiteX172" fmla="*/ 1531398 w 3369076"/>
              <a:gd name="connsiteY172" fmla="*/ 656947 h 763479"/>
              <a:gd name="connsiteX173" fmla="*/ 1549154 w 3369076"/>
              <a:gd name="connsiteY173" fmla="*/ 665825 h 763479"/>
              <a:gd name="connsiteX174" fmla="*/ 1580226 w 3369076"/>
              <a:gd name="connsiteY174" fmla="*/ 688019 h 763479"/>
              <a:gd name="connsiteX175" fmla="*/ 1593542 w 3369076"/>
              <a:gd name="connsiteY175" fmla="*/ 692458 h 763479"/>
              <a:gd name="connsiteX176" fmla="*/ 1633492 w 3369076"/>
              <a:gd name="connsiteY176" fmla="*/ 710213 h 763479"/>
              <a:gd name="connsiteX177" fmla="*/ 1664563 w 3369076"/>
              <a:gd name="connsiteY177" fmla="*/ 719091 h 763479"/>
              <a:gd name="connsiteX178" fmla="*/ 1677880 w 3369076"/>
              <a:gd name="connsiteY178" fmla="*/ 723530 h 763479"/>
              <a:gd name="connsiteX179" fmla="*/ 1695635 w 3369076"/>
              <a:gd name="connsiteY179" fmla="*/ 727969 h 763479"/>
              <a:gd name="connsiteX180" fmla="*/ 1722268 w 3369076"/>
              <a:gd name="connsiteY180" fmla="*/ 736846 h 763479"/>
              <a:gd name="connsiteX181" fmla="*/ 1793290 w 3369076"/>
              <a:gd name="connsiteY181" fmla="*/ 750163 h 763479"/>
              <a:gd name="connsiteX182" fmla="*/ 1842117 w 3369076"/>
              <a:gd name="connsiteY182" fmla="*/ 754602 h 763479"/>
              <a:gd name="connsiteX183" fmla="*/ 1944210 w 3369076"/>
              <a:gd name="connsiteY183" fmla="*/ 745724 h 763479"/>
              <a:gd name="connsiteX184" fmla="*/ 1984160 w 3369076"/>
              <a:gd name="connsiteY184" fmla="*/ 736846 h 763479"/>
              <a:gd name="connsiteX185" fmla="*/ 2015231 w 3369076"/>
              <a:gd name="connsiteY185" fmla="*/ 732407 h 763479"/>
              <a:gd name="connsiteX186" fmla="*/ 2041864 w 3369076"/>
              <a:gd name="connsiteY186" fmla="*/ 723530 h 763479"/>
              <a:gd name="connsiteX187" fmla="*/ 2086253 w 3369076"/>
              <a:gd name="connsiteY187" fmla="*/ 710213 h 763479"/>
              <a:gd name="connsiteX188" fmla="*/ 2135080 w 3369076"/>
              <a:gd name="connsiteY188" fmla="*/ 683580 h 763479"/>
              <a:gd name="connsiteX189" fmla="*/ 2157274 w 3369076"/>
              <a:gd name="connsiteY189" fmla="*/ 670264 h 763479"/>
              <a:gd name="connsiteX190" fmla="*/ 2241612 w 3369076"/>
              <a:gd name="connsiteY190" fmla="*/ 612559 h 763479"/>
              <a:gd name="connsiteX191" fmla="*/ 2303756 w 3369076"/>
              <a:gd name="connsiteY191" fmla="*/ 568170 h 763479"/>
              <a:gd name="connsiteX192" fmla="*/ 2325950 w 3369076"/>
              <a:gd name="connsiteY192" fmla="*/ 550415 h 763479"/>
              <a:gd name="connsiteX193" fmla="*/ 2454676 w 3369076"/>
              <a:gd name="connsiteY193" fmla="*/ 443883 h 763479"/>
              <a:gd name="connsiteX194" fmla="*/ 2516820 w 3369076"/>
              <a:gd name="connsiteY194" fmla="*/ 363984 h 763479"/>
              <a:gd name="connsiteX195" fmla="*/ 2543453 w 3369076"/>
              <a:gd name="connsiteY195" fmla="*/ 319596 h 763479"/>
              <a:gd name="connsiteX196" fmla="*/ 2547892 w 3369076"/>
              <a:gd name="connsiteY196" fmla="*/ 306279 h 763479"/>
              <a:gd name="connsiteX197" fmla="*/ 2561208 w 3369076"/>
              <a:gd name="connsiteY197" fmla="*/ 270769 h 763479"/>
              <a:gd name="connsiteX198" fmla="*/ 2578963 w 3369076"/>
              <a:gd name="connsiteY198" fmla="*/ 173114 h 763479"/>
              <a:gd name="connsiteX199" fmla="*/ 2574525 w 3369076"/>
              <a:gd name="connsiteY199" fmla="*/ 146481 h 763479"/>
              <a:gd name="connsiteX200" fmla="*/ 2565647 w 3369076"/>
              <a:gd name="connsiteY200" fmla="*/ 102093 h 763479"/>
              <a:gd name="connsiteX201" fmla="*/ 2521259 w 3369076"/>
              <a:gd name="connsiteY201" fmla="*/ 48827 h 763479"/>
              <a:gd name="connsiteX202" fmla="*/ 2507942 w 3369076"/>
              <a:gd name="connsiteY202" fmla="*/ 39949 h 763479"/>
              <a:gd name="connsiteX203" fmla="*/ 2494626 w 3369076"/>
              <a:gd name="connsiteY203" fmla="*/ 26633 h 763479"/>
              <a:gd name="connsiteX204" fmla="*/ 2454676 w 3369076"/>
              <a:gd name="connsiteY204" fmla="*/ 8877 h 763479"/>
              <a:gd name="connsiteX205" fmla="*/ 2441360 w 3369076"/>
              <a:gd name="connsiteY205" fmla="*/ 4438 h 763479"/>
              <a:gd name="connsiteX206" fmla="*/ 2428043 w 3369076"/>
              <a:gd name="connsiteY206" fmla="*/ 0 h 763479"/>
              <a:gd name="connsiteX207" fmla="*/ 2379216 w 3369076"/>
              <a:gd name="connsiteY207" fmla="*/ 4438 h 763479"/>
              <a:gd name="connsiteX208" fmla="*/ 2334827 w 3369076"/>
              <a:gd name="connsiteY208" fmla="*/ 17755 h 763479"/>
              <a:gd name="connsiteX209" fmla="*/ 2321511 w 3369076"/>
              <a:gd name="connsiteY209" fmla="*/ 22194 h 763479"/>
              <a:gd name="connsiteX210" fmla="*/ 2294878 w 3369076"/>
              <a:gd name="connsiteY210" fmla="*/ 39949 h 763479"/>
              <a:gd name="connsiteX211" fmla="*/ 2281561 w 3369076"/>
              <a:gd name="connsiteY211" fmla="*/ 48827 h 763479"/>
              <a:gd name="connsiteX212" fmla="*/ 2228295 w 3369076"/>
              <a:gd name="connsiteY212" fmla="*/ 97654 h 763479"/>
              <a:gd name="connsiteX213" fmla="*/ 2219418 w 3369076"/>
              <a:gd name="connsiteY213" fmla="*/ 110970 h 763479"/>
              <a:gd name="connsiteX214" fmla="*/ 2206101 w 3369076"/>
              <a:gd name="connsiteY214" fmla="*/ 124287 h 763479"/>
              <a:gd name="connsiteX215" fmla="*/ 2197224 w 3369076"/>
              <a:gd name="connsiteY215" fmla="*/ 142042 h 763479"/>
              <a:gd name="connsiteX216" fmla="*/ 2179468 w 3369076"/>
              <a:gd name="connsiteY216" fmla="*/ 168675 h 763479"/>
              <a:gd name="connsiteX217" fmla="*/ 2170591 w 3369076"/>
              <a:gd name="connsiteY217" fmla="*/ 186431 h 763479"/>
              <a:gd name="connsiteX218" fmla="*/ 2152835 w 3369076"/>
              <a:gd name="connsiteY218" fmla="*/ 213064 h 763479"/>
              <a:gd name="connsiteX219" fmla="*/ 2135080 w 3369076"/>
              <a:gd name="connsiteY219" fmla="*/ 261891 h 763479"/>
              <a:gd name="connsiteX220" fmla="*/ 2121763 w 3369076"/>
              <a:gd name="connsiteY220" fmla="*/ 306279 h 763479"/>
              <a:gd name="connsiteX221" fmla="*/ 2117325 w 3369076"/>
              <a:gd name="connsiteY221" fmla="*/ 319596 h 763479"/>
              <a:gd name="connsiteX222" fmla="*/ 2112886 w 3369076"/>
              <a:gd name="connsiteY222" fmla="*/ 332912 h 763479"/>
              <a:gd name="connsiteX223" fmla="*/ 2108447 w 3369076"/>
              <a:gd name="connsiteY223" fmla="*/ 355106 h 763479"/>
              <a:gd name="connsiteX224" fmla="*/ 2099569 w 3369076"/>
              <a:gd name="connsiteY224" fmla="*/ 390617 h 763479"/>
              <a:gd name="connsiteX225" fmla="*/ 2095130 w 3369076"/>
              <a:gd name="connsiteY225" fmla="*/ 408372 h 763479"/>
              <a:gd name="connsiteX226" fmla="*/ 2099569 w 3369076"/>
              <a:gd name="connsiteY226" fmla="*/ 492710 h 763479"/>
              <a:gd name="connsiteX227" fmla="*/ 2104008 w 3369076"/>
              <a:gd name="connsiteY227" fmla="*/ 510466 h 763479"/>
              <a:gd name="connsiteX228" fmla="*/ 2112886 w 3369076"/>
              <a:gd name="connsiteY228" fmla="*/ 523782 h 763479"/>
              <a:gd name="connsiteX229" fmla="*/ 2117325 w 3369076"/>
              <a:gd name="connsiteY229" fmla="*/ 537099 h 763479"/>
              <a:gd name="connsiteX230" fmla="*/ 2148396 w 3369076"/>
              <a:gd name="connsiteY230" fmla="*/ 581487 h 763479"/>
              <a:gd name="connsiteX231" fmla="*/ 2170591 w 3369076"/>
              <a:gd name="connsiteY231" fmla="*/ 608120 h 763479"/>
              <a:gd name="connsiteX232" fmla="*/ 2183907 w 3369076"/>
              <a:gd name="connsiteY232" fmla="*/ 625875 h 763479"/>
              <a:gd name="connsiteX233" fmla="*/ 2197224 w 3369076"/>
              <a:gd name="connsiteY233" fmla="*/ 634753 h 763479"/>
              <a:gd name="connsiteX234" fmla="*/ 2219418 w 3369076"/>
              <a:gd name="connsiteY234" fmla="*/ 652508 h 763479"/>
              <a:gd name="connsiteX235" fmla="*/ 2254928 w 3369076"/>
              <a:gd name="connsiteY235" fmla="*/ 670264 h 763479"/>
              <a:gd name="connsiteX236" fmla="*/ 2286000 w 3369076"/>
              <a:gd name="connsiteY236" fmla="*/ 688019 h 763479"/>
              <a:gd name="connsiteX237" fmla="*/ 2312633 w 3369076"/>
              <a:gd name="connsiteY237" fmla="*/ 696897 h 763479"/>
              <a:gd name="connsiteX238" fmla="*/ 2330389 w 3369076"/>
              <a:gd name="connsiteY238" fmla="*/ 701336 h 763479"/>
              <a:gd name="connsiteX239" fmla="*/ 2348144 w 3369076"/>
              <a:gd name="connsiteY239" fmla="*/ 710213 h 763479"/>
              <a:gd name="connsiteX240" fmla="*/ 2392532 w 3369076"/>
              <a:gd name="connsiteY240" fmla="*/ 723530 h 763479"/>
              <a:gd name="connsiteX241" fmla="*/ 2428043 w 3369076"/>
              <a:gd name="connsiteY241" fmla="*/ 732407 h 763479"/>
              <a:gd name="connsiteX242" fmla="*/ 2445798 w 3369076"/>
              <a:gd name="connsiteY242" fmla="*/ 736846 h 763479"/>
              <a:gd name="connsiteX243" fmla="*/ 2467993 w 3369076"/>
              <a:gd name="connsiteY243" fmla="*/ 741285 h 763479"/>
              <a:gd name="connsiteX244" fmla="*/ 2507942 w 3369076"/>
              <a:gd name="connsiteY244" fmla="*/ 750163 h 763479"/>
              <a:gd name="connsiteX245" fmla="*/ 2543453 w 3369076"/>
              <a:gd name="connsiteY245" fmla="*/ 754602 h 763479"/>
              <a:gd name="connsiteX246" fmla="*/ 2641107 w 3369076"/>
              <a:gd name="connsiteY246" fmla="*/ 745724 h 763479"/>
              <a:gd name="connsiteX247" fmla="*/ 2681057 w 3369076"/>
              <a:gd name="connsiteY247" fmla="*/ 736846 h 763479"/>
              <a:gd name="connsiteX248" fmla="*/ 2716567 w 3369076"/>
              <a:gd name="connsiteY248" fmla="*/ 723530 h 763479"/>
              <a:gd name="connsiteX249" fmla="*/ 2747639 w 3369076"/>
              <a:gd name="connsiteY249" fmla="*/ 701336 h 763479"/>
              <a:gd name="connsiteX250" fmla="*/ 2765394 w 3369076"/>
              <a:gd name="connsiteY250" fmla="*/ 670264 h 763479"/>
              <a:gd name="connsiteX251" fmla="*/ 2787589 w 3369076"/>
              <a:gd name="connsiteY251" fmla="*/ 603681 h 763479"/>
              <a:gd name="connsiteX252" fmla="*/ 2792027 w 3369076"/>
              <a:gd name="connsiteY252" fmla="*/ 590365 h 763479"/>
              <a:gd name="connsiteX253" fmla="*/ 2796466 w 3369076"/>
              <a:gd name="connsiteY253" fmla="*/ 568170 h 763479"/>
              <a:gd name="connsiteX254" fmla="*/ 2827538 w 3369076"/>
              <a:gd name="connsiteY254" fmla="*/ 488271 h 763479"/>
              <a:gd name="connsiteX255" fmla="*/ 2840855 w 3369076"/>
              <a:gd name="connsiteY255" fmla="*/ 466077 h 763479"/>
              <a:gd name="connsiteX256" fmla="*/ 2840855 w 3369076"/>
              <a:gd name="connsiteY256" fmla="*/ 403934 h 763479"/>
              <a:gd name="connsiteX257" fmla="*/ 2827538 w 3369076"/>
              <a:gd name="connsiteY257" fmla="*/ 395056 h 763479"/>
              <a:gd name="connsiteX258" fmla="*/ 2876365 w 3369076"/>
              <a:gd name="connsiteY258" fmla="*/ 403934 h 763479"/>
              <a:gd name="connsiteX259" fmla="*/ 2920754 w 3369076"/>
              <a:gd name="connsiteY259" fmla="*/ 408372 h 763479"/>
              <a:gd name="connsiteX260" fmla="*/ 3240350 w 3369076"/>
              <a:gd name="connsiteY260" fmla="*/ 399495 h 763479"/>
              <a:gd name="connsiteX261" fmla="*/ 3306932 w 3369076"/>
              <a:gd name="connsiteY261" fmla="*/ 390617 h 763479"/>
              <a:gd name="connsiteX262" fmla="*/ 3355760 w 3369076"/>
              <a:gd name="connsiteY262" fmla="*/ 386178 h 763479"/>
              <a:gd name="connsiteX263" fmla="*/ 3369076 w 3369076"/>
              <a:gd name="connsiteY263" fmla="*/ 381739 h 76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3369076" h="763479">
                <a:moveTo>
                  <a:pt x="0" y="492710"/>
                </a:moveTo>
                <a:cubicBezTo>
                  <a:pt x="60664" y="491230"/>
                  <a:pt x="121311" y="488271"/>
                  <a:pt x="181993" y="488271"/>
                </a:cubicBezTo>
                <a:cubicBezTo>
                  <a:pt x="221515" y="488271"/>
                  <a:pt x="437265" y="495504"/>
                  <a:pt x="488272" y="497149"/>
                </a:cubicBezTo>
                <a:cubicBezTo>
                  <a:pt x="532660" y="495669"/>
                  <a:pt x="577096" y="495244"/>
                  <a:pt x="621437" y="492710"/>
                </a:cubicBezTo>
                <a:cubicBezTo>
                  <a:pt x="638349" y="491744"/>
                  <a:pt x="642595" y="487934"/>
                  <a:pt x="656948" y="483833"/>
                </a:cubicBezTo>
                <a:cubicBezTo>
                  <a:pt x="662814" y="482157"/>
                  <a:pt x="668916" y="481323"/>
                  <a:pt x="674703" y="479394"/>
                </a:cubicBezTo>
                <a:cubicBezTo>
                  <a:pt x="682262" y="476874"/>
                  <a:pt x="689409" y="473239"/>
                  <a:pt x="696897" y="470516"/>
                </a:cubicBezTo>
                <a:cubicBezTo>
                  <a:pt x="705691" y="467318"/>
                  <a:pt x="715743" y="466828"/>
                  <a:pt x="723530" y="461638"/>
                </a:cubicBezTo>
                <a:cubicBezTo>
                  <a:pt x="727969" y="458679"/>
                  <a:pt x="731972" y="454928"/>
                  <a:pt x="736847" y="452761"/>
                </a:cubicBezTo>
                <a:cubicBezTo>
                  <a:pt x="745398" y="448960"/>
                  <a:pt x="763480" y="443883"/>
                  <a:pt x="763480" y="443883"/>
                </a:cubicBezTo>
                <a:cubicBezTo>
                  <a:pt x="822585" y="404476"/>
                  <a:pt x="734988" y="461191"/>
                  <a:pt x="790113" y="430567"/>
                </a:cubicBezTo>
                <a:cubicBezTo>
                  <a:pt x="799440" y="425385"/>
                  <a:pt x="807868" y="418730"/>
                  <a:pt x="816746" y="412811"/>
                </a:cubicBezTo>
                <a:lnTo>
                  <a:pt x="830062" y="403934"/>
                </a:lnTo>
                <a:cubicBezTo>
                  <a:pt x="834501" y="400975"/>
                  <a:pt x="839607" y="398829"/>
                  <a:pt x="843379" y="395056"/>
                </a:cubicBezTo>
                <a:cubicBezTo>
                  <a:pt x="890895" y="347537"/>
                  <a:pt x="817533" y="419648"/>
                  <a:pt x="874451" y="368423"/>
                </a:cubicBezTo>
                <a:cubicBezTo>
                  <a:pt x="883783" y="360024"/>
                  <a:pt x="892206" y="350668"/>
                  <a:pt x="901084" y="341790"/>
                </a:cubicBezTo>
                <a:lnTo>
                  <a:pt x="932156" y="310718"/>
                </a:lnTo>
                <a:cubicBezTo>
                  <a:pt x="936595" y="306279"/>
                  <a:pt x="941551" y="302304"/>
                  <a:pt x="945472" y="297402"/>
                </a:cubicBezTo>
                <a:lnTo>
                  <a:pt x="963227" y="275207"/>
                </a:lnTo>
                <a:cubicBezTo>
                  <a:pt x="971949" y="249043"/>
                  <a:pt x="961786" y="274852"/>
                  <a:pt x="980983" y="244136"/>
                </a:cubicBezTo>
                <a:cubicBezTo>
                  <a:pt x="984490" y="238525"/>
                  <a:pt x="986577" y="232125"/>
                  <a:pt x="989860" y="226380"/>
                </a:cubicBezTo>
                <a:cubicBezTo>
                  <a:pt x="992507" y="221748"/>
                  <a:pt x="995779" y="217503"/>
                  <a:pt x="998738" y="213064"/>
                </a:cubicBezTo>
                <a:cubicBezTo>
                  <a:pt x="1007488" y="186813"/>
                  <a:pt x="1006593" y="195430"/>
                  <a:pt x="998738" y="150920"/>
                </a:cubicBezTo>
                <a:cubicBezTo>
                  <a:pt x="997112" y="141704"/>
                  <a:pt x="992819" y="133165"/>
                  <a:pt x="989860" y="124287"/>
                </a:cubicBezTo>
                <a:cubicBezTo>
                  <a:pt x="988380" y="119848"/>
                  <a:pt x="989315" y="113565"/>
                  <a:pt x="985422" y="110970"/>
                </a:cubicBezTo>
                <a:cubicBezTo>
                  <a:pt x="966491" y="98350"/>
                  <a:pt x="960140" y="92526"/>
                  <a:pt x="941033" y="84337"/>
                </a:cubicBezTo>
                <a:cubicBezTo>
                  <a:pt x="936733" y="82494"/>
                  <a:pt x="932156" y="81378"/>
                  <a:pt x="927717" y="79899"/>
                </a:cubicBezTo>
                <a:cubicBezTo>
                  <a:pt x="915880" y="81378"/>
                  <a:pt x="903973" y="82376"/>
                  <a:pt x="892206" y="84337"/>
                </a:cubicBezTo>
                <a:cubicBezTo>
                  <a:pt x="886188" y="85340"/>
                  <a:pt x="880406" y="87453"/>
                  <a:pt x="874451" y="88776"/>
                </a:cubicBezTo>
                <a:cubicBezTo>
                  <a:pt x="867086" y="90413"/>
                  <a:pt x="859655" y="91735"/>
                  <a:pt x="852257" y="93215"/>
                </a:cubicBezTo>
                <a:cubicBezTo>
                  <a:pt x="818828" y="115501"/>
                  <a:pt x="861309" y="89337"/>
                  <a:pt x="821185" y="106532"/>
                </a:cubicBezTo>
                <a:cubicBezTo>
                  <a:pt x="816281" y="108633"/>
                  <a:pt x="812500" y="112762"/>
                  <a:pt x="807868" y="115409"/>
                </a:cubicBezTo>
                <a:cubicBezTo>
                  <a:pt x="802123" y="118692"/>
                  <a:pt x="795497" y="120441"/>
                  <a:pt x="790113" y="124287"/>
                </a:cubicBezTo>
                <a:cubicBezTo>
                  <a:pt x="785005" y="127936"/>
                  <a:pt x="781751" y="133749"/>
                  <a:pt x="776796" y="137603"/>
                </a:cubicBezTo>
                <a:cubicBezTo>
                  <a:pt x="745055" y="162291"/>
                  <a:pt x="757639" y="148134"/>
                  <a:pt x="727969" y="168675"/>
                </a:cubicBezTo>
                <a:cubicBezTo>
                  <a:pt x="653051" y="220542"/>
                  <a:pt x="717511" y="175738"/>
                  <a:pt x="679142" y="208625"/>
                </a:cubicBezTo>
                <a:cubicBezTo>
                  <a:pt x="673525" y="213439"/>
                  <a:pt x="667004" y="217127"/>
                  <a:pt x="661387" y="221941"/>
                </a:cubicBezTo>
                <a:cubicBezTo>
                  <a:pt x="656621" y="226026"/>
                  <a:pt x="652862" y="231203"/>
                  <a:pt x="648070" y="235258"/>
                </a:cubicBezTo>
                <a:cubicBezTo>
                  <a:pt x="633605" y="247498"/>
                  <a:pt x="617080" y="257371"/>
                  <a:pt x="603682" y="270769"/>
                </a:cubicBezTo>
                <a:cubicBezTo>
                  <a:pt x="561792" y="312659"/>
                  <a:pt x="613327" y="260053"/>
                  <a:pt x="563732" y="315157"/>
                </a:cubicBezTo>
                <a:cubicBezTo>
                  <a:pt x="544774" y="336221"/>
                  <a:pt x="529496" y="343680"/>
                  <a:pt x="514905" y="372862"/>
                </a:cubicBezTo>
                <a:cubicBezTo>
                  <a:pt x="508987" y="384699"/>
                  <a:pt x="501335" y="395817"/>
                  <a:pt x="497150" y="408372"/>
                </a:cubicBezTo>
                <a:cubicBezTo>
                  <a:pt x="495670" y="412811"/>
                  <a:pt x="493846" y="417150"/>
                  <a:pt x="492711" y="421689"/>
                </a:cubicBezTo>
                <a:cubicBezTo>
                  <a:pt x="490881" y="429008"/>
                  <a:pt x="489909" y="436518"/>
                  <a:pt x="488272" y="443883"/>
                </a:cubicBezTo>
                <a:cubicBezTo>
                  <a:pt x="486949" y="449838"/>
                  <a:pt x="485313" y="455720"/>
                  <a:pt x="483833" y="461638"/>
                </a:cubicBezTo>
                <a:cubicBezTo>
                  <a:pt x="478086" y="524856"/>
                  <a:pt x="477623" y="499863"/>
                  <a:pt x="483833" y="568170"/>
                </a:cubicBezTo>
                <a:cubicBezTo>
                  <a:pt x="486508" y="597594"/>
                  <a:pt x="487856" y="615750"/>
                  <a:pt x="497150" y="643631"/>
                </a:cubicBezTo>
                <a:cubicBezTo>
                  <a:pt x="498630" y="648070"/>
                  <a:pt x="500304" y="652448"/>
                  <a:pt x="501589" y="656947"/>
                </a:cubicBezTo>
                <a:cubicBezTo>
                  <a:pt x="503265" y="662813"/>
                  <a:pt x="503624" y="669095"/>
                  <a:pt x="506027" y="674703"/>
                </a:cubicBezTo>
                <a:cubicBezTo>
                  <a:pt x="508128" y="679606"/>
                  <a:pt x="511946" y="683580"/>
                  <a:pt x="514905" y="688019"/>
                </a:cubicBezTo>
                <a:cubicBezTo>
                  <a:pt x="525460" y="719684"/>
                  <a:pt x="510493" y="681401"/>
                  <a:pt x="532660" y="714652"/>
                </a:cubicBezTo>
                <a:cubicBezTo>
                  <a:pt x="535255" y="718545"/>
                  <a:pt x="534176" y="724315"/>
                  <a:pt x="537099" y="727969"/>
                </a:cubicBezTo>
                <a:cubicBezTo>
                  <a:pt x="540432" y="732135"/>
                  <a:pt x="546318" y="733431"/>
                  <a:pt x="550416" y="736846"/>
                </a:cubicBezTo>
                <a:cubicBezTo>
                  <a:pt x="555238" y="740865"/>
                  <a:pt x="558910" y="746144"/>
                  <a:pt x="563732" y="750163"/>
                </a:cubicBezTo>
                <a:cubicBezTo>
                  <a:pt x="575203" y="759722"/>
                  <a:pt x="577022" y="759031"/>
                  <a:pt x="590365" y="763479"/>
                </a:cubicBezTo>
                <a:cubicBezTo>
                  <a:pt x="624396" y="761999"/>
                  <a:pt x="658476" y="761383"/>
                  <a:pt x="692459" y="759040"/>
                </a:cubicBezTo>
                <a:cubicBezTo>
                  <a:pt x="707447" y="758006"/>
                  <a:pt x="726267" y="752474"/>
                  <a:pt x="741286" y="750163"/>
                </a:cubicBezTo>
                <a:cubicBezTo>
                  <a:pt x="753076" y="748349"/>
                  <a:pt x="764959" y="747204"/>
                  <a:pt x="776796" y="745724"/>
                </a:cubicBezTo>
                <a:cubicBezTo>
                  <a:pt x="808726" y="735081"/>
                  <a:pt x="768852" y="747994"/>
                  <a:pt x="807868" y="736846"/>
                </a:cubicBezTo>
                <a:cubicBezTo>
                  <a:pt x="812367" y="735561"/>
                  <a:pt x="816617" y="733422"/>
                  <a:pt x="821185" y="732407"/>
                </a:cubicBezTo>
                <a:cubicBezTo>
                  <a:pt x="829971" y="730455"/>
                  <a:pt x="838940" y="729448"/>
                  <a:pt x="847818" y="727969"/>
                </a:cubicBezTo>
                <a:cubicBezTo>
                  <a:pt x="855216" y="725010"/>
                  <a:pt x="862453" y="721611"/>
                  <a:pt x="870012" y="719091"/>
                </a:cubicBezTo>
                <a:cubicBezTo>
                  <a:pt x="875799" y="717162"/>
                  <a:pt x="881901" y="716328"/>
                  <a:pt x="887767" y="714652"/>
                </a:cubicBezTo>
                <a:cubicBezTo>
                  <a:pt x="892266" y="713367"/>
                  <a:pt x="896585" y="711498"/>
                  <a:pt x="901084" y="710213"/>
                </a:cubicBezTo>
                <a:cubicBezTo>
                  <a:pt x="906950" y="708537"/>
                  <a:pt x="912973" y="707450"/>
                  <a:pt x="918839" y="705774"/>
                </a:cubicBezTo>
                <a:cubicBezTo>
                  <a:pt x="927367" y="703338"/>
                  <a:pt x="948840" y="695375"/>
                  <a:pt x="954350" y="692458"/>
                </a:cubicBezTo>
                <a:cubicBezTo>
                  <a:pt x="972517" y="682840"/>
                  <a:pt x="989231" y="670579"/>
                  <a:pt x="1007616" y="661386"/>
                </a:cubicBezTo>
                <a:cubicBezTo>
                  <a:pt x="1023909" y="653239"/>
                  <a:pt x="1024891" y="653665"/>
                  <a:pt x="1038688" y="643631"/>
                </a:cubicBezTo>
                <a:cubicBezTo>
                  <a:pt x="1050654" y="634929"/>
                  <a:pt x="1061715" y="624942"/>
                  <a:pt x="1074198" y="616998"/>
                </a:cubicBezTo>
                <a:cubicBezTo>
                  <a:pt x="1090474" y="606641"/>
                  <a:pt x="1107370" y="597198"/>
                  <a:pt x="1123026" y="585926"/>
                </a:cubicBezTo>
                <a:cubicBezTo>
                  <a:pt x="1144405" y="570533"/>
                  <a:pt x="1163250" y="551712"/>
                  <a:pt x="1185169" y="537099"/>
                </a:cubicBezTo>
                <a:cubicBezTo>
                  <a:pt x="1222734" y="512055"/>
                  <a:pt x="1223686" y="512488"/>
                  <a:pt x="1273946" y="457200"/>
                </a:cubicBezTo>
                <a:cubicBezTo>
                  <a:pt x="1317661" y="409112"/>
                  <a:pt x="1332821" y="395514"/>
                  <a:pt x="1371600" y="337351"/>
                </a:cubicBezTo>
                <a:cubicBezTo>
                  <a:pt x="1383172" y="319995"/>
                  <a:pt x="1383325" y="320958"/>
                  <a:pt x="1393794" y="297402"/>
                </a:cubicBezTo>
                <a:cubicBezTo>
                  <a:pt x="1395694" y="293126"/>
                  <a:pt x="1396888" y="288567"/>
                  <a:pt x="1398233" y="284085"/>
                </a:cubicBezTo>
                <a:cubicBezTo>
                  <a:pt x="1401328" y="273767"/>
                  <a:pt x="1404152" y="263370"/>
                  <a:pt x="1407111" y="253013"/>
                </a:cubicBezTo>
                <a:cubicBezTo>
                  <a:pt x="1408591" y="241176"/>
                  <a:pt x="1411550" y="229432"/>
                  <a:pt x="1411550" y="217503"/>
                </a:cubicBezTo>
                <a:cubicBezTo>
                  <a:pt x="1411550" y="210090"/>
                  <a:pt x="1404637" y="157290"/>
                  <a:pt x="1402672" y="146481"/>
                </a:cubicBezTo>
                <a:cubicBezTo>
                  <a:pt x="1399910" y="131291"/>
                  <a:pt x="1394158" y="111213"/>
                  <a:pt x="1380478" y="102093"/>
                </a:cubicBezTo>
                <a:cubicBezTo>
                  <a:pt x="1376039" y="99134"/>
                  <a:pt x="1371502" y="96316"/>
                  <a:pt x="1367161" y="93215"/>
                </a:cubicBezTo>
                <a:cubicBezTo>
                  <a:pt x="1361141" y="88915"/>
                  <a:pt x="1356023" y="83207"/>
                  <a:pt x="1349406" y="79899"/>
                </a:cubicBezTo>
                <a:cubicBezTo>
                  <a:pt x="1341036" y="75714"/>
                  <a:pt x="1331651" y="73980"/>
                  <a:pt x="1322773" y="71021"/>
                </a:cubicBezTo>
                <a:lnTo>
                  <a:pt x="1309457" y="66582"/>
                </a:lnTo>
                <a:cubicBezTo>
                  <a:pt x="1291973" y="67611"/>
                  <a:pt x="1224469" y="66908"/>
                  <a:pt x="1198486" y="79899"/>
                </a:cubicBezTo>
                <a:cubicBezTo>
                  <a:pt x="1143962" y="107160"/>
                  <a:pt x="1202736" y="78278"/>
                  <a:pt x="1131903" y="110970"/>
                </a:cubicBezTo>
                <a:cubicBezTo>
                  <a:pt x="1125895" y="113743"/>
                  <a:pt x="1119532" y="116002"/>
                  <a:pt x="1114148" y="119848"/>
                </a:cubicBezTo>
                <a:cubicBezTo>
                  <a:pt x="1109040" y="123497"/>
                  <a:pt x="1105853" y="129398"/>
                  <a:pt x="1100831" y="133165"/>
                </a:cubicBezTo>
                <a:cubicBezTo>
                  <a:pt x="1092140" y="139683"/>
                  <a:pt x="1074637" y="147596"/>
                  <a:pt x="1065321" y="155359"/>
                </a:cubicBezTo>
                <a:cubicBezTo>
                  <a:pt x="1060499" y="159378"/>
                  <a:pt x="1056959" y="164821"/>
                  <a:pt x="1052004" y="168675"/>
                </a:cubicBezTo>
                <a:cubicBezTo>
                  <a:pt x="1043582" y="175226"/>
                  <a:pt x="1032916" y="178886"/>
                  <a:pt x="1025371" y="186431"/>
                </a:cubicBezTo>
                <a:lnTo>
                  <a:pt x="976544" y="235258"/>
                </a:lnTo>
                <a:lnTo>
                  <a:pt x="958789" y="253013"/>
                </a:lnTo>
                <a:cubicBezTo>
                  <a:pt x="954350" y="257452"/>
                  <a:pt x="949491" y="261507"/>
                  <a:pt x="945472" y="266330"/>
                </a:cubicBezTo>
                <a:cubicBezTo>
                  <a:pt x="918542" y="298646"/>
                  <a:pt x="930212" y="283718"/>
                  <a:pt x="909961" y="310718"/>
                </a:cubicBezTo>
                <a:cubicBezTo>
                  <a:pt x="908482" y="315157"/>
                  <a:pt x="907615" y="319850"/>
                  <a:pt x="905523" y="324035"/>
                </a:cubicBezTo>
                <a:cubicBezTo>
                  <a:pt x="903137" y="328807"/>
                  <a:pt x="898812" y="332476"/>
                  <a:pt x="896645" y="337351"/>
                </a:cubicBezTo>
                <a:cubicBezTo>
                  <a:pt x="892844" y="345902"/>
                  <a:pt x="887767" y="363984"/>
                  <a:pt x="887767" y="363984"/>
                </a:cubicBezTo>
                <a:cubicBezTo>
                  <a:pt x="886287" y="372862"/>
                  <a:pt x="884322" y="381672"/>
                  <a:pt x="883328" y="390617"/>
                </a:cubicBezTo>
                <a:cubicBezTo>
                  <a:pt x="881361" y="408325"/>
                  <a:pt x="880503" y="426139"/>
                  <a:pt x="878890" y="443883"/>
                </a:cubicBezTo>
                <a:cubicBezTo>
                  <a:pt x="877544" y="458692"/>
                  <a:pt x="875931" y="473475"/>
                  <a:pt x="874451" y="488271"/>
                </a:cubicBezTo>
                <a:cubicBezTo>
                  <a:pt x="875850" y="509248"/>
                  <a:pt x="876706" y="554999"/>
                  <a:pt x="883328" y="581487"/>
                </a:cubicBezTo>
                <a:cubicBezTo>
                  <a:pt x="885598" y="590566"/>
                  <a:pt x="889247" y="599242"/>
                  <a:pt x="892206" y="608120"/>
                </a:cubicBezTo>
                <a:cubicBezTo>
                  <a:pt x="893686" y="612559"/>
                  <a:pt x="894050" y="617543"/>
                  <a:pt x="896645" y="621436"/>
                </a:cubicBezTo>
                <a:lnTo>
                  <a:pt x="914400" y="648069"/>
                </a:lnTo>
                <a:cubicBezTo>
                  <a:pt x="917359" y="652508"/>
                  <a:pt x="918839" y="658427"/>
                  <a:pt x="923278" y="661386"/>
                </a:cubicBezTo>
                <a:cubicBezTo>
                  <a:pt x="954660" y="682309"/>
                  <a:pt x="915809" y="656051"/>
                  <a:pt x="954350" y="683580"/>
                </a:cubicBezTo>
                <a:cubicBezTo>
                  <a:pt x="958691" y="686681"/>
                  <a:pt x="962791" y="690291"/>
                  <a:pt x="967666" y="692458"/>
                </a:cubicBezTo>
                <a:cubicBezTo>
                  <a:pt x="976217" y="696259"/>
                  <a:pt x="986512" y="696146"/>
                  <a:pt x="994299" y="701336"/>
                </a:cubicBezTo>
                <a:cubicBezTo>
                  <a:pt x="1019922" y="718416"/>
                  <a:pt x="994628" y="703242"/>
                  <a:pt x="1034249" y="719091"/>
                </a:cubicBezTo>
                <a:cubicBezTo>
                  <a:pt x="1041647" y="722050"/>
                  <a:pt x="1048827" y="725626"/>
                  <a:pt x="1056443" y="727969"/>
                </a:cubicBezTo>
                <a:cubicBezTo>
                  <a:pt x="1104315" y="742699"/>
                  <a:pt x="1076872" y="731966"/>
                  <a:pt x="1114148" y="741285"/>
                </a:cubicBezTo>
                <a:cubicBezTo>
                  <a:pt x="1118687" y="742420"/>
                  <a:pt x="1122925" y="744589"/>
                  <a:pt x="1127464" y="745724"/>
                </a:cubicBezTo>
                <a:cubicBezTo>
                  <a:pt x="1134784" y="747554"/>
                  <a:pt x="1142294" y="748526"/>
                  <a:pt x="1149659" y="750163"/>
                </a:cubicBezTo>
                <a:cubicBezTo>
                  <a:pt x="1155614" y="751486"/>
                  <a:pt x="1161375" y="753739"/>
                  <a:pt x="1167414" y="754602"/>
                </a:cubicBezTo>
                <a:cubicBezTo>
                  <a:pt x="1182134" y="756705"/>
                  <a:pt x="1197006" y="757561"/>
                  <a:pt x="1211802" y="759040"/>
                </a:cubicBezTo>
                <a:cubicBezTo>
                  <a:pt x="1248792" y="757561"/>
                  <a:pt x="1285830" y="756985"/>
                  <a:pt x="1322773" y="754602"/>
                </a:cubicBezTo>
                <a:cubicBezTo>
                  <a:pt x="1331754" y="754023"/>
                  <a:pt x="1340511" y="751532"/>
                  <a:pt x="1349406" y="750163"/>
                </a:cubicBezTo>
                <a:cubicBezTo>
                  <a:pt x="1359747" y="748572"/>
                  <a:pt x="1370195" y="747652"/>
                  <a:pt x="1380478" y="745724"/>
                </a:cubicBezTo>
                <a:cubicBezTo>
                  <a:pt x="1393886" y="743210"/>
                  <a:pt x="1407246" y="740361"/>
                  <a:pt x="1420427" y="736846"/>
                </a:cubicBezTo>
                <a:cubicBezTo>
                  <a:pt x="1429469" y="734435"/>
                  <a:pt x="1437796" y="729292"/>
                  <a:pt x="1447060" y="727969"/>
                </a:cubicBezTo>
                <a:lnTo>
                  <a:pt x="1478132" y="723530"/>
                </a:lnTo>
                <a:lnTo>
                  <a:pt x="1513643" y="710213"/>
                </a:lnTo>
                <a:cubicBezTo>
                  <a:pt x="1557394" y="694588"/>
                  <a:pt x="1540278" y="703996"/>
                  <a:pt x="1602420" y="679141"/>
                </a:cubicBezTo>
                <a:cubicBezTo>
                  <a:pt x="1609818" y="676182"/>
                  <a:pt x="1617333" y="673500"/>
                  <a:pt x="1624614" y="670264"/>
                </a:cubicBezTo>
                <a:cubicBezTo>
                  <a:pt x="1643973" y="661660"/>
                  <a:pt x="1662794" y="651852"/>
                  <a:pt x="1682319" y="643631"/>
                </a:cubicBezTo>
                <a:cubicBezTo>
                  <a:pt x="1690944" y="640000"/>
                  <a:pt x="1700713" y="639190"/>
                  <a:pt x="1708952" y="634753"/>
                </a:cubicBezTo>
                <a:cubicBezTo>
                  <a:pt x="1728187" y="624396"/>
                  <a:pt x="1747117" y="613451"/>
                  <a:pt x="1766657" y="603681"/>
                </a:cubicBezTo>
                <a:cubicBezTo>
                  <a:pt x="1770842" y="601589"/>
                  <a:pt x="1775924" y="601586"/>
                  <a:pt x="1779973" y="599242"/>
                </a:cubicBezTo>
                <a:cubicBezTo>
                  <a:pt x="1804133" y="585254"/>
                  <a:pt x="1827587" y="570068"/>
                  <a:pt x="1850994" y="554854"/>
                </a:cubicBezTo>
                <a:cubicBezTo>
                  <a:pt x="1857197" y="550822"/>
                  <a:pt x="1862594" y="545641"/>
                  <a:pt x="1868750" y="541537"/>
                </a:cubicBezTo>
                <a:cubicBezTo>
                  <a:pt x="1880364" y="533794"/>
                  <a:pt x="1893625" y="528383"/>
                  <a:pt x="1904260" y="519343"/>
                </a:cubicBezTo>
                <a:cubicBezTo>
                  <a:pt x="1923392" y="503081"/>
                  <a:pt x="1943128" y="486648"/>
                  <a:pt x="1957527" y="466077"/>
                </a:cubicBezTo>
                <a:cubicBezTo>
                  <a:pt x="1992198" y="416546"/>
                  <a:pt x="1975827" y="434460"/>
                  <a:pt x="2001915" y="408372"/>
                </a:cubicBezTo>
                <a:cubicBezTo>
                  <a:pt x="2009313" y="392096"/>
                  <a:pt x="2016114" y="375536"/>
                  <a:pt x="2024109" y="359545"/>
                </a:cubicBezTo>
                <a:cubicBezTo>
                  <a:pt x="2026495" y="354773"/>
                  <a:pt x="2031300" y="351290"/>
                  <a:pt x="2032987" y="346229"/>
                </a:cubicBezTo>
                <a:cubicBezTo>
                  <a:pt x="2037301" y="333288"/>
                  <a:pt x="2038213" y="319423"/>
                  <a:pt x="2041864" y="306279"/>
                </a:cubicBezTo>
                <a:cubicBezTo>
                  <a:pt x="2045621" y="292754"/>
                  <a:pt x="2050742" y="279646"/>
                  <a:pt x="2055181" y="266330"/>
                </a:cubicBezTo>
                <a:cubicBezTo>
                  <a:pt x="2053701" y="257452"/>
                  <a:pt x="2052507" y="248522"/>
                  <a:pt x="2050742" y="239697"/>
                </a:cubicBezTo>
                <a:cubicBezTo>
                  <a:pt x="2033427" y="153126"/>
                  <a:pt x="2048353" y="231167"/>
                  <a:pt x="2037426" y="181992"/>
                </a:cubicBezTo>
                <a:cubicBezTo>
                  <a:pt x="2035789" y="174627"/>
                  <a:pt x="2035636" y="166862"/>
                  <a:pt x="2032987" y="159798"/>
                </a:cubicBezTo>
                <a:cubicBezTo>
                  <a:pt x="2031114" y="154803"/>
                  <a:pt x="2026276" y="151356"/>
                  <a:pt x="2024109" y="146481"/>
                </a:cubicBezTo>
                <a:cubicBezTo>
                  <a:pt x="2013050" y="121599"/>
                  <a:pt x="2020703" y="123751"/>
                  <a:pt x="2006354" y="106532"/>
                </a:cubicBezTo>
                <a:cubicBezTo>
                  <a:pt x="1997515" y="95926"/>
                  <a:pt x="1977826" y="79268"/>
                  <a:pt x="1966404" y="75460"/>
                </a:cubicBezTo>
                <a:cubicBezTo>
                  <a:pt x="1961965" y="73980"/>
                  <a:pt x="1957273" y="73113"/>
                  <a:pt x="1953088" y="71021"/>
                </a:cubicBezTo>
                <a:cubicBezTo>
                  <a:pt x="1948316" y="68635"/>
                  <a:pt x="1944646" y="64310"/>
                  <a:pt x="1939771" y="62143"/>
                </a:cubicBezTo>
                <a:cubicBezTo>
                  <a:pt x="1928722" y="57232"/>
                  <a:pt x="1892434" y="47350"/>
                  <a:pt x="1882066" y="44388"/>
                </a:cubicBezTo>
                <a:cubicBezTo>
                  <a:pt x="1855433" y="45868"/>
                  <a:pt x="1828741" y="46516"/>
                  <a:pt x="1802167" y="48827"/>
                </a:cubicBezTo>
                <a:cubicBezTo>
                  <a:pt x="1794651" y="49481"/>
                  <a:pt x="1787338" y="51629"/>
                  <a:pt x="1779973" y="53266"/>
                </a:cubicBezTo>
                <a:cubicBezTo>
                  <a:pt x="1756434" y="58497"/>
                  <a:pt x="1749979" y="61784"/>
                  <a:pt x="1722268" y="71021"/>
                </a:cubicBezTo>
                <a:cubicBezTo>
                  <a:pt x="1691044" y="81429"/>
                  <a:pt x="1729586" y="67885"/>
                  <a:pt x="1691196" y="84337"/>
                </a:cubicBezTo>
                <a:cubicBezTo>
                  <a:pt x="1686895" y="86180"/>
                  <a:pt x="1681970" y="86504"/>
                  <a:pt x="1677880" y="88776"/>
                </a:cubicBezTo>
                <a:cubicBezTo>
                  <a:pt x="1590676" y="137225"/>
                  <a:pt x="1717773" y="71066"/>
                  <a:pt x="1624614" y="133165"/>
                </a:cubicBezTo>
                <a:cubicBezTo>
                  <a:pt x="1620175" y="136124"/>
                  <a:pt x="1615395" y="138627"/>
                  <a:pt x="1611297" y="142042"/>
                </a:cubicBezTo>
                <a:cubicBezTo>
                  <a:pt x="1577119" y="170523"/>
                  <a:pt x="1617728" y="142196"/>
                  <a:pt x="1584664" y="164236"/>
                </a:cubicBezTo>
                <a:cubicBezTo>
                  <a:pt x="1580225" y="170155"/>
                  <a:pt x="1576579" y="176761"/>
                  <a:pt x="1571348" y="181992"/>
                </a:cubicBezTo>
                <a:cubicBezTo>
                  <a:pt x="1567576" y="185764"/>
                  <a:pt x="1561446" y="186771"/>
                  <a:pt x="1558031" y="190869"/>
                </a:cubicBezTo>
                <a:cubicBezTo>
                  <a:pt x="1553795" y="195952"/>
                  <a:pt x="1553000" y="203240"/>
                  <a:pt x="1549154" y="208625"/>
                </a:cubicBezTo>
                <a:cubicBezTo>
                  <a:pt x="1545505" y="213733"/>
                  <a:pt x="1539922" y="217175"/>
                  <a:pt x="1535837" y="221941"/>
                </a:cubicBezTo>
                <a:cubicBezTo>
                  <a:pt x="1531022" y="227558"/>
                  <a:pt x="1526960" y="233778"/>
                  <a:pt x="1522521" y="239697"/>
                </a:cubicBezTo>
                <a:cubicBezTo>
                  <a:pt x="1512342" y="270231"/>
                  <a:pt x="1526266" y="233142"/>
                  <a:pt x="1504765" y="270769"/>
                </a:cubicBezTo>
                <a:cubicBezTo>
                  <a:pt x="1502444" y="274831"/>
                  <a:pt x="1502170" y="279785"/>
                  <a:pt x="1500327" y="284085"/>
                </a:cubicBezTo>
                <a:cubicBezTo>
                  <a:pt x="1497720" y="290167"/>
                  <a:pt x="1494056" y="295758"/>
                  <a:pt x="1491449" y="301840"/>
                </a:cubicBezTo>
                <a:cubicBezTo>
                  <a:pt x="1489606" y="306141"/>
                  <a:pt x="1489103" y="310972"/>
                  <a:pt x="1487010" y="315157"/>
                </a:cubicBezTo>
                <a:cubicBezTo>
                  <a:pt x="1483152" y="322874"/>
                  <a:pt x="1478132" y="329953"/>
                  <a:pt x="1473693" y="337351"/>
                </a:cubicBezTo>
                <a:cubicBezTo>
                  <a:pt x="1472214" y="343269"/>
                  <a:pt x="1470451" y="349124"/>
                  <a:pt x="1469255" y="355106"/>
                </a:cubicBezTo>
                <a:cubicBezTo>
                  <a:pt x="1467490" y="363931"/>
                  <a:pt x="1466768" y="372953"/>
                  <a:pt x="1464816" y="381739"/>
                </a:cubicBezTo>
                <a:cubicBezTo>
                  <a:pt x="1463801" y="386307"/>
                  <a:pt x="1461857" y="390617"/>
                  <a:pt x="1460377" y="395056"/>
                </a:cubicBezTo>
                <a:cubicBezTo>
                  <a:pt x="1461857" y="429087"/>
                  <a:pt x="1462472" y="463167"/>
                  <a:pt x="1464816" y="497149"/>
                </a:cubicBezTo>
                <a:cubicBezTo>
                  <a:pt x="1467142" y="530872"/>
                  <a:pt x="1467908" y="513957"/>
                  <a:pt x="1473693" y="537099"/>
                </a:cubicBezTo>
                <a:cubicBezTo>
                  <a:pt x="1475523" y="544418"/>
                  <a:pt x="1476495" y="551928"/>
                  <a:pt x="1478132" y="559293"/>
                </a:cubicBezTo>
                <a:cubicBezTo>
                  <a:pt x="1480200" y="568598"/>
                  <a:pt x="1487761" y="598148"/>
                  <a:pt x="1491449" y="603681"/>
                </a:cubicBezTo>
                <a:cubicBezTo>
                  <a:pt x="1536323" y="670994"/>
                  <a:pt x="1487752" y="601908"/>
                  <a:pt x="1522521" y="643631"/>
                </a:cubicBezTo>
                <a:cubicBezTo>
                  <a:pt x="1525936" y="647729"/>
                  <a:pt x="1527300" y="653532"/>
                  <a:pt x="1531398" y="656947"/>
                </a:cubicBezTo>
                <a:cubicBezTo>
                  <a:pt x="1536482" y="661183"/>
                  <a:pt x="1543543" y="662318"/>
                  <a:pt x="1549154" y="665825"/>
                </a:cubicBezTo>
                <a:cubicBezTo>
                  <a:pt x="1557198" y="670852"/>
                  <a:pt x="1570835" y="683323"/>
                  <a:pt x="1580226" y="688019"/>
                </a:cubicBezTo>
                <a:cubicBezTo>
                  <a:pt x="1584411" y="690111"/>
                  <a:pt x="1589242" y="690615"/>
                  <a:pt x="1593542" y="692458"/>
                </a:cubicBezTo>
                <a:cubicBezTo>
                  <a:pt x="1640611" y="712632"/>
                  <a:pt x="1578436" y="689568"/>
                  <a:pt x="1633492" y="710213"/>
                </a:cubicBezTo>
                <a:cubicBezTo>
                  <a:pt x="1650527" y="716601"/>
                  <a:pt x="1644965" y="713491"/>
                  <a:pt x="1664563" y="719091"/>
                </a:cubicBezTo>
                <a:cubicBezTo>
                  <a:pt x="1669062" y="720376"/>
                  <a:pt x="1673381" y="722245"/>
                  <a:pt x="1677880" y="723530"/>
                </a:cubicBezTo>
                <a:cubicBezTo>
                  <a:pt x="1683746" y="725206"/>
                  <a:pt x="1689792" y="726216"/>
                  <a:pt x="1695635" y="727969"/>
                </a:cubicBezTo>
                <a:cubicBezTo>
                  <a:pt x="1704598" y="730658"/>
                  <a:pt x="1713190" y="734576"/>
                  <a:pt x="1722268" y="736846"/>
                </a:cubicBezTo>
                <a:cubicBezTo>
                  <a:pt x="1729599" y="738679"/>
                  <a:pt x="1779140" y="748498"/>
                  <a:pt x="1793290" y="750163"/>
                </a:cubicBezTo>
                <a:cubicBezTo>
                  <a:pt x="1809521" y="752073"/>
                  <a:pt x="1825841" y="753122"/>
                  <a:pt x="1842117" y="754602"/>
                </a:cubicBezTo>
                <a:cubicBezTo>
                  <a:pt x="1871753" y="752322"/>
                  <a:pt x="1913689" y="749539"/>
                  <a:pt x="1944210" y="745724"/>
                </a:cubicBezTo>
                <a:cubicBezTo>
                  <a:pt x="2032824" y="734647"/>
                  <a:pt x="1932481" y="747182"/>
                  <a:pt x="1984160" y="736846"/>
                </a:cubicBezTo>
                <a:cubicBezTo>
                  <a:pt x="1994419" y="734794"/>
                  <a:pt x="2004874" y="733887"/>
                  <a:pt x="2015231" y="732407"/>
                </a:cubicBezTo>
                <a:cubicBezTo>
                  <a:pt x="2024109" y="729448"/>
                  <a:pt x="2032786" y="725800"/>
                  <a:pt x="2041864" y="723530"/>
                </a:cubicBezTo>
                <a:cubicBezTo>
                  <a:pt x="2054609" y="720344"/>
                  <a:pt x="2075444" y="715617"/>
                  <a:pt x="2086253" y="710213"/>
                </a:cubicBezTo>
                <a:cubicBezTo>
                  <a:pt x="2146657" y="680011"/>
                  <a:pt x="2102640" y="703855"/>
                  <a:pt x="2135080" y="683580"/>
                </a:cubicBezTo>
                <a:cubicBezTo>
                  <a:pt x="2142396" y="679008"/>
                  <a:pt x="2150254" y="675279"/>
                  <a:pt x="2157274" y="670264"/>
                </a:cubicBezTo>
                <a:cubicBezTo>
                  <a:pt x="2239048" y="611854"/>
                  <a:pt x="2199113" y="626725"/>
                  <a:pt x="2241612" y="612559"/>
                </a:cubicBezTo>
                <a:cubicBezTo>
                  <a:pt x="2262327" y="597763"/>
                  <a:pt x="2283262" y="583271"/>
                  <a:pt x="2303756" y="568170"/>
                </a:cubicBezTo>
                <a:cubicBezTo>
                  <a:pt x="2311383" y="562550"/>
                  <a:pt x="2318270" y="555962"/>
                  <a:pt x="2325950" y="550415"/>
                </a:cubicBezTo>
                <a:cubicBezTo>
                  <a:pt x="2375574" y="514576"/>
                  <a:pt x="2414805" y="495145"/>
                  <a:pt x="2454676" y="443883"/>
                </a:cubicBezTo>
                <a:lnTo>
                  <a:pt x="2516820" y="363984"/>
                </a:lnTo>
                <a:cubicBezTo>
                  <a:pt x="2532059" y="344263"/>
                  <a:pt x="2532238" y="344830"/>
                  <a:pt x="2543453" y="319596"/>
                </a:cubicBezTo>
                <a:cubicBezTo>
                  <a:pt x="2545353" y="315320"/>
                  <a:pt x="2546293" y="310676"/>
                  <a:pt x="2547892" y="306279"/>
                </a:cubicBezTo>
                <a:cubicBezTo>
                  <a:pt x="2552212" y="294399"/>
                  <a:pt x="2557641" y="282897"/>
                  <a:pt x="2561208" y="270769"/>
                </a:cubicBezTo>
                <a:cubicBezTo>
                  <a:pt x="2569661" y="242029"/>
                  <a:pt x="2574641" y="201206"/>
                  <a:pt x="2578963" y="173114"/>
                </a:cubicBezTo>
                <a:cubicBezTo>
                  <a:pt x="2577484" y="164236"/>
                  <a:pt x="2575893" y="155376"/>
                  <a:pt x="2574525" y="146481"/>
                </a:cubicBezTo>
                <a:cubicBezTo>
                  <a:pt x="2573305" y="138548"/>
                  <a:pt x="2571659" y="112915"/>
                  <a:pt x="2565647" y="102093"/>
                </a:cubicBezTo>
                <a:cubicBezTo>
                  <a:pt x="2556013" y="84752"/>
                  <a:pt x="2537686" y="59778"/>
                  <a:pt x="2521259" y="48827"/>
                </a:cubicBezTo>
                <a:cubicBezTo>
                  <a:pt x="2516820" y="45868"/>
                  <a:pt x="2512040" y="43364"/>
                  <a:pt x="2507942" y="39949"/>
                </a:cubicBezTo>
                <a:cubicBezTo>
                  <a:pt x="2503120" y="35930"/>
                  <a:pt x="2499448" y="30652"/>
                  <a:pt x="2494626" y="26633"/>
                </a:cubicBezTo>
                <a:cubicBezTo>
                  <a:pt x="2480557" y="14909"/>
                  <a:pt x="2474032" y="15329"/>
                  <a:pt x="2454676" y="8877"/>
                </a:cubicBezTo>
                <a:lnTo>
                  <a:pt x="2441360" y="4438"/>
                </a:lnTo>
                <a:lnTo>
                  <a:pt x="2428043" y="0"/>
                </a:lnTo>
                <a:cubicBezTo>
                  <a:pt x="2411767" y="1479"/>
                  <a:pt x="2395415" y="2278"/>
                  <a:pt x="2379216" y="4438"/>
                </a:cubicBezTo>
                <a:cubicBezTo>
                  <a:pt x="2368035" y="5929"/>
                  <a:pt x="2343238" y="14951"/>
                  <a:pt x="2334827" y="17755"/>
                </a:cubicBezTo>
                <a:cubicBezTo>
                  <a:pt x="2330388" y="19235"/>
                  <a:pt x="2325404" y="19599"/>
                  <a:pt x="2321511" y="22194"/>
                </a:cubicBezTo>
                <a:lnTo>
                  <a:pt x="2294878" y="39949"/>
                </a:lnTo>
                <a:cubicBezTo>
                  <a:pt x="2290439" y="42908"/>
                  <a:pt x="2285333" y="45055"/>
                  <a:pt x="2281561" y="48827"/>
                </a:cubicBezTo>
                <a:cubicBezTo>
                  <a:pt x="2240820" y="89568"/>
                  <a:pt x="2259443" y="74293"/>
                  <a:pt x="2228295" y="97654"/>
                </a:cubicBezTo>
                <a:cubicBezTo>
                  <a:pt x="2225336" y="102093"/>
                  <a:pt x="2222833" y="106872"/>
                  <a:pt x="2219418" y="110970"/>
                </a:cubicBezTo>
                <a:cubicBezTo>
                  <a:pt x="2215399" y="115793"/>
                  <a:pt x="2209750" y="119179"/>
                  <a:pt x="2206101" y="124287"/>
                </a:cubicBezTo>
                <a:cubicBezTo>
                  <a:pt x="2202255" y="129671"/>
                  <a:pt x="2200628" y="136368"/>
                  <a:pt x="2197224" y="142042"/>
                </a:cubicBezTo>
                <a:cubicBezTo>
                  <a:pt x="2191734" y="151191"/>
                  <a:pt x="2184239" y="159131"/>
                  <a:pt x="2179468" y="168675"/>
                </a:cubicBezTo>
                <a:cubicBezTo>
                  <a:pt x="2176509" y="174594"/>
                  <a:pt x="2173995" y="180757"/>
                  <a:pt x="2170591" y="186431"/>
                </a:cubicBezTo>
                <a:cubicBezTo>
                  <a:pt x="2165102" y="195580"/>
                  <a:pt x="2156797" y="203157"/>
                  <a:pt x="2152835" y="213064"/>
                </a:cubicBezTo>
                <a:cubicBezTo>
                  <a:pt x="2146953" y="227769"/>
                  <a:pt x="2138878" y="246699"/>
                  <a:pt x="2135080" y="261891"/>
                </a:cubicBezTo>
                <a:cubicBezTo>
                  <a:pt x="2128369" y="288732"/>
                  <a:pt x="2132573" y="273847"/>
                  <a:pt x="2121763" y="306279"/>
                </a:cubicBezTo>
                <a:lnTo>
                  <a:pt x="2117325" y="319596"/>
                </a:lnTo>
                <a:cubicBezTo>
                  <a:pt x="2115846" y="324035"/>
                  <a:pt x="2113804" y="328324"/>
                  <a:pt x="2112886" y="332912"/>
                </a:cubicBezTo>
                <a:cubicBezTo>
                  <a:pt x="2111406" y="340310"/>
                  <a:pt x="2110144" y="347755"/>
                  <a:pt x="2108447" y="355106"/>
                </a:cubicBezTo>
                <a:cubicBezTo>
                  <a:pt x="2105703" y="366995"/>
                  <a:pt x="2102528" y="378780"/>
                  <a:pt x="2099569" y="390617"/>
                </a:cubicBezTo>
                <a:lnTo>
                  <a:pt x="2095130" y="408372"/>
                </a:lnTo>
                <a:cubicBezTo>
                  <a:pt x="2096610" y="436485"/>
                  <a:pt x="2097130" y="464664"/>
                  <a:pt x="2099569" y="492710"/>
                </a:cubicBezTo>
                <a:cubicBezTo>
                  <a:pt x="2100098" y="498788"/>
                  <a:pt x="2101605" y="504858"/>
                  <a:pt x="2104008" y="510466"/>
                </a:cubicBezTo>
                <a:cubicBezTo>
                  <a:pt x="2106110" y="515369"/>
                  <a:pt x="2109927" y="519343"/>
                  <a:pt x="2112886" y="523782"/>
                </a:cubicBezTo>
                <a:cubicBezTo>
                  <a:pt x="2114366" y="528221"/>
                  <a:pt x="2115004" y="533036"/>
                  <a:pt x="2117325" y="537099"/>
                </a:cubicBezTo>
                <a:cubicBezTo>
                  <a:pt x="2125429" y="551281"/>
                  <a:pt x="2143287" y="566162"/>
                  <a:pt x="2148396" y="581487"/>
                </a:cubicBezTo>
                <a:cubicBezTo>
                  <a:pt x="2156874" y="606920"/>
                  <a:pt x="2146404" y="583933"/>
                  <a:pt x="2170591" y="608120"/>
                </a:cubicBezTo>
                <a:cubicBezTo>
                  <a:pt x="2175822" y="613351"/>
                  <a:pt x="2178676" y="620644"/>
                  <a:pt x="2183907" y="625875"/>
                </a:cubicBezTo>
                <a:cubicBezTo>
                  <a:pt x="2187679" y="629647"/>
                  <a:pt x="2192956" y="631552"/>
                  <a:pt x="2197224" y="634753"/>
                </a:cubicBezTo>
                <a:cubicBezTo>
                  <a:pt x="2204803" y="640437"/>
                  <a:pt x="2211349" y="647543"/>
                  <a:pt x="2219418" y="652508"/>
                </a:cubicBezTo>
                <a:cubicBezTo>
                  <a:pt x="2230689" y="659444"/>
                  <a:pt x="2243916" y="662924"/>
                  <a:pt x="2254928" y="670264"/>
                </a:cubicBezTo>
                <a:cubicBezTo>
                  <a:pt x="2266937" y="678269"/>
                  <a:pt x="2271925" y="682389"/>
                  <a:pt x="2286000" y="688019"/>
                </a:cubicBezTo>
                <a:cubicBezTo>
                  <a:pt x="2294689" y="691495"/>
                  <a:pt x="2303670" y="694208"/>
                  <a:pt x="2312633" y="696897"/>
                </a:cubicBezTo>
                <a:cubicBezTo>
                  <a:pt x="2318477" y="698650"/>
                  <a:pt x="2324677" y="699194"/>
                  <a:pt x="2330389" y="701336"/>
                </a:cubicBezTo>
                <a:cubicBezTo>
                  <a:pt x="2336585" y="703659"/>
                  <a:pt x="2342000" y="707756"/>
                  <a:pt x="2348144" y="710213"/>
                </a:cubicBezTo>
                <a:cubicBezTo>
                  <a:pt x="2374518" y="720762"/>
                  <a:pt x="2369640" y="716989"/>
                  <a:pt x="2392532" y="723530"/>
                </a:cubicBezTo>
                <a:cubicBezTo>
                  <a:pt x="2434171" y="735427"/>
                  <a:pt x="2367136" y="718873"/>
                  <a:pt x="2428043" y="732407"/>
                </a:cubicBezTo>
                <a:cubicBezTo>
                  <a:pt x="2433998" y="733730"/>
                  <a:pt x="2439843" y="735523"/>
                  <a:pt x="2445798" y="736846"/>
                </a:cubicBezTo>
                <a:cubicBezTo>
                  <a:pt x="2453163" y="738483"/>
                  <a:pt x="2460616" y="739704"/>
                  <a:pt x="2467993" y="741285"/>
                </a:cubicBezTo>
                <a:cubicBezTo>
                  <a:pt x="2481331" y="744143"/>
                  <a:pt x="2494508" y="747792"/>
                  <a:pt x="2507942" y="750163"/>
                </a:cubicBezTo>
                <a:cubicBezTo>
                  <a:pt x="2519690" y="752236"/>
                  <a:pt x="2531616" y="753122"/>
                  <a:pt x="2543453" y="754602"/>
                </a:cubicBezTo>
                <a:cubicBezTo>
                  <a:pt x="2649601" y="748358"/>
                  <a:pt x="2587272" y="755513"/>
                  <a:pt x="2641107" y="745724"/>
                </a:cubicBezTo>
                <a:cubicBezTo>
                  <a:pt x="2667954" y="740842"/>
                  <a:pt x="2661490" y="743961"/>
                  <a:pt x="2681057" y="736846"/>
                </a:cubicBezTo>
                <a:cubicBezTo>
                  <a:pt x="2692937" y="732526"/>
                  <a:pt x="2705413" y="729479"/>
                  <a:pt x="2716567" y="723530"/>
                </a:cubicBezTo>
                <a:cubicBezTo>
                  <a:pt x="2727798" y="717540"/>
                  <a:pt x="2737282" y="708734"/>
                  <a:pt x="2747639" y="701336"/>
                </a:cubicBezTo>
                <a:cubicBezTo>
                  <a:pt x="2753557" y="690979"/>
                  <a:pt x="2760549" y="681165"/>
                  <a:pt x="2765394" y="670264"/>
                </a:cubicBezTo>
                <a:cubicBezTo>
                  <a:pt x="2787102" y="621420"/>
                  <a:pt x="2778292" y="636224"/>
                  <a:pt x="2787589" y="603681"/>
                </a:cubicBezTo>
                <a:cubicBezTo>
                  <a:pt x="2788874" y="599182"/>
                  <a:pt x="2790892" y="594904"/>
                  <a:pt x="2792027" y="590365"/>
                </a:cubicBezTo>
                <a:cubicBezTo>
                  <a:pt x="2793857" y="583045"/>
                  <a:pt x="2794481" y="575449"/>
                  <a:pt x="2796466" y="568170"/>
                </a:cubicBezTo>
                <a:cubicBezTo>
                  <a:pt x="2801838" y="548474"/>
                  <a:pt x="2821455" y="498410"/>
                  <a:pt x="2827538" y="488271"/>
                </a:cubicBezTo>
                <a:lnTo>
                  <a:pt x="2840855" y="466077"/>
                </a:lnTo>
                <a:cubicBezTo>
                  <a:pt x="2846829" y="442177"/>
                  <a:pt x="2850946" y="434206"/>
                  <a:pt x="2840855" y="403934"/>
                </a:cubicBezTo>
                <a:cubicBezTo>
                  <a:pt x="2839168" y="398873"/>
                  <a:pt x="2822203" y="395056"/>
                  <a:pt x="2827538" y="395056"/>
                </a:cubicBezTo>
                <a:cubicBezTo>
                  <a:pt x="2844081" y="395056"/>
                  <a:pt x="2859989" y="401595"/>
                  <a:pt x="2876365" y="403934"/>
                </a:cubicBezTo>
                <a:cubicBezTo>
                  <a:pt x="2891086" y="406037"/>
                  <a:pt x="2905958" y="406893"/>
                  <a:pt x="2920754" y="408372"/>
                </a:cubicBezTo>
                <a:lnTo>
                  <a:pt x="3240350" y="399495"/>
                </a:lnTo>
                <a:cubicBezTo>
                  <a:pt x="3262717" y="398467"/>
                  <a:pt x="3284689" y="393184"/>
                  <a:pt x="3306932" y="390617"/>
                </a:cubicBezTo>
                <a:cubicBezTo>
                  <a:pt x="3323167" y="388744"/>
                  <a:pt x="3339484" y="387658"/>
                  <a:pt x="3355760" y="386178"/>
                </a:cubicBezTo>
                <a:lnTo>
                  <a:pt x="3369076" y="381739"/>
                </a:lnTo>
              </a:path>
            </a:pathLst>
          </a:custGeom>
          <a:noFill/>
          <a:ln w="952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79503" y="1794085"/>
            <a:ext cx="1687497" cy="763479"/>
          </a:xfrm>
          <a:custGeom>
            <a:avLst/>
            <a:gdLst>
              <a:gd name="connsiteX0" fmla="*/ 0 w 3369076"/>
              <a:gd name="connsiteY0" fmla="*/ 492710 h 763479"/>
              <a:gd name="connsiteX1" fmla="*/ 181993 w 3369076"/>
              <a:gd name="connsiteY1" fmla="*/ 488271 h 763479"/>
              <a:gd name="connsiteX2" fmla="*/ 488272 w 3369076"/>
              <a:gd name="connsiteY2" fmla="*/ 497149 h 763479"/>
              <a:gd name="connsiteX3" fmla="*/ 621437 w 3369076"/>
              <a:gd name="connsiteY3" fmla="*/ 492710 h 763479"/>
              <a:gd name="connsiteX4" fmla="*/ 656948 w 3369076"/>
              <a:gd name="connsiteY4" fmla="*/ 483833 h 763479"/>
              <a:gd name="connsiteX5" fmla="*/ 674703 w 3369076"/>
              <a:gd name="connsiteY5" fmla="*/ 479394 h 763479"/>
              <a:gd name="connsiteX6" fmla="*/ 696897 w 3369076"/>
              <a:gd name="connsiteY6" fmla="*/ 470516 h 763479"/>
              <a:gd name="connsiteX7" fmla="*/ 723530 w 3369076"/>
              <a:gd name="connsiteY7" fmla="*/ 461638 h 763479"/>
              <a:gd name="connsiteX8" fmla="*/ 736847 w 3369076"/>
              <a:gd name="connsiteY8" fmla="*/ 452761 h 763479"/>
              <a:gd name="connsiteX9" fmla="*/ 763480 w 3369076"/>
              <a:gd name="connsiteY9" fmla="*/ 443883 h 763479"/>
              <a:gd name="connsiteX10" fmla="*/ 790113 w 3369076"/>
              <a:gd name="connsiteY10" fmla="*/ 430567 h 763479"/>
              <a:gd name="connsiteX11" fmla="*/ 816746 w 3369076"/>
              <a:gd name="connsiteY11" fmla="*/ 412811 h 763479"/>
              <a:gd name="connsiteX12" fmla="*/ 830062 w 3369076"/>
              <a:gd name="connsiteY12" fmla="*/ 403934 h 763479"/>
              <a:gd name="connsiteX13" fmla="*/ 843379 w 3369076"/>
              <a:gd name="connsiteY13" fmla="*/ 395056 h 763479"/>
              <a:gd name="connsiteX14" fmla="*/ 874451 w 3369076"/>
              <a:gd name="connsiteY14" fmla="*/ 368423 h 763479"/>
              <a:gd name="connsiteX15" fmla="*/ 901084 w 3369076"/>
              <a:gd name="connsiteY15" fmla="*/ 341790 h 763479"/>
              <a:gd name="connsiteX16" fmla="*/ 932156 w 3369076"/>
              <a:gd name="connsiteY16" fmla="*/ 310718 h 763479"/>
              <a:gd name="connsiteX17" fmla="*/ 945472 w 3369076"/>
              <a:gd name="connsiteY17" fmla="*/ 297402 h 763479"/>
              <a:gd name="connsiteX18" fmla="*/ 963227 w 3369076"/>
              <a:gd name="connsiteY18" fmla="*/ 275207 h 763479"/>
              <a:gd name="connsiteX19" fmla="*/ 980983 w 3369076"/>
              <a:gd name="connsiteY19" fmla="*/ 244136 h 763479"/>
              <a:gd name="connsiteX20" fmla="*/ 989860 w 3369076"/>
              <a:gd name="connsiteY20" fmla="*/ 226380 h 763479"/>
              <a:gd name="connsiteX21" fmla="*/ 998738 w 3369076"/>
              <a:gd name="connsiteY21" fmla="*/ 213064 h 763479"/>
              <a:gd name="connsiteX22" fmla="*/ 998738 w 3369076"/>
              <a:gd name="connsiteY22" fmla="*/ 150920 h 763479"/>
              <a:gd name="connsiteX23" fmla="*/ 989860 w 3369076"/>
              <a:gd name="connsiteY23" fmla="*/ 124287 h 763479"/>
              <a:gd name="connsiteX24" fmla="*/ 985422 w 3369076"/>
              <a:gd name="connsiteY24" fmla="*/ 110970 h 763479"/>
              <a:gd name="connsiteX25" fmla="*/ 941033 w 3369076"/>
              <a:gd name="connsiteY25" fmla="*/ 84337 h 763479"/>
              <a:gd name="connsiteX26" fmla="*/ 927717 w 3369076"/>
              <a:gd name="connsiteY26" fmla="*/ 79899 h 763479"/>
              <a:gd name="connsiteX27" fmla="*/ 892206 w 3369076"/>
              <a:gd name="connsiteY27" fmla="*/ 84337 h 763479"/>
              <a:gd name="connsiteX28" fmla="*/ 874451 w 3369076"/>
              <a:gd name="connsiteY28" fmla="*/ 88776 h 763479"/>
              <a:gd name="connsiteX29" fmla="*/ 852257 w 3369076"/>
              <a:gd name="connsiteY29" fmla="*/ 93215 h 763479"/>
              <a:gd name="connsiteX30" fmla="*/ 821185 w 3369076"/>
              <a:gd name="connsiteY30" fmla="*/ 106532 h 763479"/>
              <a:gd name="connsiteX31" fmla="*/ 807868 w 3369076"/>
              <a:gd name="connsiteY31" fmla="*/ 115409 h 763479"/>
              <a:gd name="connsiteX32" fmla="*/ 790113 w 3369076"/>
              <a:gd name="connsiteY32" fmla="*/ 124287 h 763479"/>
              <a:gd name="connsiteX33" fmla="*/ 776796 w 3369076"/>
              <a:gd name="connsiteY33" fmla="*/ 137603 h 763479"/>
              <a:gd name="connsiteX34" fmla="*/ 727969 w 3369076"/>
              <a:gd name="connsiteY34" fmla="*/ 168675 h 763479"/>
              <a:gd name="connsiteX35" fmla="*/ 679142 w 3369076"/>
              <a:gd name="connsiteY35" fmla="*/ 208625 h 763479"/>
              <a:gd name="connsiteX36" fmla="*/ 661387 w 3369076"/>
              <a:gd name="connsiteY36" fmla="*/ 221941 h 763479"/>
              <a:gd name="connsiteX37" fmla="*/ 648070 w 3369076"/>
              <a:gd name="connsiteY37" fmla="*/ 235258 h 763479"/>
              <a:gd name="connsiteX38" fmla="*/ 603682 w 3369076"/>
              <a:gd name="connsiteY38" fmla="*/ 270769 h 763479"/>
              <a:gd name="connsiteX39" fmla="*/ 563732 w 3369076"/>
              <a:gd name="connsiteY39" fmla="*/ 315157 h 763479"/>
              <a:gd name="connsiteX40" fmla="*/ 514905 w 3369076"/>
              <a:gd name="connsiteY40" fmla="*/ 372862 h 763479"/>
              <a:gd name="connsiteX41" fmla="*/ 497150 w 3369076"/>
              <a:gd name="connsiteY41" fmla="*/ 408372 h 763479"/>
              <a:gd name="connsiteX42" fmla="*/ 492711 w 3369076"/>
              <a:gd name="connsiteY42" fmla="*/ 421689 h 763479"/>
              <a:gd name="connsiteX43" fmla="*/ 488272 w 3369076"/>
              <a:gd name="connsiteY43" fmla="*/ 443883 h 763479"/>
              <a:gd name="connsiteX44" fmla="*/ 483833 w 3369076"/>
              <a:gd name="connsiteY44" fmla="*/ 461638 h 763479"/>
              <a:gd name="connsiteX45" fmla="*/ 483833 w 3369076"/>
              <a:gd name="connsiteY45" fmla="*/ 568170 h 763479"/>
              <a:gd name="connsiteX46" fmla="*/ 497150 w 3369076"/>
              <a:gd name="connsiteY46" fmla="*/ 643631 h 763479"/>
              <a:gd name="connsiteX47" fmla="*/ 501589 w 3369076"/>
              <a:gd name="connsiteY47" fmla="*/ 656947 h 763479"/>
              <a:gd name="connsiteX48" fmla="*/ 506027 w 3369076"/>
              <a:gd name="connsiteY48" fmla="*/ 674703 h 763479"/>
              <a:gd name="connsiteX49" fmla="*/ 514905 w 3369076"/>
              <a:gd name="connsiteY49" fmla="*/ 688019 h 763479"/>
              <a:gd name="connsiteX50" fmla="*/ 532660 w 3369076"/>
              <a:gd name="connsiteY50" fmla="*/ 714652 h 763479"/>
              <a:gd name="connsiteX51" fmla="*/ 537099 w 3369076"/>
              <a:gd name="connsiteY51" fmla="*/ 727969 h 763479"/>
              <a:gd name="connsiteX52" fmla="*/ 550416 w 3369076"/>
              <a:gd name="connsiteY52" fmla="*/ 736846 h 763479"/>
              <a:gd name="connsiteX53" fmla="*/ 563732 w 3369076"/>
              <a:gd name="connsiteY53" fmla="*/ 750163 h 763479"/>
              <a:gd name="connsiteX54" fmla="*/ 590365 w 3369076"/>
              <a:gd name="connsiteY54" fmla="*/ 763479 h 763479"/>
              <a:gd name="connsiteX55" fmla="*/ 692459 w 3369076"/>
              <a:gd name="connsiteY55" fmla="*/ 759040 h 763479"/>
              <a:gd name="connsiteX56" fmla="*/ 741286 w 3369076"/>
              <a:gd name="connsiteY56" fmla="*/ 750163 h 763479"/>
              <a:gd name="connsiteX57" fmla="*/ 776796 w 3369076"/>
              <a:gd name="connsiteY57" fmla="*/ 745724 h 763479"/>
              <a:gd name="connsiteX58" fmla="*/ 807868 w 3369076"/>
              <a:gd name="connsiteY58" fmla="*/ 736846 h 763479"/>
              <a:gd name="connsiteX59" fmla="*/ 821185 w 3369076"/>
              <a:gd name="connsiteY59" fmla="*/ 732407 h 763479"/>
              <a:gd name="connsiteX60" fmla="*/ 847818 w 3369076"/>
              <a:gd name="connsiteY60" fmla="*/ 727969 h 763479"/>
              <a:gd name="connsiteX61" fmla="*/ 870012 w 3369076"/>
              <a:gd name="connsiteY61" fmla="*/ 719091 h 763479"/>
              <a:gd name="connsiteX62" fmla="*/ 887767 w 3369076"/>
              <a:gd name="connsiteY62" fmla="*/ 714652 h 763479"/>
              <a:gd name="connsiteX63" fmla="*/ 901084 w 3369076"/>
              <a:gd name="connsiteY63" fmla="*/ 710213 h 763479"/>
              <a:gd name="connsiteX64" fmla="*/ 918839 w 3369076"/>
              <a:gd name="connsiteY64" fmla="*/ 705774 h 763479"/>
              <a:gd name="connsiteX65" fmla="*/ 954350 w 3369076"/>
              <a:gd name="connsiteY65" fmla="*/ 692458 h 763479"/>
              <a:gd name="connsiteX66" fmla="*/ 1007616 w 3369076"/>
              <a:gd name="connsiteY66" fmla="*/ 661386 h 763479"/>
              <a:gd name="connsiteX67" fmla="*/ 1038688 w 3369076"/>
              <a:gd name="connsiteY67" fmla="*/ 643631 h 763479"/>
              <a:gd name="connsiteX68" fmla="*/ 1074198 w 3369076"/>
              <a:gd name="connsiteY68" fmla="*/ 616998 h 763479"/>
              <a:gd name="connsiteX69" fmla="*/ 1123026 w 3369076"/>
              <a:gd name="connsiteY69" fmla="*/ 585926 h 763479"/>
              <a:gd name="connsiteX70" fmla="*/ 1185169 w 3369076"/>
              <a:gd name="connsiteY70" fmla="*/ 537099 h 763479"/>
              <a:gd name="connsiteX71" fmla="*/ 1273946 w 3369076"/>
              <a:gd name="connsiteY71" fmla="*/ 457200 h 763479"/>
              <a:gd name="connsiteX72" fmla="*/ 1371600 w 3369076"/>
              <a:gd name="connsiteY72" fmla="*/ 337351 h 763479"/>
              <a:gd name="connsiteX73" fmla="*/ 1393794 w 3369076"/>
              <a:gd name="connsiteY73" fmla="*/ 297402 h 763479"/>
              <a:gd name="connsiteX74" fmla="*/ 1398233 w 3369076"/>
              <a:gd name="connsiteY74" fmla="*/ 284085 h 763479"/>
              <a:gd name="connsiteX75" fmla="*/ 1407111 w 3369076"/>
              <a:gd name="connsiteY75" fmla="*/ 253013 h 763479"/>
              <a:gd name="connsiteX76" fmla="*/ 1411550 w 3369076"/>
              <a:gd name="connsiteY76" fmla="*/ 217503 h 763479"/>
              <a:gd name="connsiteX77" fmla="*/ 1402672 w 3369076"/>
              <a:gd name="connsiteY77" fmla="*/ 146481 h 763479"/>
              <a:gd name="connsiteX78" fmla="*/ 1380478 w 3369076"/>
              <a:gd name="connsiteY78" fmla="*/ 102093 h 763479"/>
              <a:gd name="connsiteX79" fmla="*/ 1367161 w 3369076"/>
              <a:gd name="connsiteY79" fmla="*/ 93215 h 763479"/>
              <a:gd name="connsiteX80" fmla="*/ 1349406 w 3369076"/>
              <a:gd name="connsiteY80" fmla="*/ 79899 h 763479"/>
              <a:gd name="connsiteX81" fmla="*/ 1322773 w 3369076"/>
              <a:gd name="connsiteY81" fmla="*/ 71021 h 763479"/>
              <a:gd name="connsiteX82" fmla="*/ 1309457 w 3369076"/>
              <a:gd name="connsiteY82" fmla="*/ 66582 h 763479"/>
              <a:gd name="connsiteX83" fmla="*/ 1198486 w 3369076"/>
              <a:gd name="connsiteY83" fmla="*/ 79899 h 763479"/>
              <a:gd name="connsiteX84" fmla="*/ 1131903 w 3369076"/>
              <a:gd name="connsiteY84" fmla="*/ 110970 h 763479"/>
              <a:gd name="connsiteX85" fmla="*/ 1114148 w 3369076"/>
              <a:gd name="connsiteY85" fmla="*/ 119848 h 763479"/>
              <a:gd name="connsiteX86" fmla="*/ 1100831 w 3369076"/>
              <a:gd name="connsiteY86" fmla="*/ 133165 h 763479"/>
              <a:gd name="connsiteX87" fmla="*/ 1065321 w 3369076"/>
              <a:gd name="connsiteY87" fmla="*/ 155359 h 763479"/>
              <a:gd name="connsiteX88" fmla="*/ 1052004 w 3369076"/>
              <a:gd name="connsiteY88" fmla="*/ 168675 h 763479"/>
              <a:gd name="connsiteX89" fmla="*/ 1025371 w 3369076"/>
              <a:gd name="connsiteY89" fmla="*/ 186431 h 763479"/>
              <a:gd name="connsiteX90" fmla="*/ 976544 w 3369076"/>
              <a:gd name="connsiteY90" fmla="*/ 235258 h 763479"/>
              <a:gd name="connsiteX91" fmla="*/ 958789 w 3369076"/>
              <a:gd name="connsiteY91" fmla="*/ 253013 h 763479"/>
              <a:gd name="connsiteX92" fmla="*/ 945472 w 3369076"/>
              <a:gd name="connsiteY92" fmla="*/ 266330 h 763479"/>
              <a:gd name="connsiteX93" fmla="*/ 909961 w 3369076"/>
              <a:gd name="connsiteY93" fmla="*/ 310718 h 763479"/>
              <a:gd name="connsiteX94" fmla="*/ 905523 w 3369076"/>
              <a:gd name="connsiteY94" fmla="*/ 324035 h 763479"/>
              <a:gd name="connsiteX95" fmla="*/ 896645 w 3369076"/>
              <a:gd name="connsiteY95" fmla="*/ 337351 h 763479"/>
              <a:gd name="connsiteX96" fmla="*/ 887767 w 3369076"/>
              <a:gd name="connsiteY96" fmla="*/ 363984 h 763479"/>
              <a:gd name="connsiteX97" fmla="*/ 883328 w 3369076"/>
              <a:gd name="connsiteY97" fmla="*/ 390617 h 763479"/>
              <a:gd name="connsiteX98" fmla="*/ 878890 w 3369076"/>
              <a:gd name="connsiteY98" fmla="*/ 443883 h 763479"/>
              <a:gd name="connsiteX99" fmla="*/ 874451 w 3369076"/>
              <a:gd name="connsiteY99" fmla="*/ 488271 h 763479"/>
              <a:gd name="connsiteX100" fmla="*/ 883328 w 3369076"/>
              <a:gd name="connsiteY100" fmla="*/ 581487 h 763479"/>
              <a:gd name="connsiteX101" fmla="*/ 892206 w 3369076"/>
              <a:gd name="connsiteY101" fmla="*/ 608120 h 763479"/>
              <a:gd name="connsiteX102" fmla="*/ 896645 w 3369076"/>
              <a:gd name="connsiteY102" fmla="*/ 621436 h 763479"/>
              <a:gd name="connsiteX103" fmla="*/ 914400 w 3369076"/>
              <a:gd name="connsiteY103" fmla="*/ 648069 h 763479"/>
              <a:gd name="connsiteX104" fmla="*/ 923278 w 3369076"/>
              <a:gd name="connsiteY104" fmla="*/ 661386 h 763479"/>
              <a:gd name="connsiteX105" fmla="*/ 954350 w 3369076"/>
              <a:gd name="connsiteY105" fmla="*/ 683580 h 763479"/>
              <a:gd name="connsiteX106" fmla="*/ 967666 w 3369076"/>
              <a:gd name="connsiteY106" fmla="*/ 692458 h 763479"/>
              <a:gd name="connsiteX107" fmla="*/ 994299 w 3369076"/>
              <a:gd name="connsiteY107" fmla="*/ 701336 h 763479"/>
              <a:gd name="connsiteX108" fmla="*/ 1034249 w 3369076"/>
              <a:gd name="connsiteY108" fmla="*/ 719091 h 763479"/>
              <a:gd name="connsiteX109" fmla="*/ 1056443 w 3369076"/>
              <a:gd name="connsiteY109" fmla="*/ 727969 h 763479"/>
              <a:gd name="connsiteX110" fmla="*/ 1114148 w 3369076"/>
              <a:gd name="connsiteY110" fmla="*/ 741285 h 763479"/>
              <a:gd name="connsiteX111" fmla="*/ 1127464 w 3369076"/>
              <a:gd name="connsiteY111" fmla="*/ 745724 h 763479"/>
              <a:gd name="connsiteX112" fmla="*/ 1149659 w 3369076"/>
              <a:gd name="connsiteY112" fmla="*/ 750163 h 763479"/>
              <a:gd name="connsiteX113" fmla="*/ 1167414 w 3369076"/>
              <a:gd name="connsiteY113" fmla="*/ 754602 h 763479"/>
              <a:gd name="connsiteX114" fmla="*/ 1211802 w 3369076"/>
              <a:gd name="connsiteY114" fmla="*/ 759040 h 763479"/>
              <a:gd name="connsiteX115" fmla="*/ 1322773 w 3369076"/>
              <a:gd name="connsiteY115" fmla="*/ 754602 h 763479"/>
              <a:gd name="connsiteX116" fmla="*/ 1349406 w 3369076"/>
              <a:gd name="connsiteY116" fmla="*/ 750163 h 763479"/>
              <a:gd name="connsiteX117" fmla="*/ 1380478 w 3369076"/>
              <a:gd name="connsiteY117" fmla="*/ 745724 h 763479"/>
              <a:gd name="connsiteX118" fmla="*/ 1420427 w 3369076"/>
              <a:gd name="connsiteY118" fmla="*/ 736846 h 763479"/>
              <a:gd name="connsiteX119" fmla="*/ 1447060 w 3369076"/>
              <a:gd name="connsiteY119" fmla="*/ 727969 h 763479"/>
              <a:gd name="connsiteX120" fmla="*/ 1478132 w 3369076"/>
              <a:gd name="connsiteY120" fmla="*/ 723530 h 763479"/>
              <a:gd name="connsiteX121" fmla="*/ 1513643 w 3369076"/>
              <a:gd name="connsiteY121" fmla="*/ 710213 h 763479"/>
              <a:gd name="connsiteX122" fmla="*/ 1602420 w 3369076"/>
              <a:gd name="connsiteY122" fmla="*/ 679141 h 763479"/>
              <a:gd name="connsiteX123" fmla="*/ 1624614 w 3369076"/>
              <a:gd name="connsiteY123" fmla="*/ 670264 h 763479"/>
              <a:gd name="connsiteX124" fmla="*/ 1682319 w 3369076"/>
              <a:gd name="connsiteY124" fmla="*/ 643631 h 763479"/>
              <a:gd name="connsiteX125" fmla="*/ 1708952 w 3369076"/>
              <a:gd name="connsiteY125" fmla="*/ 634753 h 763479"/>
              <a:gd name="connsiteX126" fmla="*/ 1766657 w 3369076"/>
              <a:gd name="connsiteY126" fmla="*/ 603681 h 763479"/>
              <a:gd name="connsiteX127" fmla="*/ 1779973 w 3369076"/>
              <a:gd name="connsiteY127" fmla="*/ 599242 h 763479"/>
              <a:gd name="connsiteX128" fmla="*/ 1850994 w 3369076"/>
              <a:gd name="connsiteY128" fmla="*/ 554854 h 763479"/>
              <a:gd name="connsiteX129" fmla="*/ 1868750 w 3369076"/>
              <a:gd name="connsiteY129" fmla="*/ 541537 h 763479"/>
              <a:gd name="connsiteX130" fmla="*/ 1904260 w 3369076"/>
              <a:gd name="connsiteY130" fmla="*/ 519343 h 763479"/>
              <a:gd name="connsiteX131" fmla="*/ 1957527 w 3369076"/>
              <a:gd name="connsiteY131" fmla="*/ 466077 h 763479"/>
              <a:gd name="connsiteX132" fmla="*/ 2001915 w 3369076"/>
              <a:gd name="connsiteY132" fmla="*/ 408372 h 763479"/>
              <a:gd name="connsiteX133" fmla="*/ 2024109 w 3369076"/>
              <a:gd name="connsiteY133" fmla="*/ 359545 h 763479"/>
              <a:gd name="connsiteX134" fmla="*/ 2032987 w 3369076"/>
              <a:gd name="connsiteY134" fmla="*/ 346229 h 763479"/>
              <a:gd name="connsiteX135" fmla="*/ 2041864 w 3369076"/>
              <a:gd name="connsiteY135" fmla="*/ 306279 h 763479"/>
              <a:gd name="connsiteX136" fmla="*/ 2055181 w 3369076"/>
              <a:gd name="connsiteY136" fmla="*/ 266330 h 763479"/>
              <a:gd name="connsiteX137" fmla="*/ 2050742 w 3369076"/>
              <a:gd name="connsiteY137" fmla="*/ 239697 h 763479"/>
              <a:gd name="connsiteX138" fmla="*/ 2037426 w 3369076"/>
              <a:gd name="connsiteY138" fmla="*/ 181992 h 763479"/>
              <a:gd name="connsiteX139" fmla="*/ 2032987 w 3369076"/>
              <a:gd name="connsiteY139" fmla="*/ 159798 h 763479"/>
              <a:gd name="connsiteX140" fmla="*/ 2024109 w 3369076"/>
              <a:gd name="connsiteY140" fmla="*/ 146481 h 763479"/>
              <a:gd name="connsiteX141" fmla="*/ 2006354 w 3369076"/>
              <a:gd name="connsiteY141" fmla="*/ 106532 h 763479"/>
              <a:gd name="connsiteX142" fmla="*/ 1966404 w 3369076"/>
              <a:gd name="connsiteY142" fmla="*/ 75460 h 763479"/>
              <a:gd name="connsiteX143" fmla="*/ 1953088 w 3369076"/>
              <a:gd name="connsiteY143" fmla="*/ 71021 h 763479"/>
              <a:gd name="connsiteX144" fmla="*/ 1939771 w 3369076"/>
              <a:gd name="connsiteY144" fmla="*/ 62143 h 763479"/>
              <a:gd name="connsiteX145" fmla="*/ 1882066 w 3369076"/>
              <a:gd name="connsiteY145" fmla="*/ 44388 h 763479"/>
              <a:gd name="connsiteX146" fmla="*/ 1802167 w 3369076"/>
              <a:gd name="connsiteY146" fmla="*/ 48827 h 763479"/>
              <a:gd name="connsiteX147" fmla="*/ 1779973 w 3369076"/>
              <a:gd name="connsiteY147" fmla="*/ 53266 h 763479"/>
              <a:gd name="connsiteX148" fmla="*/ 1722268 w 3369076"/>
              <a:gd name="connsiteY148" fmla="*/ 71021 h 763479"/>
              <a:gd name="connsiteX149" fmla="*/ 1691196 w 3369076"/>
              <a:gd name="connsiteY149" fmla="*/ 84337 h 763479"/>
              <a:gd name="connsiteX150" fmla="*/ 1677880 w 3369076"/>
              <a:gd name="connsiteY150" fmla="*/ 88776 h 763479"/>
              <a:gd name="connsiteX151" fmla="*/ 1624614 w 3369076"/>
              <a:gd name="connsiteY151" fmla="*/ 133165 h 763479"/>
              <a:gd name="connsiteX152" fmla="*/ 1611297 w 3369076"/>
              <a:gd name="connsiteY152" fmla="*/ 142042 h 763479"/>
              <a:gd name="connsiteX153" fmla="*/ 1584664 w 3369076"/>
              <a:gd name="connsiteY153" fmla="*/ 164236 h 763479"/>
              <a:gd name="connsiteX154" fmla="*/ 1571348 w 3369076"/>
              <a:gd name="connsiteY154" fmla="*/ 181992 h 763479"/>
              <a:gd name="connsiteX155" fmla="*/ 1558031 w 3369076"/>
              <a:gd name="connsiteY155" fmla="*/ 190869 h 763479"/>
              <a:gd name="connsiteX156" fmla="*/ 1549154 w 3369076"/>
              <a:gd name="connsiteY156" fmla="*/ 208625 h 763479"/>
              <a:gd name="connsiteX157" fmla="*/ 1535837 w 3369076"/>
              <a:gd name="connsiteY157" fmla="*/ 221941 h 763479"/>
              <a:gd name="connsiteX158" fmla="*/ 1522521 w 3369076"/>
              <a:gd name="connsiteY158" fmla="*/ 239697 h 763479"/>
              <a:gd name="connsiteX159" fmla="*/ 1504765 w 3369076"/>
              <a:gd name="connsiteY159" fmla="*/ 270769 h 763479"/>
              <a:gd name="connsiteX160" fmla="*/ 1500327 w 3369076"/>
              <a:gd name="connsiteY160" fmla="*/ 284085 h 763479"/>
              <a:gd name="connsiteX161" fmla="*/ 1491449 w 3369076"/>
              <a:gd name="connsiteY161" fmla="*/ 301840 h 763479"/>
              <a:gd name="connsiteX162" fmla="*/ 1487010 w 3369076"/>
              <a:gd name="connsiteY162" fmla="*/ 315157 h 763479"/>
              <a:gd name="connsiteX163" fmla="*/ 1473693 w 3369076"/>
              <a:gd name="connsiteY163" fmla="*/ 337351 h 763479"/>
              <a:gd name="connsiteX164" fmla="*/ 1469255 w 3369076"/>
              <a:gd name="connsiteY164" fmla="*/ 355106 h 763479"/>
              <a:gd name="connsiteX165" fmla="*/ 1464816 w 3369076"/>
              <a:gd name="connsiteY165" fmla="*/ 381739 h 763479"/>
              <a:gd name="connsiteX166" fmla="*/ 1460377 w 3369076"/>
              <a:gd name="connsiteY166" fmla="*/ 395056 h 763479"/>
              <a:gd name="connsiteX167" fmla="*/ 1464816 w 3369076"/>
              <a:gd name="connsiteY167" fmla="*/ 497149 h 763479"/>
              <a:gd name="connsiteX168" fmla="*/ 1473693 w 3369076"/>
              <a:gd name="connsiteY168" fmla="*/ 537099 h 763479"/>
              <a:gd name="connsiteX169" fmla="*/ 1478132 w 3369076"/>
              <a:gd name="connsiteY169" fmla="*/ 559293 h 763479"/>
              <a:gd name="connsiteX170" fmla="*/ 1491449 w 3369076"/>
              <a:gd name="connsiteY170" fmla="*/ 603681 h 763479"/>
              <a:gd name="connsiteX171" fmla="*/ 1522521 w 3369076"/>
              <a:gd name="connsiteY171" fmla="*/ 643631 h 763479"/>
              <a:gd name="connsiteX172" fmla="*/ 1531398 w 3369076"/>
              <a:gd name="connsiteY172" fmla="*/ 656947 h 763479"/>
              <a:gd name="connsiteX173" fmla="*/ 1549154 w 3369076"/>
              <a:gd name="connsiteY173" fmla="*/ 665825 h 763479"/>
              <a:gd name="connsiteX174" fmla="*/ 1580226 w 3369076"/>
              <a:gd name="connsiteY174" fmla="*/ 688019 h 763479"/>
              <a:gd name="connsiteX175" fmla="*/ 1593542 w 3369076"/>
              <a:gd name="connsiteY175" fmla="*/ 692458 h 763479"/>
              <a:gd name="connsiteX176" fmla="*/ 1633492 w 3369076"/>
              <a:gd name="connsiteY176" fmla="*/ 710213 h 763479"/>
              <a:gd name="connsiteX177" fmla="*/ 1664563 w 3369076"/>
              <a:gd name="connsiteY177" fmla="*/ 719091 h 763479"/>
              <a:gd name="connsiteX178" fmla="*/ 1677880 w 3369076"/>
              <a:gd name="connsiteY178" fmla="*/ 723530 h 763479"/>
              <a:gd name="connsiteX179" fmla="*/ 1695635 w 3369076"/>
              <a:gd name="connsiteY179" fmla="*/ 727969 h 763479"/>
              <a:gd name="connsiteX180" fmla="*/ 1722268 w 3369076"/>
              <a:gd name="connsiteY180" fmla="*/ 736846 h 763479"/>
              <a:gd name="connsiteX181" fmla="*/ 1793290 w 3369076"/>
              <a:gd name="connsiteY181" fmla="*/ 750163 h 763479"/>
              <a:gd name="connsiteX182" fmla="*/ 1842117 w 3369076"/>
              <a:gd name="connsiteY182" fmla="*/ 754602 h 763479"/>
              <a:gd name="connsiteX183" fmla="*/ 1944210 w 3369076"/>
              <a:gd name="connsiteY183" fmla="*/ 745724 h 763479"/>
              <a:gd name="connsiteX184" fmla="*/ 1984160 w 3369076"/>
              <a:gd name="connsiteY184" fmla="*/ 736846 h 763479"/>
              <a:gd name="connsiteX185" fmla="*/ 2015231 w 3369076"/>
              <a:gd name="connsiteY185" fmla="*/ 732407 h 763479"/>
              <a:gd name="connsiteX186" fmla="*/ 2041864 w 3369076"/>
              <a:gd name="connsiteY186" fmla="*/ 723530 h 763479"/>
              <a:gd name="connsiteX187" fmla="*/ 2086253 w 3369076"/>
              <a:gd name="connsiteY187" fmla="*/ 710213 h 763479"/>
              <a:gd name="connsiteX188" fmla="*/ 2135080 w 3369076"/>
              <a:gd name="connsiteY188" fmla="*/ 683580 h 763479"/>
              <a:gd name="connsiteX189" fmla="*/ 2157274 w 3369076"/>
              <a:gd name="connsiteY189" fmla="*/ 670264 h 763479"/>
              <a:gd name="connsiteX190" fmla="*/ 2241612 w 3369076"/>
              <a:gd name="connsiteY190" fmla="*/ 612559 h 763479"/>
              <a:gd name="connsiteX191" fmla="*/ 2303756 w 3369076"/>
              <a:gd name="connsiteY191" fmla="*/ 568170 h 763479"/>
              <a:gd name="connsiteX192" fmla="*/ 2325950 w 3369076"/>
              <a:gd name="connsiteY192" fmla="*/ 550415 h 763479"/>
              <a:gd name="connsiteX193" fmla="*/ 2454676 w 3369076"/>
              <a:gd name="connsiteY193" fmla="*/ 443883 h 763479"/>
              <a:gd name="connsiteX194" fmla="*/ 2516820 w 3369076"/>
              <a:gd name="connsiteY194" fmla="*/ 363984 h 763479"/>
              <a:gd name="connsiteX195" fmla="*/ 2543453 w 3369076"/>
              <a:gd name="connsiteY195" fmla="*/ 319596 h 763479"/>
              <a:gd name="connsiteX196" fmla="*/ 2547892 w 3369076"/>
              <a:gd name="connsiteY196" fmla="*/ 306279 h 763479"/>
              <a:gd name="connsiteX197" fmla="*/ 2561208 w 3369076"/>
              <a:gd name="connsiteY197" fmla="*/ 270769 h 763479"/>
              <a:gd name="connsiteX198" fmla="*/ 2578963 w 3369076"/>
              <a:gd name="connsiteY198" fmla="*/ 173114 h 763479"/>
              <a:gd name="connsiteX199" fmla="*/ 2574525 w 3369076"/>
              <a:gd name="connsiteY199" fmla="*/ 146481 h 763479"/>
              <a:gd name="connsiteX200" fmla="*/ 2565647 w 3369076"/>
              <a:gd name="connsiteY200" fmla="*/ 102093 h 763479"/>
              <a:gd name="connsiteX201" fmla="*/ 2521259 w 3369076"/>
              <a:gd name="connsiteY201" fmla="*/ 48827 h 763479"/>
              <a:gd name="connsiteX202" fmla="*/ 2507942 w 3369076"/>
              <a:gd name="connsiteY202" fmla="*/ 39949 h 763479"/>
              <a:gd name="connsiteX203" fmla="*/ 2494626 w 3369076"/>
              <a:gd name="connsiteY203" fmla="*/ 26633 h 763479"/>
              <a:gd name="connsiteX204" fmla="*/ 2454676 w 3369076"/>
              <a:gd name="connsiteY204" fmla="*/ 8877 h 763479"/>
              <a:gd name="connsiteX205" fmla="*/ 2441360 w 3369076"/>
              <a:gd name="connsiteY205" fmla="*/ 4438 h 763479"/>
              <a:gd name="connsiteX206" fmla="*/ 2428043 w 3369076"/>
              <a:gd name="connsiteY206" fmla="*/ 0 h 763479"/>
              <a:gd name="connsiteX207" fmla="*/ 2379216 w 3369076"/>
              <a:gd name="connsiteY207" fmla="*/ 4438 h 763479"/>
              <a:gd name="connsiteX208" fmla="*/ 2334827 w 3369076"/>
              <a:gd name="connsiteY208" fmla="*/ 17755 h 763479"/>
              <a:gd name="connsiteX209" fmla="*/ 2321511 w 3369076"/>
              <a:gd name="connsiteY209" fmla="*/ 22194 h 763479"/>
              <a:gd name="connsiteX210" fmla="*/ 2294878 w 3369076"/>
              <a:gd name="connsiteY210" fmla="*/ 39949 h 763479"/>
              <a:gd name="connsiteX211" fmla="*/ 2281561 w 3369076"/>
              <a:gd name="connsiteY211" fmla="*/ 48827 h 763479"/>
              <a:gd name="connsiteX212" fmla="*/ 2228295 w 3369076"/>
              <a:gd name="connsiteY212" fmla="*/ 97654 h 763479"/>
              <a:gd name="connsiteX213" fmla="*/ 2219418 w 3369076"/>
              <a:gd name="connsiteY213" fmla="*/ 110970 h 763479"/>
              <a:gd name="connsiteX214" fmla="*/ 2206101 w 3369076"/>
              <a:gd name="connsiteY214" fmla="*/ 124287 h 763479"/>
              <a:gd name="connsiteX215" fmla="*/ 2197224 w 3369076"/>
              <a:gd name="connsiteY215" fmla="*/ 142042 h 763479"/>
              <a:gd name="connsiteX216" fmla="*/ 2179468 w 3369076"/>
              <a:gd name="connsiteY216" fmla="*/ 168675 h 763479"/>
              <a:gd name="connsiteX217" fmla="*/ 2170591 w 3369076"/>
              <a:gd name="connsiteY217" fmla="*/ 186431 h 763479"/>
              <a:gd name="connsiteX218" fmla="*/ 2152835 w 3369076"/>
              <a:gd name="connsiteY218" fmla="*/ 213064 h 763479"/>
              <a:gd name="connsiteX219" fmla="*/ 2135080 w 3369076"/>
              <a:gd name="connsiteY219" fmla="*/ 261891 h 763479"/>
              <a:gd name="connsiteX220" fmla="*/ 2121763 w 3369076"/>
              <a:gd name="connsiteY220" fmla="*/ 306279 h 763479"/>
              <a:gd name="connsiteX221" fmla="*/ 2117325 w 3369076"/>
              <a:gd name="connsiteY221" fmla="*/ 319596 h 763479"/>
              <a:gd name="connsiteX222" fmla="*/ 2112886 w 3369076"/>
              <a:gd name="connsiteY222" fmla="*/ 332912 h 763479"/>
              <a:gd name="connsiteX223" fmla="*/ 2108447 w 3369076"/>
              <a:gd name="connsiteY223" fmla="*/ 355106 h 763479"/>
              <a:gd name="connsiteX224" fmla="*/ 2099569 w 3369076"/>
              <a:gd name="connsiteY224" fmla="*/ 390617 h 763479"/>
              <a:gd name="connsiteX225" fmla="*/ 2095130 w 3369076"/>
              <a:gd name="connsiteY225" fmla="*/ 408372 h 763479"/>
              <a:gd name="connsiteX226" fmla="*/ 2099569 w 3369076"/>
              <a:gd name="connsiteY226" fmla="*/ 492710 h 763479"/>
              <a:gd name="connsiteX227" fmla="*/ 2104008 w 3369076"/>
              <a:gd name="connsiteY227" fmla="*/ 510466 h 763479"/>
              <a:gd name="connsiteX228" fmla="*/ 2112886 w 3369076"/>
              <a:gd name="connsiteY228" fmla="*/ 523782 h 763479"/>
              <a:gd name="connsiteX229" fmla="*/ 2117325 w 3369076"/>
              <a:gd name="connsiteY229" fmla="*/ 537099 h 763479"/>
              <a:gd name="connsiteX230" fmla="*/ 2148396 w 3369076"/>
              <a:gd name="connsiteY230" fmla="*/ 581487 h 763479"/>
              <a:gd name="connsiteX231" fmla="*/ 2170591 w 3369076"/>
              <a:gd name="connsiteY231" fmla="*/ 608120 h 763479"/>
              <a:gd name="connsiteX232" fmla="*/ 2183907 w 3369076"/>
              <a:gd name="connsiteY232" fmla="*/ 625875 h 763479"/>
              <a:gd name="connsiteX233" fmla="*/ 2197224 w 3369076"/>
              <a:gd name="connsiteY233" fmla="*/ 634753 h 763479"/>
              <a:gd name="connsiteX234" fmla="*/ 2219418 w 3369076"/>
              <a:gd name="connsiteY234" fmla="*/ 652508 h 763479"/>
              <a:gd name="connsiteX235" fmla="*/ 2254928 w 3369076"/>
              <a:gd name="connsiteY235" fmla="*/ 670264 h 763479"/>
              <a:gd name="connsiteX236" fmla="*/ 2286000 w 3369076"/>
              <a:gd name="connsiteY236" fmla="*/ 688019 h 763479"/>
              <a:gd name="connsiteX237" fmla="*/ 2312633 w 3369076"/>
              <a:gd name="connsiteY237" fmla="*/ 696897 h 763479"/>
              <a:gd name="connsiteX238" fmla="*/ 2330389 w 3369076"/>
              <a:gd name="connsiteY238" fmla="*/ 701336 h 763479"/>
              <a:gd name="connsiteX239" fmla="*/ 2348144 w 3369076"/>
              <a:gd name="connsiteY239" fmla="*/ 710213 h 763479"/>
              <a:gd name="connsiteX240" fmla="*/ 2392532 w 3369076"/>
              <a:gd name="connsiteY240" fmla="*/ 723530 h 763479"/>
              <a:gd name="connsiteX241" fmla="*/ 2428043 w 3369076"/>
              <a:gd name="connsiteY241" fmla="*/ 732407 h 763479"/>
              <a:gd name="connsiteX242" fmla="*/ 2445798 w 3369076"/>
              <a:gd name="connsiteY242" fmla="*/ 736846 h 763479"/>
              <a:gd name="connsiteX243" fmla="*/ 2467993 w 3369076"/>
              <a:gd name="connsiteY243" fmla="*/ 741285 h 763479"/>
              <a:gd name="connsiteX244" fmla="*/ 2507942 w 3369076"/>
              <a:gd name="connsiteY244" fmla="*/ 750163 h 763479"/>
              <a:gd name="connsiteX245" fmla="*/ 2543453 w 3369076"/>
              <a:gd name="connsiteY245" fmla="*/ 754602 h 763479"/>
              <a:gd name="connsiteX246" fmla="*/ 2641107 w 3369076"/>
              <a:gd name="connsiteY246" fmla="*/ 745724 h 763479"/>
              <a:gd name="connsiteX247" fmla="*/ 2681057 w 3369076"/>
              <a:gd name="connsiteY247" fmla="*/ 736846 h 763479"/>
              <a:gd name="connsiteX248" fmla="*/ 2716567 w 3369076"/>
              <a:gd name="connsiteY248" fmla="*/ 723530 h 763479"/>
              <a:gd name="connsiteX249" fmla="*/ 2747639 w 3369076"/>
              <a:gd name="connsiteY249" fmla="*/ 701336 h 763479"/>
              <a:gd name="connsiteX250" fmla="*/ 2765394 w 3369076"/>
              <a:gd name="connsiteY250" fmla="*/ 670264 h 763479"/>
              <a:gd name="connsiteX251" fmla="*/ 2787589 w 3369076"/>
              <a:gd name="connsiteY251" fmla="*/ 603681 h 763479"/>
              <a:gd name="connsiteX252" fmla="*/ 2792027 w 3369076"/>
              <a:gd name="connsiteY252" fmla="*/ 590365 h 763479"/>
              <a:gd name="connsiteX253" fmla="*/ 2796466 w 3369076"/>
              <a:gd name="connsiteY253" fmla="*/ 568170 h 763479"/>
              <a:gd name="connsiteX254" fmla="*/ 2827538 w 3369076"/>
              <a:gd name="connsiteY254" fmla="*/ 488271 h 763479"/>
              <a:gd name="connsiteX255" fmla="*/ 2840855 w 3369076"/>
              <a:gd name="connsiteY255" fmla="*/ 466077 h 763479"/>
              <a:gd name="connsiteX256" fmla="*/ 2840855 w 3369076"/>
              <a:gd name="connsiteY256" fmla="*/ 403934 h 763479"/>
              <a:gd name="connsiteX257" fmla="*/ 2827538 w 3369076"/>
              <a:gd name="connsiteY257" fmla="*/ 395056 h 763479"/>
              <a:gd name="connsiteX258" fmla="*/ 2876365 w 3369076"/>
              <a:gd name="connsiteY258" fmla="*/ 403934 h 763479"/>
              <a:gd name="connsiteX259" fmla="*/ 2920754 w 3369076"/>
              <a:gd name="connsiteY259" fmla="*/ 408372 h 763479"/>
              <a:gd name="connsiteX260" fmla="*/ 3240350 w 3369076"/>
              <a:gd name="connsiteY260" fmla="*/ 399495 h 763479"/>
              <a:gd name="connsiteX261" fmla="*/ 3306932 w 3369076"/>
              <a:gd name="connsiteY261" fmla="*/ 390617 h 763479"/>
              <a:gd name="connsiteX262" fmla="*/ 3355760 w 3369076"/>
              <a:gd name="connsiteY262" fmla="*/ 386178 h 763479"/>
              <a:gd name="connsiteX263" fmla="*/ 3369076 w 3369076"/>
              <a:gd name="connsiteY263" fmla="*/ 381739 h 76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3369076" h="763479">
                <a:moveTo>
                  <a:pt x="0" y="492710"/>
                </a:moveTo>
                <a:cubicBezTo>
                  <a:pt x="60664" y="491230"/>
                  <a:pt x="121311" y="488271"/>
                  <a:pt x="181993" y="488271"/>
                </a:cubicBezTo>
                <a:cubicBezTo>
                  <a:pt x="221515" y="488271"/>
                  <a:pt x="437265" y="495504"/>
                  <a:pt x="488272" y="497149"/>
                </a:cubicBezTo>
                <a:cubicBezTo>
                  <a:pt x="532660" y="495669"/>
                  <a:pt x="577096" y="495244"/>
                  <a:pt x="621437" y="492710"/>
                </a:cubicBezTo>
                <a:cubicBezTo>
                  <a:pt x="638349" y="491744"/>
                  <a:pt x="642595" y="487934"/>
                  <a:pt x="656948" y="483833"/>
                </a:cubicBezTo>
                <a:cubicBezTo>
                  <a:pt x="662814" y="482157"/>
                  <a:pt x="668916" y="481323"/>
                  <a:pt x="674703" y="479394"/>
                </a:cubicBezTo>
                <a:cubicBezTo>
                  <a:pt x="682262" y="476874"/>
                  <a:pt x="689409" y="473239"/>
                  <a:pt x="696897" y="470516"/>
                </a:cubicBezTo>
                <a:cubicBezTo>
                  <a:pt x="705691" y="467318"/>
                  <a:pt x="715743" y="466828"/>
                  <a:pt x="723530" y="461638"/>
                </a:cubicBezTo>
                <a:cubicBezTo>
                  <a:pt x="727969" y="458679"/>
                  <a:pt x="731972" y="454928"/>
                  <a:pt x="736847" y="452761"/>
                </a:cubicBezTo>
                <a:cubicBezTo>
                  <a:pt x="745398" y="448960"/>
                  <a:pt x="763480" y="443883"/>
                  <a:pt x="763480" y="443883"/>
                </a:cubicBezTo>
                <a:cubicBezTo>
                  <a:pt x="822585" y="404476"/>
                  <a:pt x="734988" y="461191"/>
                  <a:pt x="790113" y="430567"/>
                </a:cubicBezTo>
                <a:cubicBezTo>
                  <a:pt x="799440" y="425385"/>
                  <a:pt x="807868" y="418730"/>
                  <a:pt x="816746" y="412811"/>
                </a:cubicBezTo>
                <a:lnTo>
                  <a:pt x="830062" y="403934"/>
                </a:lnTo>
                <a:cubicBezTo>
                  <a:pt x="834501" y="400975"/>
                  <a:pt x="839607" y="398829"/>
                  <a:pt x="843379" y="395056"/>
                </a:cubicBezTo>
                <a:cubicBezTo>
                  <a:pt x="890895" y="347537"/>
                  <a:pt x="817533" y="419648"/>
                  <a:pt x="874451" y="368423"/>
                </a:cubicBezTo>
                <a:cubicBezTo>
                  <a:pt x="883783" y="360024"/>
                  <a:pt x="892206" y="350668"/>
                  <a:pt x="901084" y="341790"/>
                </a:cubicBezTo>
                <a:lnTo>
                  <a:pt x="932156" y="310718"/>
                </a:lnTo>
                <a:cubicBezTo>
                  <a:pt x="936595" y="306279"/>
                  <a:pt x="941551" y="302304"/>
                  <a:pt x="945472" y="297402"/>
                </a:cubicBezTo>
                <a:lnTo>
                  <a:pt x="963227" y="275207"/>
                </a:lnTo>
                <a:cubicBezTo>
                  <a:pt x="971949" y="249043"/>
                  <a:pt x="961786" y="274852"/>
                  <a:pt x="980983" y="244136"/>
                </a:cubicBezTo>
                <a:cubicBezTo>
                  <a:pt x="984490" y="238525"/>
                  <a:pt x="986577" y="232125"/>
                  <a:pt x="989860" y="226380"/>
                </a:cubicBezTo>
                <a:cubicBezTo>
                  <a:pt x="992507" y="221748"/>
                  <a:pt x="995779" y="217503"/>
                  <a:pt x="998738" y="213064"/>
                </a:cubicBezTo>
                <a:cubicBezTo>
                  <a:pt x="1007488" y="186813"/>
                  <a:pt x="1006593" y="195430"/>
                  <a:pt x="998738" y="150920"/>
                </a:cubicBezTo>
                <a:cubicBezTo>
                  <a:pt x="997112" y="141704"/>
                  <a:pt x="992819" y="133165"/>
                  <a:pt x="989860" y="124287"/>
                </a:cubicBezTo>
                <a:cubicBezTo>
                  <a:pt x="988380" y="119848"/>
                  <a:pt x="989315" y="113565"/>
                  <a:pt x="985422" y="110970"/>
                </a:cubicBezTo>
                <a:cubicBezTo>
                  <a:pt x="966491" y="98350"/>
                  <a:pt x="960140" y="92526"/>
                  <a:pt x="941033" y="84337"/>
                </a:cubicBezTo>
                <a:cubicBezTo>
                  <a:pt x="936733" y="82494"/>
                  <a:pt x="932156" y="81378"/>
                  <a:pt x="927717" y="79899"/>
                </a:cubicBezTo>
                <a:cubicBezTo>
                  <a:pt x="915880" y="81378"/>
                  <a:pt x="903973" y="82376"/>
                  <a:pt x="892206" y="84337"/>
                </a:cubicBezTo>
                <a:cubicBezTo>
                  <a:pt x="886188" y="85340"/>
                  <a:pt x="880406" y="87453"/>
                  <a:pt x="874451" y="88776"/>
                </a:cubicBezTo>
                <a:cubicBezTo>
                  <a:pt x="867086" y="90413"/>
                  <a:pt x="859655" y="91735"/>
                  <a:pt x="852257" y="93215"/>
                </a:cubicBezTo>
                <a:cubicBezTo>
                  <a:pt x="818828" y="115501"/>
                  <a:pt x="861309" y="89337"/>
                  <a:pt x="821185" y="106532"/>
                </a:cubicBezTo>
                <a:cubicBezTo>
                  <a:pt x="816281" y="108633"/>
                  <a:pt x="812500" y="112762"/>
                  <a:pt x="807868" y="115409"/>
                </a:cubicBezTo>
                <a:cubicBezTo>
                  <a:pt x="802123" y="118692"/>
                  <a:pt x="795497" y="120441"/>
                  <a:pt x="790113" y="124287"/>
                </a:cubicBezTo>
                <a:cubicBezTo>
                  <a:pt x="785005" y="127936"/>
                  <a:pt x="781751" y="133749"/>
                  <a:pt x="776796" y="137603"/>
                </a:cubicBezTo>
                <a:cubicBezTo>
                  <a:pt x="745055" y="162291"/>
                  <a:pt x="757639" y="148134"/>
                  <a:pt x="727969" y="168675"/>
                </a:cubicBezTo>
                <a:cubicBezTo>
                  <a:pt x="653051" y="220542"/>
                  <a:pt x="717511" y="175738"/>
                  <a:pt x="679142" y="208625"/>
                </a:cubicBezTo>
                <a:cubicBezTo>
                  <a:pt x="673525" y="213439"/>
                  <a:pt x="667004" y="217127"/>
                  <a:pt x="661387" y="221941"/>
                </a:cubicBezTo>
                <a:cubicBezTo>
                  <a:pt x="656621" y="226026"/>
                  <a:pt x="652862" y="231203"/>
                  <a:pt x="648070" y="235258"/>
                </a:cubicBezTo>
                <a:cubicBezTo>
                  <a:pt x="633605" y="247498"/>
                  <a:pt x="617080" y="257371"/>
                  <a:pt x="603682" y="270769"/>
                </a:cubicBezTo>
                <a:cubicBezTo>
                  <a:pt x="561792" y="312659"/>
                  <a:pt x="613327" y="260053"/>
                  <a:pt x="563732" y="315157"/>
                </a:cubicBezTo>
                <a:cubicBezTo>
                  <a:pt x="544774" y="336221"/>
                  <a:pt x="529496" y="343680"/>
                  <a:pt x="514905" y="372862"/>
                </a:cubicBezTo>
                <a:cubicBezTo>
                  <a:pt x="508987" y="384699"/>
                  <a:pt x="501335" y="395817"/>
                  <a:pt x="497150" y="408372"/>
                </a:cubicBezTo>
                <a:cubicBezTo>
                  <a:pt x="495670" y="412811"/>
                  <a:pt x="493846" y="417150"/>
                  <a:pt x="492711" y="421689"/>
                </a:cubicBezTo>
                <a:cubicBezTo>
                  <a:pt x="490881" y="429008"/>
                  <a:pt x="489909" y="436518"/>
                  <a:pt x="488272" y="443883"/>
                </a:cubicBezTo>
                <a:cubicBezTo>
                  <a:pt x="486949" y="449838"/>
                  <a:pt x="485313" y="455720"/>
                  <a:pt x="483833" y="461638"/>
                </a:cubicBezTo>
                <a:cubicBezTo>
                  <a:pt x="478086" y="524856"/>
                  <a:pt x="477623" y="499863"/>
                  <a:pt x="483833" y="568170"/>
                </a:cubicBezTo>
                <a:cubicBezTo>
                  <a:pt x="486508" y="597594"/>
                  <a:pt x="487856" y="615750"/>
                  <a:pt x="497150" y="643631"/>
                </a:cubicBezTo>
                <a:cubicBezTo>
                  <a:pt x="498630" y="648070"/>
                  <a:pt x="500304" y="652448"/>
                  <a:pt x="501589" y="656947"/>
                </a:cubicBezTo>
                <a:cubicBezTo>
                  <a:pt x="503265" y="662813"/>
                  <a:pt x="503624" y="669095"/>
                  <a:pt x="506027" y="674703"/>
                </a:cubicBezTo>
                <a:cubicBezTo>
                  <a:pt x="508128" y="679606"/>
                  <a:pt x="511946" y="683580"/>
                  <a:pt x="514905" y="688019"/>
                </a:cubicBezTo>
                <a:cubicBezTo>
                  <a:pt x="525460" y="719684"/>
                  <a:pt x="510493" y="681401"/>
                  <a:pt x="532660" y="714652"/>
                </a:cubicBezTo>
                <a:cubicBezTo>
                  <a:pt x="535255" y="718545"/>
                  <a:pt x="534176" y="724315"/>
                  <a:pt x="537099" y="727969"/>
                </a:cubicBezTo>
                <a:cubicBezTo>
                  <a:pt x="540432" y="732135"/>
                  <a:pt x="546318" y="733431"/>
                  <a:pt x="550416" y="736846"/>
                </a:cubicBezTo>
                <a:cubicBezTo>
                  <a:pt x="555238" y="740865"/>
                  <a:pt x="558910" y="746144"/>
                  <a:pt x="563732" y="750163"/>
                </a:cubicBezTo>
                <a:cubicBezTo>
                  <a:pt x="575203" y="759722"/>
                  <a:pt x="577022" y="759031"/>
                  <a:pt x="590365" y="763479"/>
                </a:cubicBezTo>
                <a:cubicBezTo>
                  <a:pt x="624396" y="761999"/>
                  <a:pt x="658476" y="761383"/>
                  <a:pt x="692459" y="759040"/>
                </a:cubicBezTo>
                <a:cubicBezTo>
                  <a:pt x="707447" y="758006"/>
                  <a:pt x="726267" y="752474"/>
                  <a:pt x="741286" y="750163"/>
                </a:cubicBezTo>
                <a:cubicBezTo>
                  <a:pt x="753076" y="748349"/>
                  <a:pt x="764959" y="747204"/>
                  <a:pt x="776796" y="745724"/>
                </a:cubicBezTo>
                <a:cubicBezTo>
                  <a:pt x="808726" y="735081"/>
                  <a:pt x="768852" y="747994"/>
                  <a:pt x="807868" y="736846"/>
                </a:cubicBezTo>
                <a:cubicBezTo>
                  <a:pt x="812367" y="735561"/>
                  <a:pt x="816617" y="733422"/>
                  <a:pt x="821185" y="732407"/>
                </a:cubicBezTo>
                <a:cubicBezTo>
                  <a:pt x="829971" y="730455"/>
                  <a:pt x="838940" y="729448"/>
                  <a:pt x="847818" y="727969"/>
                </a:cubicBezTo>
                <a:cubicBezTo>
                  <a:pt x="855216" y="725010"/>
                  <a:pt x="862453" y="721611"/>
                  <a:pt x="870012" y="719091"/>
                </a:cubicBezTo>
                <a:cubicBezTo>
                  <a:pt x="875799" y="717162"/>
                  <a:pt x="881901" y="716328"/>
                  <a:pt x="887767" y="714652"/>
                </a:cubicBezTo>
                <a:cubicBezTo>
                  <a:pt x="892266" y="713367"/>
                  <a:pt x="896585" y="711498"/>
                  <a:pt x="901084" y="710213"/>
                </a:cubicBezTo>
                <a:cubicBezTo>
                  <a:pt x="906950" y="708537"/>
                  <a:pt x="912973" y="707450"/>
                  <a:pt x="918839" y="705774"/>
                </a:cubicBezTo>
                <a:cubicBezTo>
                  <a:pt x="927367" y="703338"/>
                  <a:pt x="948840" y="695375"/>
                  <a:pt x="954350" y="692458"/>
                </a:cubicBezTo>
                <a:cubicBezTo>
                  <a:pt x="972517" y="682840"/>
                  <a:pt x="989231" y="670579"/>
                  <a:pt x="1007616" y="661386"/>
                </a:cubicBezTo>
                <a:cubicBezTo>
                  <a:pt x="1023909" y="653239"/>
                  <a:pt x="1024891" y="653665"/>
                  <a:pt x="1038688" y="643631"/>
                </a:cubicBezTo>
                <a:cubicBezTo>
                  <a:pt x="1050654" y="634929"/>
                  <a:pt x="1061715" y="624942"/>
                  <a:pt x="1074198" y="616998"/>
                </a:cubicBezTo>
                <a:cubicBezTo>
                  <a:pt x="1090474" y="606641"/>
                  <a:pt x="1107370" y="597198"/>
                  <a:pt x="1123026" y="585926"/>
                </a:cubicBezTo>
                <a:cubicBezTo>
                  <a:pt x="1144405" y="570533"/>
                  <a:pt x="1163250" y="551712"/>
                  <a:pt x="1185169" y="537099"/>
                </a:cubicBezTo>
                <a:cubicBezTo>
                  <a:pt x="1222734" y="512055"/>
                  <a:pt x="1223686" y="512488"/>
                  <a:pt x="1273946" y="457200"/>
                </a:cubicBezTo>
                <a:cubicBezTo>
                  <a:pt x="1317661" y="409112"/>
                  <a:pt x="1332821" y="395514"/>
                  <a:pt x="1371600" y="337351"/>
                </a:cubicBezTo>
                <a:cubicBezTo>
                  <a:pt x="1383172" y="319995"/>
                  <a:pt x="1383325" y="320958"/>
                  <a:pt x="1393794" y="297402"/>
                </a:cubicBezTo>
                <a:cubicBezTo>
                  <a:pt x="1395694" y="293126"/>
                  <a:pt x="1396888" y="288567"/>
                  <a:pt x="1398233" y="284085"/>
                </a:cubicBezTo>
                <a:cubicBezTo>
                  <a:pt x="1401328" y="273767"/>
                  <a:pt x="1404152" y="263370"/>
                  <a:pt x="1407111" y="253013"/>
                </a:cubicBezTo>
                <a:cubicBezTo>
                  <a:pt x="1408591" y="241176"/>
                  <a:pt x="1411550" y="229432"/>
                  <a:pt x="1411550" y="217503"/>
                </a:cubicBezTo>
                <a:cubicBezTo>
                  <a:pt x="1411550" y="210090"/>
                  <a:pt x="1404637" y="157290"/>
                  <a:pt x="1402672" y="146481"/>
                </a:cubicBezTo>
                <a:cubicBezTo>
                  <a:pt x="1399910" y="131291"/>
                  <a:pt x="1394158" y="111213"/>
                  <a:pt x="1380478" y="102093"/>
                </a:cubicBezTo>
                <a:cubicBezTo>
                  <a:pt x="1376039" y="99134"/>
                  <a:pt x="1371502" y="96316"/>
                  <a:pt x="1367161" y="93215"/>
                </a:cubicBezTo>
                <a:cubicBezTo>
                  <a:pt x="1361141" y="88915"/>
                  <a:pt x="1356023" y="83207"/>
                  <a:pt x="1349406" y="79899"/>
                </a:cubicBezTo>
                <a:cubicBezTo>
                  <a:pt x="1341036" y="75714"/>
                  <a:pt x="1331651" y="73980"/>
                  <a:pt x="1322773" y="71021"/>
                </a:cubicBezTo>
                <a:lnTo>
                  <a:pt x="1309457" y="66582"/>
                </a:lnTo>
                <a:cubicBezTo>
                  <a:pt x="1291973" y="67611"/>
                  <a:pt x="1224469" y="66908"/>
                  <a:pt x="1198486" y="79899"/>
                </a:cubicBezTo>
                <a:cubicBezTo>
                  <a:pt x="1143962" y="107160"/>
                  <a:pt x="1202736" y="78278"/>
                  <a:pt x="1131903" y="110970"/>
                </a:cubicBezTo>
                <a:cubicBezTo>
                  <a:pt x="1125895" y="113743"/>
                  <a:pt x="1119532" y="116002"/>
                  <a:pt x="1114148" y="119848"/>
                </a:cubicBezTo>
                <a:cubicBezTo>
                  <a:pt x="1109040" y="123497"/>
                  <a:pt x="1105853" y="129398"/>
                  <a:pt x="1100831" y="133165"/>
                </a:cubicBezTo>
                <a:cubicBezTo>
                  <a:pt x="1092140" y="139683"/>
                  <a:pt x="1074637" y="147596"/>
                  <a:pt x="1065321" y="155359"/>
                </a:cubicBezTo>
                <a:cubicBezTo>
                  <a:pt x="1060499" y="159378"/>
                  <a:pt x="1056959" y="164821"/>
                  <a:pt x="1052004" y="168675"/>
                </a:cubicBezTo>
                <a:cubicBezTo>
                  <a:pt x="1043582" y="175226"/>
                  <a:pt x="1032916" y="178886"/>
                  <a:pt x="1025371" y="186431"/>
                </a:cubicBezTo>
                <a:lnTo>
                  <a:pt x="976544" y="235258"/>
                </a:lnTo>
                <a:lnTo>
                  <a:pt x="958789" y="253013"/>
                </a:lnTo>
                <a:cubicBezTo>
                  <a:pt x="954350" y="257452"/>
                  <a:pt x="949491" y="261507"/>
                  <a:pt x="945472" y="266330"/>
                </a:cubicBezTo>
                <a:cubicBezTo>
                  <a:pt x="918542" y="298646"/>
                  <a:pt x="930212" y="283718"/>
                  <a:pt x="909961" y="310718"/>
                </a:cubicBezTo>
                <a:cubicBezTo>
                  <a:pt x="908482" y="315157"/>
                  <a:pt x="907615" y="319850"/>
                  <a:pt x="905523" y="324035"/>
                </a:cubicBezTo>
                <a:cubicBezTo>
                  <a:pt x="903137" y="328807"/>
                  <a:pt x="898812" y="332476"/>
                  <a:pt x="896645" y="337351"/>
                </a:cubicBezTo>
                <a:cubicBezTo>
                  <a:pt x="892844" y="345902"/>
                  <a:pt x="887767" y="363984"/>
                  <a:pt x="887767" y="363984"/>
                </a:cubicBezTo>
                <a:cubicBezTo>
                  <a:pt x="886287" y="372862"/>
                  <a:pt x="884322" y="381672"/>
                  <a:pt x="883328" y="390617"/>
                </a:cubicBezTo>
                <a:cubicBezTo>
                  <a:pt x="881361" y="408325"/>
                  <a:pt x="880503" y="426139"/>
                  <a:pt x="878890" y="443883"/>
                </a:cubicBezTo>
                <a:cubicBezTo>
                  <a:pt x="877544" y="458692"/>
                  <a:pt x="875931" y="473475"/>
                  <a:pt x="874451" y="488271"/>
                </a:cubicBezTo>
                <a:cubicBezTo>
                  <a:pt x="875850" y="509248"/>
                  <a:pt x="876706" y="554999"/>
                  <a:pt x="883328" y="581487"/>
                </a:cubicBezTo>
                <a:cubicBezTo>
                  <a:pt x="885598" y="590566"/>
                  <a:pt x="889247" y="599242"/>
                  <a:pt x="892206" y="608120"/>
                </a:cubicBezTo>
                <a:cubicBezTo>
                  <a:pt x="893686" y="612559"/>
                  <a:pt x="894050" y="617543"/>
                  <a:pt x="896645" y="621436"/>
                </a:cubicBezTo>
                <a:lnTo>
                  <a:pt x="914400" y="648069"/>
                </a:lnTo>
                <a:cubicBezTo>
                  <a:pt x="917359" y="652508"/>
                  <a:pt x="918839" y="658427"/>
                  <a:pt x="923278" y="661386"/>
                </a:cubicBezTo>
                <a:cubicBezTo>
                  <a:pt x="954660" y="682309"/>
                  <a:pt x="915809" y="656051"/>
                  <a:pt x="954350" y="683580"/>
                </a:cubicBezTo>
                <a:cubicBezTo>
                  <a:pt x="958691" y="686681"/>
                  <a:pt x="962791" y="690291"/>
                  <a:pt x="967666" y="692458"/>
                </a:cubicBezTo>
                <a:cubicBezTo>
                  <a:pt x="976217" y="696259"/>
                  <a:pt x="986512" y="696146"/>
                  <a:pt x="994299" y="701336"/>
                </a:cubicBezTo>
                <a:cubicBezTo>
                  <a:pt x="1019922" y="718416"/>
                  <a:pt x="994628" y="703242"/>
                  <a:pt x="1034249" y="719091"/>
                </a:cubicBezTo>
                <a:cubicBezTo>
                  <a:pt x="1041647" y="722050"/>
                  <a:pt x="1048827" y="725626"/>
                  <a:pt x="1056443" y="727969"/>
                </a:cubicBezTo>
                <a:cubicBezTo>
                  <a:pt x="1104315" y="742699"/>
                  <a:pt x="1076872" y="731966"/>
                  <a:pt x="1114148" y="741285"/>
                </a:cubicBezTo>
                <a:cubicBezTo>
                  <a:pt x="1118687" y="742420"/>
                  <a:pt x="1122925" y="744589"/>
                  <a:pt x="1127464" y="745724"/>
                </a:cubicBezTo>
                <a:cubicBezTo>
                  <a:pt x="1134784" y="747554"/>
                  <a:pt x="1142294" y="748526"/>
                  <a:pt x="1149659" y="750163"/>
                </a:cubicBezTo>
                <a:cubicBezTo>
                  <a:pt x="1155614" y="751486"/>
                  <a:pt x="1161375" y="753739"/>
                  <a:pt x="1167414" y="754602"/>
                </a:cubicBezTo>
                <a:cubicBezTo>
                  <a:pt x="1182134" y="756705"/>
                  <a:pt x="1197006" y="757561"/>
                  <a:pt x="1211802" y="759040"/>
                </a:cubicBezTo>
                <a:cubicBezTo>
                  <a:pt x="1248792" y="757561"/>
                  <a:pt x="1285830" y="756985"/>
                  <a:pt x="1322773" y="754602"/>
                </a:cubicBezTo>
                <a:cubicBezTo>
                  <a:pt x="1331754" y="754023"/>
                  <a:pt x="1340511" y="751532"/>
                  <a:pt x="1349406" y="750163"/>
                </a:cubicBezTo>
                <a:cubicBezTo>
                  <a:pt x="1359747" y="748572"/>
                  <a:pt x="1370195" y="747652"/>
                  <a:pt x="1380478" y="745724"/>
                </a:cubicBezTo>
                <a:cubicBezTo>
                  <a:pt x="1393886" y="743210"/>
                  <a:pt x="1407246" y="740361"/>
                  <a:pt x="1420427" y="736846"/>
                </a:cubicBezTo>
                <a:cubicBezTo>
                  <a:pt x="1429469" y="734435"/>
                  <a:pt x="1437796" y="729292"/>
                  <a:pt x="1447060" y="727969"/>
                </a:cubicBezTo>
                <a:lnTo>
                  <a:pt x="1478132" y="723530"/>
                </a:lnTo>
                <a:lnTo>
                  <a:pt x="1513643" y="710213"/>
                </a:lnTo>
                <a:cubicBezTo>
                  <a:pt x="1557394" y="694588"/>
                  <a:pt x="1540278" y="703996"/>
                  <a:pt x="1602420" y="679141"/>
                </a:cubicBezTo>
                <a:cubicBezTo>
                  <a:pt x="1609818" y="676182"/>
                  <a:pt x="1617333" y="673500"/>
                  <a:pt x="1624614" y="670264"/>
                </a:cubicBezTo>
                <a:cubicBezTo>
                  <a:pt x="1643973" y="661660"/>
                  <a:pt x="1662794" y="651852"/>
                  <a:pt x="1682319" y="643631"/>
                </a:cubicBezTo>
                <a:cubicBezTo>
                  <a:pt x="1690944" y="640000"/>
                  <a:pt x="1700713" y="639190"/>
                  <a:pt x="1708952" y="634753"/>
                </a:cubicBezTo>
                <a:cubicBezTo>
                  <a:pt x="1728187" y="624396"/>
                  <a:pt x="1747117" y="613451"/>
                  <a:pt x="1766657" y="603681"/>
                </a:cubicBezTo>
                <a:cubicBezTo>
                  <a:pt x="1770842" y="601589"/>
                  <a:pt x="1775924" y="601586"/>
                  <a:pt x="1779973" y="599242"/>
                </a:cubicBezTo>
                <a:cubicBezTo>
                  <a:pt x="1804133" y="585254"/>
                  <a:pt x="1827587" y="570068"/>
                  <a:pt x="1850994" y="554854"/>
                </a:cubicBezTo>
                <a:cubicBezTo>
                  <a:pt x="1857197" y="550822"/>
                  <a:pt x="1862594" y="545641"/>
                  <a:pt x="1868750" y="541537"/>
                </a:cubicBezTo>
                <a:cubicBezTo>
                  <a:pt x="1880364" y="533794"/>
                  <a:pt x="1893625" y="528383"/>
                  <a:pt x="1904260" y="519343"/>
                </a:cubicBezTo>
                <a:cubicBezTo>
                  <a:pt x="1923392" y="503081"/>
                  <a:pt x="1943128" y="486648"/>
                  <a:pt x="1957527" y="466077"/>
                </a:cubicBezTo>
                <a:cubicBezTo>
                  <a:pt x="1992198" y="416546"/>
                  <a:pt x="1975827" y="434460"/>
                  <a:pt x="2001915" y="408372"/>
                </a:cubicBezTo>
                <a:cubicBezTo>
                  <a:pt x="2009313" y="392096"/>
                  <a:pt x="2016114" y="375536"/>
                  <a:pt x="2024109" y="359545"/>
                </a:cubicBezTo>
                <a:cubicBezTo>
                  <a:pt x="2026495" y="354773"/>
                  <a:pt x="2031300" y="351290"/>
                  <a:pt x="2032987" y="346229"/>
                </a:cubicBezTo>
                <a:cubicBezTo>
                  <a:pt x="2037301" y="333288"/>
                  <a:pt x="2038213" y="319423"/>
                  <a:pt x="2041864" y="306279"/>
                </a:cubicBezTo>
                <a:cubicBezTo>
                  <a:pt x="2045621" y="292754"/>
                  <a:pt x="2050742" y="279646"/>
                  <a:pt x="2055181" y="266330"/>
                </a:cubicBezTo>
                <a:cubicBezTo>
                  <a:pt x="2053701" y="257452"/>
                  <a:pt x="2052507" y="248522"/>
                  <a:pt x="2050742" y="239697"/>
                </a:cubicBezTo>
                <a:cubicBezTo>
                  <a:pt x="2033427" y="153126"/>
                  <a:pt x="2048353" y="231167"/>
                  <a:pt x="2037426" y="181992"/>
                </a:cubicBezTo>
                <a:cubicBezTo>
                  <a:pt x="2035789" y="174627"/>
                  <a:pt x="2035636" y="166862"/>
                  <a:pt x="2032987" y="159798"/>
                </a:cubicBezTo>
                <a:cubicBezTo>
                  <a:pt x="2031114" y="154803"/>
                  <a:pt x="2026276" y="151356"/>
                  <a:pt x="2024109" y="146481"/>
                </a:cubicBezTo>
                <a:cubicBezTo>
                  <a:pt x="2013050" y="121599"/>
                  <a:pt x="2020703" y="123751"/>
                  <a:pt x="2006354" y="106532"/>
                </a:cubicBezTo>
                <a:cubicBezTo>
                  <a:pt x="1997515" y="95926"/>
                  <a:pt x="1977826" y="79268"/>
                  <a:pt x="1966404" y="75460"/>
                </a:cubicBezTo>
                <a:cubicBezTo>
                  <a:pt x="1961965" y="73980"/>
                  <a:pt x="1957273" y="73113"/>
                  <a:pt x="1953088" y="71021"/>
                </a:cubicBezTo>
                <a:cubicBezTo>
                  <a:pt x="1948316" y="68635"/>
                  <a:pt x="1944646" y="64310"/>
                  <a:pt x="1939771" y="62143"/>
                </a:cubicBezTo>
                <a:cubicBezTo>
                  <a:pt x="1928722" y="57232"/>
                  <a:pt x="1892434" y="47350"/>
                  <a:pt x="1882066" y="44388"/>
                </a:cubicBezTo>
                <a:cubicBezTo>
                  <a:pt x="1855433" y="45868"/>
                  <a:pt x="1828741" y="46516"/>
                  <a:pt x="1802167" y="48827"/>
                </a:cubicBezTo>
                <a:cubicBezTo>
                  <a:pt x="1794651" y="49481"/>
                  <a:pt x="1787338" y="51629"/>
                  <a:pt x="1779973" y="53266"/>
                </a:cubicBezTo>
                <a:cubicBezTo>
                  <a:pt x="1756434" y="58497"/>
                  <a:pt x="1749979" y="61784"/>
                  <a:pt x="1722268" y="71021"/>
                </a:cubicBezTo>
                <a:cubicBezTo>
                  <a:pt x="1691044" y="81429"/>
                  <a:pt x="1729586" y="67885"/>
                  <a:pt x="1691196" y="84337"/>
                </a:cubicBezTo>
                <a:cubicBezTo>
                  <a:pt x="1686895" y="86180"/>
                  <a:pt x="1681970" y="86504"/>
                  <a:pt x="1677880" y="88776"/>
                </a:cubicBezTo>
                <a:cubicBezTo>
                  <a:pt x="1590676" y="137225"/>
                  <a:pt x="1717773" y="71066"/>
                  <a:pt x="1624614" y="133165"/>
                </a:cubicBezTo>
                <a:cubicBezTo>
                  <a:pt x="1620175" y="136124"/>
                  <a:pt x="1615395" y="138627"/>
                  <a:pt x="1611297" y="142042"/>
                </a:cubicBezTo>
                <a:cubicBezTo>
                  <a:pt x="1577119" y="170523"/>
                  <a:pt x="1617728" y="142196"/>
                  <a:pt x="1584664" y="164236"/>
                </a:cubicBezTo>
                <a:cubicBezTo>
                  <a:pt x="1580225" y="170155"/>
                  <a:pt x="1576579" y="176761"/>
                  <a:pt x="1571348" y="181992"/>
                </a:cubicBezTo>
                <a:cubicBezTo>
                  <a:pt x="1567576" y="185764"/>
                  <a:pt x="1561446" y="186771"/>
                  <a:pt x="1558031" y="190869"/>
                </a:cubicBezTo>
                <a:cubicBezTo>
                  <a:pt x="1553795" y="195952"/>
                  <a:pt x="1553000" y="203240"/>
                  <a:pt x="1549154" y="208625"/>
                </a:cubicBezTo>
                <a:cubicBezTo>
                  <a:pt x="1545505" y="213733"/>
                  <a:pt x="1539922" y="217175"/>
                  <a:pt x="1535837" y="221941"/>
                </a:cubicBezTo>
                <a:cubicBezTo>
                  <a:pt x="1531022" y="227558"/>
                  <a:pt x="1526960" y="233778"/>
                  <a:pt x="1522521" y="239697"/>
                </a:cubicBezTo>
                <a:cubicBezTo>
                  <a:pt x="1512342" y="270231"/>
                  <a:pt x="1526266" y="233142"/>
                  <a:pt x="1504765" y="270769"/>
                </a:cubicBezTo>
                <a:cubicBezTo>
                  <a:pt x="1502444" y="274831"/>
                  <a:pt x="1502170" y="279785"/>
                  <a:pt x="1500327" y="284085"/>
                </a:cubicBezTo>
                <a:cubicBezTo>
                  <a:pt x="1497720" y="290167"/>
                  <a:pt x="1494056" y="295758"/>
                  <a:pt x="1491449" y="301840"/>
                </a:cubicBezTo>
                <a:cubicBezTo>
                  <a:pt x="1489606" y="306141"/>
                  <a:pt x="1489103" y="310972"/>
                  <a:pt x="1487010" y="315157"/>
                </a:cubicBezTo>
                <a:cubicBezTo>
                  <a:pt x="1483152" y="322874"/>
                  <a:pt x="1478132" y="329953"/>
                  <a:pt x="1473693" y="337351"/>
                </a:cubicBezTo>
                <a:cubicBezTo>
                  <a:pt x="1472214" y="343269"/>
                  <a:pt x="1470451" y="349124"/>
                  <a:pt x="1469255" y="355106"/>
                </a:cubicBezTo>
                <a:cubicBezTo>
                  <a:pt x="1467490" y="363931"/>
                  <a:pt x="1466768" y="372953"/>
                  <a:pt x="1464816" y="381739"/>
                </a:cubicBezTo>
                <a:cubicBezTo>
                  <a:pt x="1463801" y="386307"/>
                  <a:pt x="1461857" y="390617"/>
                  <a:pt x="1460377" y="395056"/>
                </a:cubicBezTo>
                <a:cubicBezTo>
                  <a:pt x="1461857" y="429087"/>
                  <a:pt x="1462472" y="463167"/>
                  <a:pt x="1464816" y="497149"/>
                </a:cubicBezTo>
                <a:cubicBezTo>
                  <a:pt x="1467142" y="530872"/>
                  <a:pt x="1467908" y="513957"/>
                  <a:pt x="1473693" y="537099"/>
                </a:cubicBezTo>
                <a:cubicBezTo>
                  <a:pt x="1475523" y="544418"/>
                  <a:pt x="1476495" y="551928"/>
                  <a:pt x="1478132" y="559293"/>
                </a:cubicBezTo>
                <a:cubicBezTo>
                  <a:pt x="1480200" y="568598"/>
                  <a:pt x="1487761" y="598148"/>
                  <a:pt x="1491449" y="603681"/>
                </a:cubicBezTo>
                <a:cubicBezTo>
                  <a:pt x="1536323" y="670994"/>
                  <a:pt x="1487752" y="601908"/>
                  <a:pt x="1522521" y="643631"/>
                </a:cubicBezTo>
                <a:cubicBezTo>
                  <a:pt x="1525936" y="647729"/>
                  <a:pt x="1527300" y="653532"/>
                  <a:pt x="1531398" y="656947"/>
                </a:cubicBezTo>
                <a:cubicBezTo>
                  <a:pt x="1536482" y="661183"/>
                  <a:pt x="1543543" y="662318"/>
                  <a:pt x="1549154" y="665825"/>
                </a:cubicBezTo>
                <a:cubicBezTo>
                  <a:pt x="1557198" y="670852"/>
                  <a:pt x="1570835" y="683323"/>
                  <a:pt x="1580226" y="688019"/>
                </a:cubicBezTo>
                <a:cubicBezTo>
                  <a:pt x="1584411" y="690111"/>
                  <a:pt x="1589242" y="690615"/>
                  <a:pt x="1593542" y="692458"/>
                </a:cubicBezTo>
                <a:cubicBezTo>
                  <a:pt x="1640611" y="712632"/>
                  <a:pt x="1578436" y="689568"/>
                  <a:pt x="1633492" y="710213"/>
                </a:cubicBezTo>
                <a:cubicBezTo>
                  <a:pt x="1650527" y="716601"/>
                  <a:pt x="1644965" y="713491"/>
                  <a:pt x="1664563" y="719091"/>
                </a:cubicBezTo>
                <a:cubicBezTo>
                  <a:pt x="1669062" y="720376"/>
                  <a:pt x="1673381" y="722245"/>
                  <a:pt x="1677880" y="723530"/>
                </a:cubicBezTo>
                <a:cubicBezTo>
                  <a:pt x="1683746" y="725206"/>
                  <a:pt x="1689792" y="726216"/>
                  <a:pt x="1695635" y="727969"/>
                </a:cubicBezTo>
                <a:cubicBezTo>
                  <a:pt x="1704598" y="730658"/>
                  <a:pt x="1713190" y="734576"/>
                  <a:pt x="1722268" y="736846"/>
                </a:cubicBezTo>
                <a:cubicBezTo>
                  <a:pt x="1729599" y="738679"/>
                  <a:pt x="1779140" y="748498"/>
                  <a:pt x="1793290" y="750163"/>
                </a:cubicBezTo>
                <a:cubicBezTo>
                  <a:pt x="1809521" y="752073"/>
                  <a:pt x="1825841" y="753122"/>
                  <a:pt x="1842117" y="754602"/>
                </a:cubicBezTo>
                <a:cubicBezTo>
                  <a:pt x="1871753" y="752322"/>
                  <a:pt x="1913689" y="749539"/>
                  <a:pt x="1944210" y="745724"/>
                </a:cubicBezTo>
                <a:cubicBezTo>
                  <a:pt x="2032824" y="734647"/>
                  <a:pt x="1932481" y="747182"/>
                  <a:pt x="1984160" y="736846"/>
                </a:cubicBezTo>
                <a:cubicBezTo>
                  <a:pt x="1994419" y="734794"/>
                  <a:pt x="2004874" y="733887"/>
                  <a:pt x="2015231" y="732407"/>
                </a:cubicBezTo>
                <a:cubicBezTo>
                  <a:pt x="2024109" y="729448"/>
                  <a:pt x="2032786" y="725800"/>
                  <a:pt x="2041864" y="723530"/>
                </a:cubicBezTo>
                <a:cubicBezTo>
                  <a:pt x="2054609" y="720344"/>
                  <a:pt x="2075444" y="715617"/>
                  <a:pt x="2086253" y="710213"/>
                </a:cubicBezTo>
                <a:cubicBezTo>
                  <a:pt x="2146657" y="680011"/>
                  <a:pt x="2102640" y="703855"/>
                  <a:pt x="2135080" y="683580"/>
                </a:cubicBezTo>
                <a:cubicBezTo>
                  <a:pt x="2142396" y="679008"/>
                  <a:pt x="2150254" y="675279"/>
                  <a:pt x="2157274" y="670264"/>
                </a:cubicBezTo>
                <a:cubicBezTo>
                  <a:pt x="2239048" y="611854"/>
                  <a:pt x="2199113" y="626725"/>
                  <a:pt x="2241612" y="612559"/>
                </a:cubicBezTo>
                <a:cubicBezTo>
                  <a:pt x="2262327" y="597763"/>
                  <a:pt x="2283262" y="583271"/>
                  <a:pt x="2303756" y="568170"/>
                </a:cubicBezTo>
                <a:cubicBezTo>
                  <a:pt x="2311383" y="562550"/>
                  <a:pt x="2318270" y="555962"/>
                  <a:pt x="2325950" y="550415"/>
                </a:cubicBezTo>
                <a:cubicBezTo>
                  <a:pt x="2375574" y="514576"/>
                  <a:pt x="2414805" y="495145"/>
                  <a:pt x="2454676" y="443883"/>
                </a:cubicBezTo>
                <a:lnTo>
                  <a:pt x="2516820" y="363984"/>
                </a:lnTo>
                <a:cubicBezTo>
                  <a:pt x="2532059" y="344263"/>
                  <a:pt x="2532238" y="344830"/>
                  <a:pt x="2543453" y="319596"/>
                </a:cubicBezTo>
                <a:cubicBezTo>
                  <a:pt x="2545353" y="315320"/>
                  <a:pt x="2546293" y="310676"/>
                  <a:pt x="2547892" y="306279"/>
                </a:cubicBezTo>
                <a:cubicBezTo>
                  <a:pt x="2552212" y="294399"/>
                  <a:pt x="2557641" y="282897"/>
                  <a:pt x="2561208" y="270769"/>
                </a:cubicBezTo>
                <a:cubicBezTo>
                  <a:pt x="2569661" y="242029"/>
                  <a:pt x="2574641" y="201206"/>
                  <a:pt x="2578963" y="173114"/>
                </a:cubicBezTo>
                <a:cubicBezTo>
                  <a:pt x="2577484" y="164236"/>
                  <a:pt x="2575893" y="155376"/>
                  <a:pt x="2574525" y="146481"/>
                </a:cubicBezTo>
                <a:cubicBezTo>
                  <a:pt x="2573305" y="138548"/>
                  <a:pt x="2571659" y="112915"/>
                  <a:pt x="2565647" y="102093"/>
                </a:cubicBezTo>
                <a:cubicBezTo>
                  <a:pt x="2556013" y="84752"/>
                  <a:pt x="2537686" y="59778"/>
                  <a:pt x="2521259" y="48827"/>
                </a:cubicBezTo>
                <a:cubicBezTo>
                  <a:pt x="2516820" y="45868"/>
                  <a:pt x="2512040" y="43364"/>
                  <a:pt x="2507942" y="39949"/>
                </a:cubicBezTo>
                <a:cubicBezTo>
                  <a:pt x="2503120" y="35930"/>
                  <a:pt x="2499448" y="30652"/>
                  <a:pt x="2494626" y="26633"/>
                </a:cubicBezTo>
                <a:cubicBezTo>
                  <a:pt x="2480557" y="14909"/>
                  <a:pt x="2474032" y="15329"/>
                  <a:pt x="2454676" y="8877"/>
                </a:cubicBezTo>
                <a:lnTo>
                  <a:pt x="2441360" y="4438"/>
                </a:lnTo>
                <a:lnTo>
                  <a:pt x="2428043" y="0"/>
                </a:lnTo>
                <a:cubicBezTo>
                  <a:pt x="2411767" y="1479"/>
                  <a:pt x="2395415" y="2278"/>
                  <a:pt x="2379216" y="4438"/>
                </a:cubicBezTo>
                <a:cubicBezTo>
                  <a:pt x="2368035" y="5929"/>
                  <a:pt x="2343238" y="14951"/>
                  <a:pt x="2334827" y="17755"/>
                </a:cubicBezTo>
                <a:cubicBezTo>
                  <a:pt x="2330388" y="19235"/>
                  <a:pt x="2325404" y="19599"/>
                  <a:pt x="2321511" y="22194"/>
                </a:cubicBezTo>
                <a:lnTo>
                  <a:pt x="2294878" y="39949"/>
                </a:lnTo>
                <a:cubicBezTo>
                  <a:pt x="2290439" y="42908"/>
                  <a:pt x="2285333" y="45055"/>
                  <a:pt x="2281561" y="48827"/>
                </a:cubicBezTo>
                <a:cubicBezTo>
                  <a:pt x="2240820" y="89568"/>
                  <a:pt x="2259443" y="74293"/>
                  <a:pt x="2228295" y="97654"/>
                </a:cubicBezTo>
                <a:cubicBezTo>
                  <a:pt x="2225336" y="102093"/>
                  <a:pt x="2222833" y="106872"/>
                  <a:pt x="2219418" y="110970"/>
                </a:cubicBezTo>
                <a:cubicBezTo>
                  <a:pt x="2215399" y="115793"/>
                  <a:pt x="2209750" y="119179"/>
                  <a:pt x="2206101" y="124287"/>
                </a:cubicBezTo>
                <a:cubicBezTo>
                  <a:pt x="2202255" y="129671"/>
                  <a:pt x="2200628" y="136368"/>
                  <a:pt x="2197224" y="142042"/>
                </a:cubicBezTo>
                <a:cubicBezTo>
                  <a:pt x="2191734" y="151191"/>
                  <a:pt x="2184239" y="159131"/>
                  <a:pt x="2179468" y="168675"/>
                </a:cubicBezTo>
                <a:cubicBezTo>
                  <a:pt x="2176509" y="174594"/>
                  <a:pt x="2173995" y="180757"/>
                  <a:pt x="2170591" y="186431"/>
                </a:cubicBezTo>
                <a:cubicBezTo>
                  <a:pt x="2165102" y="195580"/>
                  <a:pt x="2156797" y="203157"/>
                  <a:pt x="2152835" y="213064"/>
                </a:cubicBezTo>
                <a:cubicBezTo>
                  <a:pt x="2146953" y="227769"/>
                  <a:pt x="2138878" y="246699"/>
                  <a:pt x="2135080" y="261891"/>
                </a:cubicBezTo>
                <a:cubicBezTo>
                  <a:pt x="2128369" y="288732"/>
                  <a:pt x="2132573" y="273847"/>
                  <a:pt x="2121763" y="306279"/>
                </a:cubicBezTo>
                <a:lnTo>
                  <a:pt x="2117325" y="319596"/>
                </a:lnTo>
                <a:cubicBezTo>
                  <a:pt x="2115846" y="324035"/>
                  <a:pt x="2113804" y="328324"/>
                  <a:pt x="2112886" y="332912"/>
                </a:cubicBezTo>
                <a:cubicBezTo>
                  <a:pt x="2111406" y="340310"/>
                  <a:pt x="2110144" y="347755"/>
                  <a:pt x="2108447" y="355106"/>
                </a:cubicBezTo>
                <a:cubicBezTo>
                  <a:pt x="2105703" y="366995"/>
                  <a:pt x="2102528" y="378780"/>
                  <a:pt x="2099569" y="390617"/>
                </a:cubicBezTo>
                <a:lnTo>
                  <a:pt x="2095130" y="408372"/>
                </a:lnTo>
                <a:cubicBezTo>
                  <a:pt x="2096610" y="436485"/>
                  <a:pt x="2097130" y="464664"/>
                  <a:pt x="2099569" y="492710"/>
                </a:cubicBezTo>
                <a:cubicBezTo>
                  <a:pt x="2100098" y="498788"/>
                  <a:pt x="2101605" y="504858"/>
                  <a:pt x="2104008" y="510466"/>
                </a:cubicBezTo>
                <a:cubicBezTo>
                  <a:pt x="2106110" y="515369"/>
                  <a:pt x="2109927" y="519343"/>
                  <a:pt x="2112886" y="523782"/>
                </a:cubicBezTo>
                <a:cubicBezTo>
                  <a:pt x="2114366" y="528221"/>
                  <a:pt x="2115004" y="533036"/>
                  <a:pt x="2117325" y="537099"/>
                </a:cubicBezTo>
                <a:cubicBezTo>
                  <a:pt x="2125429" y="551281"/>
                  <a:pt x="2143287" y="566162"/>
                  <a:pt x="2148396" y="581487"/>
                </a:cubicBezTo>
                <a:cubicBezTo>
                  <a:pt x="2156874" y="606920"/>
                  <a:pt x="2146404" y="583933"/>
                  <a:pt x="2170591" y="608120"/>
                </a:cubicBezTo>
                <a:cubicBezTo>
                  <a:pt x="2175822" y="613351"/>
                  <a:pt x="2178676" y="620644"/>
                  <a:pt x="2183907" y="625875"/>
                </a:cubicBezTo>
                <a:cubicBezTo>
                  <a:pt x="2187679" y="629647"/>
                  <a:pt x="2192956" y="631552"/>
                  <a:pt x="2197224" y="634753"/>
                </a:cubicBezTo>
                <a:cubicBezTo>
                  <a:pt x="2204803" y="640437"/>
                  <a:pt x="2211349" y="647543"/>
                  <a:pt x="2219418" y="652508"/>
                </a:cubicBezTo>
                <a:cubicBezTo>
                  <a:pt x="2230689" y="659444"/>
                  <a:pt x="2243916" y="662924"/>
                  <a:pt x="2254928" y="670264"/>
                </a:cubicBezTo>
                <a:cubicBezTo>
                  <a:pt x="2266937" y="678269"/>
                  <a:pt x="2271925" y="682389"/>
                  <a:pt x="2286000" y="688019"/>
                </a:cubicBezTo>
                <a:cubicBezTo>
                  <a:pt x="2294689" y="691495"/>
                  <a:pt x="2303670" y="694208"/>
                  <a:pt x="2312633" y="696897"/>
                </a:cubicBezTo>
                <a:cubicBezTo>
                  <a:pt x="2318477" y="698650"/>
                  <a:pt x="2324677" y="699194"/>
                  <a:pt x="2330389" y="701336"/>
                </a:cubicBezTo>
                <a:cubicBezTo>
                  <a:pt x="2336585" y="703659"/>
                  <a:pt x="2342000" y="707756"/>
                  <a:pt x="2348144" y="710213"/>
                </a:cubicBezTo>
                <a:cubicBezTo>
                  <a:pt x="2374518" y="720762"/>
                  <a:pt x="2369640" y="716989"/>
                  <a:pt x="2392532" y="723530"/>
                </a:cubicBezTo>
                <a:cubicBezTo>
                  <a:pt x="2434171" y="735427"/>
                  <a:pt x="2367136" y="718873"/>
                  <a:pt x="2428043" y="732407"/>
                </a:cubicBezTo>
                <a:cubicBezTo>
                  <a:pt x="2433998" y="733730"/>
                  <a:pt x="2439843" y="735523"/>
                  <a:pt x="2445798" y="736846"/>
                </a:cubicBezTo>
                <a:cubicBezTo>
                  <a:pt x="2453163" y="738483"/>
                  <a:pt x="2460616" y="739704"/>
                  <a:pt x="2467993" y="741285"/>
                </a:cubicBezTo>
                <a:cubicBezTo>
                  <a:pt x="2481331" y="744143"/>
                  <a:pt x="2494508" y="747792"/>
                  <a:pt x="2507942" y="750163"/>
                </a:cubicBezTo>
                <a:cubicBezTo>
                  <a:pt x="2519690" y="752236"/>
                  <a:pt x="2531616" y="753122"/>
                  <a:pt x="2543453" y="754602"/>
                </a:cubicBezTo>
                <a:cubicBezTo>
                  <a:pt x="2649601" y="748358"/>
                  <a:pt x="2587272" y="755513"/>
                  <a:pt x="2641107" y="745724"/>
                </a:cubicBezTo>
                <a:cubicBezTo>
                  <a:pt x="2667954" y="740842"/>
                  <a:pt x="2661490" y="743961"/>
                  <a:pt x="2681057" y="736846"/>
                </a:cubicBezTo>
                <a:cubicBezTo>
                  <a:pt x="2692937" y="732526"/>
                  <a:pt x="2705413" y="729479"/>
                  <a:pt x="2716567" y="723530"/>
                </a:cubicBezTo>
                <a:cubicBezTo>
                  <a:pt x="2727798" y="717540"/>
                  <a:pt x="2737282" y="708734"/>
                  <a:pt x="2747639" y="701336"/>
                </a:cubicBezTo>
                <a:cubicBezTo>
                  <a:pt x="2753557" y="690979"/>
                  <a:pt x="2760549" y="681165"/>
                  <a:pt x="2765394" y="670264"/>
                </a:cubicBezTo>
                <a:cubicBezTo>
                  <a:pt x="2787102" y="621420"/>
                  <a:pt x="2778292" y="636224"/>
                  <a:pt x="2787589" y="603681"/>
                </a:cubicBezTo>
                <a:cubicBezTo>
                  <a:pt x="2788874" y="599182"/>
                  <a:pt x="2790892" y="594904"/>
                  <a:pt x="2792027" y="590365"/>
                </a:cubicBezTo>
                <a:cubicBezTo>
                  <a:pt x="2793857" y="583045"/>
                  <a:pt x="2794481" y="575449"/>
                  <a:pt x="2796466" y="568170"/>
                </a:cubicBezTo>
                <a:cubicBezTo>
                  <a:pt x="2801838" y="548474"/>
                  <a:pt x="2821455" y="498410"/>
                  <a:pt x="2827538" y="488271"/>
                </a:cubicBezTo>
                <a:lnTo>
                  <a:pt x="2840855" y="466077"/>
                </a:lnTo>
                <a:cubicBezTo>
                  <a:pt x="2846829" y="442177"/>
                  <a:pt x="2850946" y="434206"/>
                  <a:pt x="2840855" y="403934"/>
                </a:cubicBezTo>
                <a:cubicBezTo>
                  <a:pt x="2839168" y="398873"/>
                  <a:pt x="2822203" y="395056"/>
                  <a:pt x="2827538" y="395056"/>
                </a:cubicBezTo>
                <a:cubicBezTo>
                  <a:pt x="2844081" y="395056"/>
                  <a:pt x="2859989" y="401595"/>
                  <a:pt x="2876365" y="403934"/>
                </a:cubicBezTo>
                <a:cubicBezTo>
                  <a:pt x="2891086" y="406037"/>
                  <a:pt x="2905958" y="406893"/>
                  <a:pt x="2920754" y="408372"/>
                </a:cubicBezTo>
                <a:lnTo>
                  <a:pt x="3240350" y="399495"/>
                </a:lnTo>
                <a:cubicBezTo>
                  <a:pt x="3262717" y="398467"/>
                  <a:pt x="3284689" y="393184"/>
                  <a:pt x="3306932" y="390617"/>
                </a:cubicBezTo>
                <a:cubicBezTo>
                  <a:pt x="3323167" y="388744"/>
                  <a:pt x="3339484" y="387658"/>
                  <a:pt x="3355760" y="386178"/>
                </a:cubicBezTo>
                <a:lnTo>
                  <a:pt x="3369076" y="38173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>
            <a:off x="5257800" y="2114550"/>
            <a:ext cx="1752600" cy="609600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2709169" y="1748384"/>
            <a:ext cx="2209800" cy="914400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Optima" pitchFamily="2" charset="0"/>
              </a:rPr>
              <a:t>Seismic wave (force)</a:t>
            </a:r>
            <a:endParaRPr lang="en-US" sz="1400" dirty="0">
              <a:latin typeface="Optima" pitchFamily="2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990600" y="4055985"/>
            <a:ext cx="3048000" cy="763479"/>
          </a:xfrm>
          <a:custGeom>
            <a:avLst/>
            <a:gdLst>
              <a:gd name="connsiteX0" fmla="*/ 0 w 3369076"/>
              <a:gd name="connsiteY0" fmla="*/ 492710 h 763479"/>
              <a:gd name="connsiteX1" fmla="*/ 181993 w 3369076"/>
              <a:gd name="connsiteY1" fmla="*/ 488271 h 763479"/>
              <a:gd name="connsiteX2" fmla="*/ 488272 w 3369076"/>
              <a:gd name="connsiteY2" fmla="*/ 497149 h 763479"/>
              <a:gd name="connsiteX3" fmla="*/ 621437 w 3369076"/>
              <a:gd name="connsiteY3" fmla="*/ 492710 h 763479"/>
              <a:gd name="connsiteX4" fmla="*/ 656948 w 3369076"/>
              <a:gd name="connsiteY4" fmla="*/ 483833 h 763479"/>
              <a:gd name="connsiteX5" fmla="*/ 674703 w 3369076"/>
              <a:gd name="connsiteY5" fmla="*/ 479394 h 763479"/>
              <a:gd name="connsiteX6" fmla="*/ 696897 w 3369076"/>
              <a:gd name="connsiteY6" fmla="*/ 470516 h 763479"/>
              <a:gd name="connsiteX7" fmla="*/ 723530 w 3369076"/>
              <a:gd name="connsiteY7" fmla="*/ 461638 h 763479"/>
              <a:gd name="connsiteX8" fmla="*/ 736847 w 3369076"/>
              <a:gd name="connsiteY8" fmla="*/ 452761 h 763479"/>
              <a:gd name="connsiteX9" fmla="*/ 763480 w 3369076"/>
              <a:gd name="connsiteY9" fmla="*/ 443883 h 763479"/>
              <a:gd name="connsiteX10" fmla="*/ 790113 w 3369076"/>
              <a:gd name="connsiteY10" fmla="*/ 430567 h 763479"/>
              <a:gd name="connsiteX11" fmla="*/ 816746 w 3369076"/>
              <a:gd name="connsiteY11" fmla="*/ 412811 h 763479"/>
              <a:gd name="connsiteX12" fmla="*/ 830062 w 3369076"/>
              <a:gd name="connsiteY12" fmla="*/ 403934 h 763479"/>
              <a:gd name="connsiteX13" fmla="*/ 843379 w 3369076"/>
              <a:gd name="connsiteY13" fmla="*/ 395056 h 763479"/>
              <a:gd name="connsiteX14" fmla="*/ 874451 w 3369076"/>
              <a:gd name="connsiteY14" fmla="*/ 368423 h 763479"/>
              <a:gd name="connsiteX15" fmla="*/ 901084 w 3369076"/>
              <a:gd name="connsiteY15" fmla="*/ 341790 h 763479"/>
              <a:gd name="connsiteX16" fmla="*/ 932156 w 3369076"/>
              <a:gd name="connsiteY16" fmla="*/ 310718 h 763479"/>
              <a:gd name="connsiteX17" fmla="*/ 945472 w 3369076"/>
              <a:gd name="connsiteY17" fmla="*/ 297402 h 763479"/>
              <a:gd name="connsiteX18" fmla="*/ 963227 w 3369076"/>
              <a:gd name="connsiteY18" fmla="*/ 275207 h 763479"/>
              <a:gd name="connsiteX19" fmla="*/ 980983 w 3369076"/>
              <a:gd name="connsiteY19" fmla="*/ 244136 h 763479"/>
              <a:gd name="connsiteX20" fmla="*/ 989860 w 3369076"/>
              <a:gd name="connsiteY20" fmla="*/ 226380 h 763479"/>
              <a:gd name="connsiteX21" fmla="*/ 998738 w 3369076"/>
              <a:gd name="connsiteY21" fmla="*/ 213064 h 763479"/>
              <a:gd name="connsiteX22" fmla="*/ 998738 w 3369076"/>
              <a:gd name="connsiteY22" fmla="*/ 150920 h 763479"/>
              <a:gd name="connsiteX23" fmla="*/ 989860 w 3369076"/>
              <a:gd name="connsiteY23" fmla="*/ 124287 h 763479"/>
              <a:gd name="connsiteX24" fmla="*/ 985422 w 3369076"/>
              <a:gd name="connsiteY24" fmla="*/ 110970 h 763479"/>
              <a:gd name="connsiteX25" fmla="*/ 941033 w 3369076"/>
              <a:gd name="connsiteY25" fmla="*/ 84337 h 763479"/>
              <a:gd name="connsiteX26" fmla="*/ 927717 w 3369076"/>
              <a:gd name="connsiteY26" fmla="*/ 79899 h 763479"/>
              <a:gd name="connsiteX27" fmla="*/ 892206 w 3369076"/>
              <a:gd name="connsiteY27" fmla="*/ 84337 h 763479"/>
              <a:gd name="connsiteX28" fmla="*/ 874451 w 3369076"/>
              <a:gd name="connsiteY28" fmla="*/ 88776 h 763479"/>
              <a:gd name="connsiteX29" fmla="*/ 852257 w 3369076"/>
              <a:gd name="connsiteY29" fmla="*/ 93215 h 763479"/>
              <a:gd name="connsiteX30" fmla="*/ 821185 w 3369076"/>
              <a:gd name="connsiteY30" fmla="*/ 106532 h 763479"/>
              <a:gd name="connsiteX31" fmla="*/ 807868 w 3369076"/>
              <a:gd name="connsiteY31" fmla="*/ 115409 h 763479"/>
              <a:gd name="connsiteX32" fmla="*/ 790113 w 3369076"/>
              <a:gd name="connsiteY32" fmla="*/ 124287 h 763479"/>
              <a:gd name="connsiteX33" fmla="*/ 776796 w 3369076"/>
              <a:gd name="connsiteY33" fmla="*/ 137603 h 763479"/>
              <a:gd name="connsiteX34" fmla="*/ 727969 w 3369076"/>
              <a:gd name="connsiteY34" fmla="*/ 168675 h 763479"/>
              <a:gd name="connsiteX35" fmla="*/ 679142 w 3369076"/>
              <a:gd name="connsiteY35" fmla="*/ 208625 h 763479"/>
              <a:gd name="connsiteX36" fmla="*/ 661387 w 3369076"/>
              <a:gd name="connsiteY36" fmla="*/ 221941 h 763479"/>
              <a:gd name="connsiteX37" fmla="*/ 648070 w 3369076"/>
              <a:gd name="connsiteY37" fmla="*/ 235258 h 763479"/>
              <a:gd name="connsiteX38" fmla="*/ 603682 w 3369076"/>
              <a:gd name="connsiteY38" fmla="*/ 270769 h 763479"/>
              <a:gd name="connsiteX39" fmla="*/ 563732 w 3369076"/>
              <a:gd name="connsiteY39" fmla="*/ 315157 h 763479"/>
              <a:gd name="connsiteX40" fmla="*/ 514905 w 3369076"/>
              <a:gd name="connsiteY40" fmla="*/ 372862 h 763479"/>
              <a:gd name="connsiteX41" fmla="*/ 497150 w 3369076"/>
              <a:gd name="connsiteY41" fmla="*/ 408372 h 763479"/>
              <a:gd name="connsiteX42" fmla="*/ 492711 w 3369076"/>
              <a:gd name="connsiteY42" fmla="*/ 421689 h 763479"/>
              <a:gd name="connsiteX43" fmla="*/ 488272 w 3369076"/>
              <a:gd name="connsiteY43" fmla="*/ 443883 h 763479"/>
              <a:gd name="connsiteX44" fmla="*/ 483833 w 3369076"/>
              <a:gd name="connsiteY44" fmla="*/ 461638 h 763479"/>
              <a:gd name="connsiteX45" fmla="*/ 483833 w 3369076"/>
              <a:gd name="connsiteY45" fmla="*/ 568170 h 763479"/>
              <a:gd name="connsiteX46" fmla="*/ 497150 w 3369076"/>
              <a:gd name="connsiteY46" fmla="*/ 643631 h 763479"/>
              <a:gd name="connsiteX47" fmla="*/ 501589 w 3369076"/>
              <a:gd name="connsiteY47" fmla="*/ 656947 h 763479"/>
              <a:gd name="connsiteX48" fmla="*/ 506027 w 3369076"/>
              <a:gd name="connsiteY48" fmla="*/ 674703 h 763479"/>
              <a:gd name="connsiteX49" fmla="*/ 514905 w 3369076"/>
              <a:gd name="connsiteY49" fmla="*/ 688019 h 763479"/>
              <a:gd name="connsiteX50" fmla="*/ 532660 w 3369076"/>
              <a:gd name="connsiteY50" fmla="*/ 714652 h 763479"/>
              <a:gd name="connsiteX51" fmla="*/ 537099 w 3369076"/>
              <a:gd name="connsiteY51" fmla="*/ 727969 h 763479"/>
              <a:gd name="connsiteX52" fmla="*/ 550416 w 3369076"/>
              <a:gd name="connsiteY52" fmla="*/ 736846 h 763479"/>
              <a:gd name="connsiteX53" fmla="*/ 563732 w 3369076"/>
              <a:gd name="connsiteY53" fmla="*/ 750163 h 763479"/>
              <a:gd name="connsiteX54" fmla="*/ 590365 w 3369076"/>
              <a:gd name="connsiteY54" fmla="*/ 763479 h 763479"/>
              <a:gd name="connsiteX55" fmla="*/ 692459 w 3369076"/>
              <a:gd name="connsiteY55" fmla="*/ 759040 h 763479"/>
              <a:gd name="connsiteX56" fmla="*/ 741286 w 3369076"/>
              <a:gd name="connsiteY56" fmla="*/ 750163 h 763479"/>
              <a:gd name="connsiteX57" fmla="*/ 776796 w 3369076"/>
              <a:gd name="connsiteY57" fmla="*/ 745724 h 763479"/>
              <a:gd name="connsiteX58" fmla="*/ 807868 w 3369076"/>
              <a:gd name="connsiteY58" fmla="*/ 736846 h 763479"/>
              <a:gd name="connsiteX59" fmla="*/ 821185 w 3369076"/>
              <a:gd name="connsiteY59" fmla="*/ 732407 h 763479"/>
              <a:gd name="connsiteX60" fmla="*/ 847818 w 3369076"/>
              <a:gd name="connsiteY60" fmla="*/ 727969 h 763479"/>
              <a:gd name="connsiteX61" fmla="*/ 870012 w 3369076"/>
              <a:gd name="connsiteY61" fmla="*/ 719091 h 763479"/>
              <a:gd name="connsiteX62" fmla="*/ 887767 w 3369076"/>
              <a:gd name="connsiteY62" fmla="*/ 714652 h 763479"/>
              <a:gd name="connsiteX63" fmla="*/ 901084 w 3369076"/>
              <a:gd name="connsiteY63" fmla="*/ 710213 h 763479"/>
              <a:gd name="connsiteX64" fmla="*/ 918839 w 3369076"/>
              <a:gd name="connsiteY64" fmla="*/ 705774 h 763479"/>
              <a:gd name="connsiteX65" fmla="*/ 954350 w 3369076"/>
              <a:gd name="connsiteY65" fmla="*/ 692458 h 763479"/>
              <a:gd name="connsiteX66" fmla="*/ 1007616 w 3369076"/>
              <a:gd name="connsiteY66" fmla="*/ 661386 h 763479"/>
              <a:gd name="connsiteX67" fmla="*/ 1038688 w 3369076"/>
              <a:gd name="connsiteY67" fmla="*/ 643631 h 763479"/>
              <a:gd name="connsiteX68" fmla="*/ 1074198 w 3369076"/>
              <a:gd name="connsiteY68" fmla="*/ 616998 h 763479"/>
              <a:gd name="connsiteX69" fmla="*/ 1123026 w 3369076"/>
              <a:gd name="connsiteY69" fmla="*/ 585926 h 763479"/>
              <a:gd name="connsiteX70" fmla="*/ 1185169 w 3369076"/>
              <a:gd name="connsiteY70" fmla="*/ 537099 h 763479"/>
              <a:gd name="connsiteX71" fmla="*/ 1273946 w 3369076"/>
              <a:gd name="connsiteY71" fmla="*/ 457200 h 763479"/>
              <a:gd name="connsiteX72" fmla="*/ 1371600 w 3369076"/>
              <a:gd name="connsiteY72" fmla="*/ 337351 h 763479"/>
              <a:gd name="connsiteX73" fmla="*/ 1393794 w 3369076"/>
              <a:gd name="connsiteY73" fmla="*/ 297402 h 763479"/>
              <a:gd name="connsiteX74" fmla="*/ 1398233 w 3369076"/>
              <a:gd name="connsiteY74" fmla="*/ 284085 h 763479"/>
              <a:gd name="connsiteX75" fmla="*/ 1407111 w 3369076"/>
              <a:gd name="connsiteY75" fmla="*/ 253013 h 763479"/>
              <a:gd name="connsiteX76" fmla="*/ 1411550 w 3369076"/>
              <a:gd name="connsiteY76" fmla="*/ 217503 h 763479"/>
              <a:gd name="connsiteX77" fmla="*/ 1402672 w 3369076"/>
              <a:gd name="connsiteY77" fmla="*/ 146481 h 763479"/>
              <a:gd name="connsiteX78" fmla="*/ 1380478 w 3369076"/>
              <a:gd name="connsiteY78" fmla="*/ 102093 h 763479"/>
              <a:gd name="connsiteX79" fmla="*/ 1367161 w 3369076"/>
              <a:gd name="connsiteY79" fmla="*/ 93215 h 763479"/>
              <a:gd name="connsiteX80" fmla="*/ 1349406 w 3369076"/>
              <a:gd name="connsiteY80" fmla="*/ 79899 h 763479"/>
              <a:gd name="connsiteX81" fmla="*/ 1322773 w 3369076"/>
              <a:gd name="connsiteY81" fmla="*/ 71021 h 763479"/>
              <a:gd name="connsiteX82" fmla="*/ 1309457 w 3369076"/>
              <a:gd name="connsiteY82" fmla="*/ 66582 h 763479"/>
              <a:gd name="connsiteX83" fmla="*/ 1198486 w 3369076"/>
              <a:gd name="connsiteY83" fmla="*/ 79899 h 763479"/>
              <a:gd name="connsiteX84" fmla="*/ 1131903 w 3369076"/>
              <a:gd name="connsiteY84" fmla="*/ 110970 h 763479"/>
              <a:gd name="connsiteX85" fmla="*/ 1114148 w 3369076"/>
              <a:gd name="connsiteY85" fmla="*/ 119848 h 763479"/>
              <a:gd name="connsiteX86" fmla="*/ 1100831 w 3369076"/>
              <a:gd name="connsiteY86" fmla="*/ 133165 h 763479"/>
              <a:gd name="connsiteX87" fmla="*/ 1065321 w 3369076"/>
              <a:gd name="connsiteY87" fmla="*/ 155359 h 763479"/>
              <a:gd name="connsiteX88" fmla="*/ 1052004 w 3369076"/>
              <a:gd name="connsiteY88" fmla="*/ 168675 h 763479"/>
              <a:gd name="connsiteX89" fmla="*/ 1025371 w 3369076"/>
              <a:gd name="connsiteY89" fmla="*/ 186431 h 763479"/>
              <a:gd name="connsiteX90" fmla="*/ 976544 w 3369076"/>
              <a:gd name="connsiteY90" fmla="*/ 235258 h 763479"/>
              <a:gd name="connsiteX91" fmla="*/ 958789 w 3369076"/>
              <a:gd name="connsiteY91" fmla="*/ 253013 h 763479"/>
              <a:gd name="connsiteX92" fmla="*/ 945472 w 3369076"/>
              <a:gd name="connsiteY92" fmla="*/ 266330 h 763479"/>
              <a:gd name="connsiteX93" fmla="*/ 909961 w 3369076"/>
              <a:gd name="connsiteY93" fmla="*/ 310718 h 763479"/>
              <a:gd name="connsiteX94" fmla="*/ 905523 w 3369076"/>
              <a:gd name="connsiteY94" fmla="*/ 324035 h 763479"/>
              <a:gd name="connsiteX95" fmla="*/ 896645 w 3369076"/>
              <a:gd name="connsiteY95" fmla="*/ 337351 h 763479"/>
              <a:gd name="connsiteX96" fmla="*/ 887767 w 3369076"/>
              <a:gd name="connsiteY96" fmla="*/ 363984 h 763479"/>
              <a:gd name="connsiteX97" fmla="*/ 883328 w 3369076"/>
              <a:gd name="connsiteY97" fmla="*/ 390617 h 763479"/>
              <a:gd name="connsiteX98" fmla="*/ 878890 w 3369076"/>
              <a:gd name="connsiteY98" fmla="*/ 443883 h 763479"/>
              <a:gd name="connsiteX99" fmla="*/ 874451 w 3369076"/>
              <a:gd name="connsiteY99" fmla="*/ 488271 h 763479"/>
              <a:gd name="connsiteX100" fmla="*/ 883328 w 3369076"/>
              <a:gd name="connsiteY100" fmla="*/ 581487 h 763479"/>
              <a:gd name="connsiteX101" fmla="*/ 892206 w 3369076"/>
              <a:gd name="connsiteY101" fmla="*/ 608120 h 763479"/>
              <a:gd name="connsiteX102" fmla="*/ 896645 w 3369076"/>
              <a:gd name="connsiteY102" fmla="*/ 621436 h 763479"/>
              <a:gd name="connsiteX103" fmla="*/ 914400 w 3369076"/>
              <a:gd name="connsiteY103" fmla="*/ 648069 h 763479"/>
              <a:gd name="connsiteX104" fmla="*/ 923278 w 3369076"/>
              <a:gd name="connsiteY104" fmla="*/ 661386 h 763479"/>
              <a:gd name="connsiteX105" fmla="*/ 954350 w 3369076"/>
              <a:gd name="connsiteY105" fmla="*/ 683580 h 763479"/>
              <a:gd name="connsiteX106" fmla="*/ 967666 w 3369076"/>
              <a:gd name="connsiteY106" fmla="*/ 692458 h 763479"/>
              <a:gd name="connsiteX107" fmla="*/ 994299 w 3369076"/>
              <a:gd name="connsiteY107" fmla="*/ 701336 h 763479"/>
              <a:gd name="connsiteX108" fmla="*/ 1034249 w 3369076"/>
              <a:gd name="connsiteY108" fmla="*/ 719091 h 763479"/>
              <a:gd name="connsiteX109" fmla="*/ 1056443 w 3369076"/>
              <a:gd name="connsiteY109" fmla="*/ 727969 h 763479"/>
              <a:gd name="connsiteX110" fmla="*/ 1114148 w 3369076"/>
              <a:gd name="connsiteY110" fmla="*/ 741285 h 763479"/>
              <a:gd name="connsiteX111" fmla="*/ 1127464 w 3369076"/>
              <a:gd name="connsiteY111" fmla="*/ 745724 h 763479"/>
              <a:gd name="connsiteX112" fmla="*/ 1149659 w 3369076"/>
              <a:gd name="connsiteY112" fmla="*/ 750163 h 763479"/>
              <a:gd name="connsiteX113" fmla="*/ 1167414 w 3369076"/>
              <a:gd name="connsiteY113" fmla="*/ 754602 h 763479"/>
              <a:gd name="connsiteX114" fmla="*/ 1211802 w 3369076"/>
              <a:gd name="connsiteY114" fmla="*/ 759040 h 763479"/>
              <a:gd name="connsiteX115" fmla="*/ 1322773 w 3369076"/>
              <a:gd name="connsiteY115" fmla="*/ 754602 h 763479"/>
              <a:gd name="connsiteX116" fmla="*/ 1349406 w 3369076"/>
              <a:gd name="connsiteY116" fmla="*/ 750163 h 763479"/>
              <a:gd name="connsiteX117" fmla="*/ 1380478 w 3369076"/>
              <a:gd name="connsiteY117" fmla="*/ 745724 h 763479"/>
              <a:gd name="connsiteX118" fmla="*/ 1420427 w 3369076"/>
              <a:gd name="connsiteY118" fmla="*/ 736846 h 763479"/>
              <a:gd name="connsiteX119" fmla="*/ 1447060 w 3369076"/>
              <a:gd name="connsiteY119" fmla="*/ 727969 h 763479"/>
              <a:gd name="connsiteX120" fmla="*/ 1478132 w 3369076"/>
              <a:gd name="connsiteY120" fmla="*/ 723530 h 763479"/>
              <a:gd name="connsiteX121" fmla="*/ 1513643 w 3369076"/>
              <a:gd name="connsiteY121" fmla="*/ 710213 h 763479"/>
              <a:gd name="connsiteX122" fmla="*/ 1602420 w 3369076"/>
              <a:gd name="connsiteY122" fmla="*/ 679141 h 763479"/>
              <a:gd name="connsiteX123" fmla="*/ 1624614 w 3369076"/>
              <a:gd name="connsiteY123" fmla="*/ 670264 h 763479"/>
              <a:gd name="connsiteX124" fmla="*/ 1682319 w 3369076"/>
              <a:gd name="connsiteY124" fmla="*/ 643631 h 763479"/>
              <a:gd name="connsiteX125" fmla="*/ 1708952 w 3369076"/>
              <a:gd name="connsiteY125" fmla="*/ 634753 h 763479"/>
              <a:gd name="connsiteX126" fmla="*/ 1766657 w 3369076"/>
              <a:gd name="connsiteY126" fmla="*/ 603681 h 763479"/>
              <a:gd name="connsiteX127" fmla="*/ 1779973 w 3369076"/>
              <a:gd name="connsiteY127" fmla="*/ 599242 h 763479"/>
              <a:gd name="connsiteX128" fmla="*/ 1850994 w 3369076"/>
              <a:gd name="connsiteY128" fmla="*/ 554854 h 763479"/>
              <a:gd name="connsiteX129" fmla="*/ 1868750 w 3369076"/>
              <a:gd name="connsiteY129" fmla="*/ 541537 h 763479"/>
              <a:gd name="connsiteX130" fmla="*/ 1904260 w 3369076"/>
              <a:gd name="connsiteY130" fmla="*/ 519343 h 763479"/>
              <a:gd name="connsiteX131" fmla="*/ 1957527 w 3369076"/>
              <a:gd name="connsiteY131" fmla="*/ 466077 h 763479"/>
              <a:gd name="connsiteX132" fmla="*/ 2001915 w 3369076"/>
              <a:gd name="connsiteY132" fmla="*/ 408372 h 763479"/>
              <a:gd name="connsiteX133" fmla="*/ 2024109 w 3369076"/>
              <a:gd name="connsiteY133" fmla="*/ 359545 h 763479"/>
              <a:gd name="connsiteX134" fmla="*/ 2032987 w 3369076"/>
              <a:gd name="connsiteY134" fmla="*/ 346229 h 763479"/>
              <a:gd name="connsiteX135" fmla="*/ 2041864 w 3369076"/>
              <a:gd name="connsiteY135" fmla="*/ 306279 h 763479"/>
              <a:gd name="connsiteX136" fmla="*/ 2055181 w 3369076"/>
              <a:gd name="connsiteY136" fmla="*/ 266330 h 763479"/>
              <a:gd name="connsiteX137" fmla="*/ 2050742 w 3369076"/>
              <a:gd name="connsiteY137" fmla="*/ 239697 h 763479"/>
              <a:gd name="connsiteX138" fmla="*/ 2037426 w 3369076"/>
              <a:gd name="connsiteY138" fmla="*/ 181992 h 763479"/>
              <a:gd name="connsiteX139" fmla="*/ 2032987 w 3369076"/>
              <a:gd name="connsiteY139" fmla="*/ 159798 h 763479"/>
              <a:gd name="connsiteX140" fmla="*/ 2024109 w 3369076"/>
              <a:gd name="connsiteY140" fmla="*/ 146481 h 763479"/>
              <a:gd name="connsiteX141" fmla="*/ 2006354 w 3369076"/>
              <a:gd name="connsiteY141" fmla="*/ 106532 h 763479"/>
              <a:gd name="connsiteX142" fmla="*/ 1966404 w 3369076"/>
              <a:gd name="connsiteY142" fmla="*/ 75460 h 763479"/>
              <a:gd name="connsiteX143" fmla="*/ 1953088 w 3369076"/>
              <a:gd name="connsiteY143" fmla="*/ 71021 h 763479"/>
              <a:gd name="connsiteX144" fmla="*/ 1939771 w 3369076"/>
              <a:gd name="connsiteY144" fmla="*/ 62143 h 763479"/>
              <a:gd name="connsiteX145" fmla="*/ 1882066 w 3369076"/>
              <a:gd name="connsiteY145" fmla="*/ 44388 h 763479"/>
              <a:gd name="connsiteX146" fmla="*/ 1802167 w 3369076"/>
              <a:gd name="connsiteY146" fmla="*/ 48827 h 763479"/>
              <a:gd name="connsiteX147" fmla="*/ 1779973 w 3369076"/>
              <a:gd name="connsiteY147" fmla="*/ 53266 h 763479"/>
              <a:gd name="connsiteX148" fmla="*/ 1722268 w 3369076"/>
              <a:gd name="connsiteY148" fmla="*/ 71021 h 763479"/>
              <a:gd name="connsiteX149" fmla="*/ 1691196 w 3369076"/>
              <a:gd name="connsiteY149" fmla="*/ 84337 h 763479"/>
              <a:gd name="connsiteX150" fmla="*/ 1677880 w 3369076"/>
              <a:gd name="connsiteY150" fmla="*/ 88776 h 763479"/>
              <a:gd name="connsiteX151" fmla="*/ 1624614 w 3369076"/>
              <a:gd name="connsiteY151" fmla="*/ 133165 h 763479"/>
              <a:gd name="connsiteX152" fmla="*/ 1611297 w 3369076"/>
              <a:gd name="connsiteY152" fmla="*/ 142042 h 763479"/>
              <a:gd name="connsiteX153" fmla="*/ 1584664 w 3369076"/>
              <a:gd name="connsiteY153" fmla="*/ 164236 h 763479"/>
              <a:gd name="connsiteX154" fmla="*/ 1571348 w 3369076"/>
              <a:gd name="connsiteY154" fmla="*/ 181992 h 763479"/>
              <a:gd name="connsiteX155" fmla="*/ 1558031 w 3369076"/>
              <a:gd name="connsiteY155" fmla="*/ 190869 h 763479"/>
              <a:gd name="connsiteX156" fmla="*/ 1549154 w 3369076"/>
              <a:gd name="connsiteY156" fmla="*/ 208625 h 763479"/>
              <a:gd name="connsiteX157" fmla="*/ 1535837 w 3369076"/>
              <a:gd name="connsiteY157" fmla="*/ 221941 h 763479"/>
              <a:gd name="connsiteX158" fmla="*/ 1522521 w 3369076"/>
              <a:gd name="connsiteY158" fmla="*/ 239697 h 763479"/>
              <a:gd name="connsiteX159" fmla="*/ 1504765 w 3369076"/>
              <a:gd name="connsiteY159" fmla="*/ 270769 h 763479"/>
              <a:gd name="connsiteX160" fmla="*/ 1500327 w 3369076"/>
              <a:gd name="connsiteY160" fmla="*/ 284085 h 763479"/>
              <a:gd name="connsiteX161" fmla="*/ 1491449 w 3369076"/>
              <a:gd name="connsiteY161" fmla="*/ 301840 h 763479"/>
              <a:gd name="connsiteX162" fmla="*/ 1487010 w 3369076"/>
              <a:gd name="connsiteY162" fmla="*/ 315157 h 763479"/>
              <a:gd name="connsiteX163" fmla="*/ 1473693 w 3369076"/>
              <a:gd name="connsiteY163" fmla="*/ 337351 h 763479"/>
              <a:gd name="connsiteX164" fmla="*/ 1469255 w 3369076"/>
              <a:gd name="connsiteY164" fmla="*/ 355106 h 763479"/>
              <a:gd name="connsiteX165" fmla="*/ 1464816 w 3369076"/>
              <a:gd name="connsiteY165" fmla="*/ 381739 h 763479"/>
              <a:gd name="connsiteX166" fmla="*/ 1460377 w 3369076"/>
              <a:gd name="connsiteY166" fmla="*/ 395056 h 763479"/>
              <a:gd name="connsiteX167" fmla="*/ 1464816 w 3369076"/>
              <a:gd name="connsiteY167" fmla="*/ 497149 h 763479"/>
              <a:gd name="connsiteX168" fmla="*/ 1473693 w 3369076"/>
              <a:gd name="connsiteY168" fmla="*/ 537099 h 763479"/>
              <a:gd name="connsiteX169" fmla="*/ 1478132 w 3369076"/>
              <a:gd name="connsiteY169" fmla="*/ 559293 h 763479"/>
              <a:gd name="connsiteX170" fmla="*/ 1491449 w 3369076"/>
              <a:gd name="connsiteY170" fmla="*/ 603681 h 763479"/>
              <a:gd name="connsiteX171" fmla="*/ 1522521 w 3369076"/>
              <a:gd name="connsiteY171" fmla="*/ 643631 h 763479"/>
              <a:gd name="connsiteX172" fmla="*/ 1531398 w 3369076"/>
              <a:gd name="connsiteY172" fmla="*/ 656947 h 763479"/>
              <a:gd name="connsiteX173" fmla="*/ 1549154 w 3369076"/>
              <a:gd name="connsiteY173" fmla="*/ 665825 h 763479"/>
              <a:gd name="connsiteX174" fmla="*/ 1580226 w 3369076"/>
              <a:gd name="connsiteY174" fmla="*/ 688019 h 763479"/>
              <a:gd name="connsiteX175" fmla="*/ 1593542 w 3369076"/>
              <a:gd name="connsiteY175" fmla="*/ 692458 h 763479"/>
              <a:gd name="connsiteX176" fmla="*/ 1633492 w 3369076"/>
              <a:gd name="connsiteY176" fmla="*/ 710213 h 763479"/>
              <a:gd name="connsiteX177" fmla="*/ 1664563 w 3369076"/>
              <a:gd name="connsiteY177" fmla="*/ 719091 h 763479"/>
              <a:gd name="connsiteX178" fmla="*/ 1677880 w 3369076"/>
              <a:gd name="connsiteY178" fmla="*/ 723530 h 763479"/>
              <a:gd name="connsiteX179" fmla="*/ 1695635 w 3369076"/>
              <a:gd name="connsiteY179" fmla="*/ 727969 h 763479"/>
              <a:gd name="connsiteX180" fmla="*/ 1722268 w 3369076"/>
              <a:gd name="connsiteY180" fmla="*/ 736846 h 763479"/>
              <a:gd name="connsiteX181" fmla="*/ 1793290 w 3369076"/>
              <a:gd name="connsiteY181" fmla="*/ 750163 h 763479"/>
              <a:gd name="connsiteX182" fmla="*/ 1842117 w 3369076"/>
              <a:gd name="connsiteY182" fmla="*/ 754602 h 763479"/>
              <a:gd name="connsiteX183" fmla="*/ 1944210 w 3369076"/>
              <a:gd name="connsiteY183" fmla="*/ 745724 h 763479"/>
              <a:gd name="connsiteX184" fmla="*/ 1984160 w 3369076"/>
              <a:gd name="connsiteY184" fmla="*/ 736846 h 763479"/>
              <a:gd name="connsiteX185" fmla="*/ 2015231 w 3369076"/>
              <a:gd name="connsiteY185" fmla="*/ 732407 h 763479"/>
              <a:gd name="connsiteX186" fmla="*/ 2041864 w 3369076"/>
              <a:gd name="connsiteY186" fmla="*/ 723530 h 763479"/>
              <a:gd name="connsiteX187" fmla="*/ 2086253 w 3369076"/>
              <a:gd name="connsiteY187" fmla="*/ 710213 h 763479"/>
              <a:gd name="connsiteX188" fmla="*/ 2135080 w 3369076"/>
              <a:gd name="connsiteY188" fmla="*/ 683580 h 763479"/>
              <a:gd name="connsiteX189" fmla="*/ 2157274 w 3369076"/>
              <a:gd name="connsiteY189" fmla="*/ 670264 h 763479"/>
              <a:gd name="connsiteX190" fmla="*/ 2241612 w 3369076"/>
              <a:gd name="connsiteY190" fmla="*/ 612559 h 763479"/>
              <a:gd name="connsiteX191" fmla="*/ 2303756 w 3369076"/>
              <a:gd name="connsiteY191" fmla="*/ 568170 h 763479"/>
              <a:gd name="connsiteX192" fmla="*/ 2325950 w 3369076"/>
              <a:gd name="connsiteY192" fmla="*/ 550415 h 763479"/>
              <a:gd name="connsiteX193" fmla="*/ 2454676 w 3369076"/>
              <a:gd name="connsiteY193" fmla="*/ 443883 h 763479"/>
              <a:gd name="connsiteX194" fmla="*/ 2516820 w 3369076"/>
              <a:gd name="connsiteY194" fmla="*/ 363984 h 763479"/>
              <a:gd name="connsiteX195" fmla="*/ 2543453 w 3369076"/>
              <a:gd name="connsiteY195" fmla="*/ 319596 h 763479"/>
              <a:gd name="connsiteX196" fmla="*/ 2547892 w 3369076"/>
              <a:gd name="connsiteY196" fmla="*/ 306279 h 763479"/>
              <a:gd name="connsiteX197" fmla="*/ 2561208 w 3369076"/>
              <a:gd name="connsiteY197" fmla="*/ 270769 h 763479"/>
              <a:gd name="connsiteX198" fmla="*/ 2578963 w 3369076"/>
              <a:gd name="connsiteY198" fmla="*/ 173114 h 763479"/>
              <a:gd name="connsiteX199" fmla="*/ 2574525 w 3369076"/>
              <a:gd name="connsiteY199" fmla="*/ 146481 h 763479"/>
              <a:gd name="connsiteX200" fmla="*/ 2565647 w 3369076"/>
              <a:gd name="connsiteY200" fmla="*/ 102093 h 763479"/>
              <a:gd name="connsiteX201" fmla="*/ 2521259 w 3369076"/>
              <a:gd name="connsiteY201" fmla="*/ 48827 h 763479"/>
              <a:gd name="connsiteX202" fmla="*/ 2507942 w 3369076"/>
              <a:gd name="connsiteY202" fmla="*/ 39949 h 763479"/>
              <a:gd name="connsiteX203" fmla="*/ 2494626 w 3369076"/>
              <a:gd name="connsiteY203" fmla="*/ 26633 h 763479"/>
              <a:gd name="connsiteX204" fmla="*/ 2454676 w 3369076"/>
              <a:gd name="connsiteY204" fmla="*/ 8877 h 763479"/>
              <a:gd name="connsiteX205" fmla="*/ 2441360 w 3369076"/>
              <a:gd name="connsiteY205" fmla="*/ 4438 h 763479"/>
              <a:gd name="connsiteX206" fmla="*/ 2428043 w 3369076"/>
              <a:gd name="connsiteY206" fmla="*/ 0 h 763479"/>
              <a:gd name="connsiteX207" fmla="*/ 2379216 w 3369076"/>
              <a:gd name="connsiteY207" fmla="*/ 4438 h 763479"/>
              <a:gd name="connsiteX208" fmla="*/ 2334827 w 3369076"/>
              <a:gd name="connsiteY208" fmla="*/ 17755 h 763479"/>
              <a:gd name="connsiteX209" fmla="*/ 2321511 w 3369076"/>
              <a:gd name="connsiteY209" fmla="*/ 22194 h 763479"/>
              <a:gd name="connsiteX210" fmla="*/ 2294878 w 3369076"/>
              <a:gd name="connsiteY210" fmla="*/ 39949 h 763479"/>
              <a:gd name="connsiteX211" fmla="*/ 2281561 w 3369076"/>
              <a:gd name="connsiteY211" fmla="*/ 48827 h 763479"/>
              <a:gd name="connsiteX212" fmla="*/ 2228295 w 3369076"/>
              <a:gd name="connsiteY212" fmla="*/ 97654 h 763479"/>
              <a:gd name="connsiteX213" fmla="*/ 2219418 w 3369076"/>
              <a:gd name="connsiteY213" fmla="*/ 110970 h 763479"/>
              <a:gd name="connsiteX214" fmla="*/ 2206101 w 3369076"/>
              <a:gd name="connsiteY214" fmla="*/ 124287 h 763479"/>
              <a:gd name="connsiteX215" fmla="*/ 2197224 w 3369076"/>
              <a:gd name="connsiteY215" fmla="*/ 142042 h 763479"/>
              <a:gd name="connsiteX216" fmla="*/ 2179468 w 3369076"/>
              <a:gd name="connsiteY216" fmla="*/ 168675 h 763479"/>
              <a:gd name="connsiteX217" fmla="*/ 2170591 w 3369076"/>
              <a:gd name="connsiteY217" fmla="*/ 186431 h 763479"/>
              <a:gd name="connsiteX218" fmla="*/ 2152835 w 3369076"/>
              <a:gd name="connsiteY218" fmla="*/ 213064 h 763479"/>
              <a:gd name="connsiteX219" fmla="*/ 2135080 w 3369076"/>
              <a:gd name="connsiteY219" fmla="*/ 261891 h 763479"/>
              <a:gd name="connsiteX220" fmla="*/ 2121763 w 3369076"/>
              <a:gd name="connsiteY220" fmla="*/ 306279 h 763479"/>
              <a:gd name="connsiteX221" fmla="*/ 2117325 w 3369076"/>
              <a:gd name="connsiteY221" fmla="*/ 319596 h 763479"/>
              <a:gd name="connsiteX222" fmla="*/ 2112886 w 3369076"/>
              <a:gd name="connsiteY222" fmla="*/ 332912 h 763479"/>
              <a:gd name="connsiteX223" fmla="*/ 2108447 w 3369076"/>
              <a:gd name="connsiteY223" fmla="*/ 355106 h 763479"/>
              <a:gd name="connsiteX224" fmla="*/ 2099569 w 3369076"/>
              <a:gd name="connsiteY224" fmla="*/ 390617 h 763479"/>
              <a:gd name="connsiteX225" fmla="*/ 2095130 w 3369076"/>
              <a:gd name="connsiteY225" fmla="*/ 408372 h 763479"/>
              <a:gd name="connsiteX226" fmla="*/ 2099569 w 3369076"/>
              <a:gd name="connsiteY226" fmla="*/ 492710 h 763479"/>
              <a:gd name="connsiteX227" fmla="*/ 2104008 w 3369076"/>
              <a:gd name="connsiteY227" fmla="*/ 510466 h 763479"/>
              <a:gd name="connsiteX228" fmla="*/ 2112886 w 3369076"/>
              <a:gd name="connsiteY228" fmla="*/ 523782 h 763479"/>
              <a:gd name="connsiteX229" fmla="*/ 2117325 w 3369076"/>
              <a:gd name="connsiteY229" fmla="*/ 537099 h 763479"/>
              <a:gd name="connsiteX230" fmla="*/ 2148396 w 3369076"/>
              <a:gd name="connsiteY230" fmla="*/ 581487 h 763479"/>
              <a:gd name="connsiteX231" fmla="*/ 2170591 w 3369076"/>
              <a:gd name="connsiteY231" fmla="*/ 608120 h 763479"/>
              <a:gd name="connsiteX232" fmla="*/ 2183907 w 3369076"/>
              <a:gd name="connsiteY232" fmla="*/ 625875 h 763479"/>
              <a:gd name="connsiteX233" fmla="*/ 2197224 w 3369076"/>
              <a:gd name="connsiteY233" fmla="*/ 634753 h 763479"/>
              <a:gd name="connsiteX234" fmla="*/ 2219418 w 3369076"/>
              <a:gd name="connsiteY234" fmla="*/ 652508 h 763479"/>
              <a:gd name="connsiteX235" fmla="*/ 2254928 w 3369076"/>
              <a:gd name="connsiteY235" fmla="*/ 670264 h 763479"/>
              <a:gd name="connsiteX236" fmla="*/ 2286000 w 3369076"/>
              <a:gd name="connsiteY236" fmla="*/ 688019 h 763479"/>
              <a:gd name="connsiteX237" fmla="*/ 2312633 w 3369076"/>
              <a:gd name="connsiteY237" fmla="*/ 696897 h 763479"/>
              <a:gd name="connsiteX238" fmla="*/ 2330389 w 3369076"/>
              <a:gd name="connsiteY238" fmla="*/ 701336 h 763479"/>
              <a:gd name="connsiteX239" fmla="*/ 2348144 w 3369076"/>
              <a:gd name="connsiteY239" fmla="*/ 710213 h 763479"/>
              <a:gd name="connsiteX240" fmla="*/ 2392532 w 3369076"/>
              <a:gd name="connsiteY240" fmla="*/ 723530 h 763479"/>
              <a:gd name="connsiteX241" fmla="*/ 2428043 w 3369076"/>
              <a:gd name="connsiteY241" fmla="*/ 732407 h 763479"/>
              <a:gd name="connsiteX242" fmla="*/ 2445798 w 3369076"/>
              <a:gd name="connsiteY242" fmla="*/ 736846 h 763479"/>
              <a:gd name="connsiteX243" fmla="*/ 2467993 w 3369076"/>
              <a:gd name="connsiteY243" fmla="*/ 741285 h 763479"/>
              <a:gd name="connsiteX244" fmla="*/ 2507942 w 3369076"/>
              <a:gd name="connsiteY244" fmla="*/ 750163 h 763479"/>
              <a:gd name="connsiteX245" fmla="*/ 2543453 w 3369076"/>
              <a:gd name="connsiteY245" fmla="*/ 754602 h 763479"/>
              <a:gd name="connsiteX246" fmla="*/ 2641107 w 3369076"/>
              <a:gd name="connsiteY246" fmla="*/ 745724 h 763479"/>
              <a:gd name="connsiteX247" fmla="*/ 2681057 w 3369076"/>
              <a:gd name="connsiteY247" fmla="*/ 736846 h 763479"/>
              <a:gd name="connsiteX248" fmla="*/ 2716567 w 3369076"/>
              <a:gd name="connsiteY248" fmla="*/ 723530 h 763479"/>
              <a:gd name="connsiteX249" fmla="*/ 2747639 w 3369076"/>
              <a:gd name="connsiteY249" fmla="*/ 701336 h 763479"/>
              <a:gd name="connsiteX250" fmla="*/ 2765394 w 3369076"/>
              <a:gd name="connsiteY250" fmla="*/ 670264 h 763479"/>
              <a:gd name="connsiteX251" fmla="*/ 2787589 w 3369076"/>
              <a:gd name="connsiteY251" fmla="*/ 603681 h 763479"/>
              <a:gd name="connsiteX252" fmla="*/ 2792027 w 3369076"/>
              <a:gd name="connsiteY252" fmla="*/ 590365 h 763479"/>
              <a:gd name="connsiteX253" fmla="*/ 2796466 w 3369076"/>
              <a:gd name="connsiteY253" fmla="*/ 568170 h 763479"/>
              <a:gd name="connsiteX254" fmla="*/ 2827538 w 3369076"/>
              <a:gd name="connsiteY254" fmla="*/ 488271 h 763479"/>
              <a:gd name="connsiteX255" fmla="*/ 2840855 w 3369076"/>
              <a:gd name="connsiteY255" fmla="*/ 466077 h 763479"/>
              <a:gd name="connsiteX256" fmla="*/ 2840855 w 3369076"/>
              <a:gd name="connsiteY256" fmla="*/ 403934 h 763479"/>
              <a:gd name="connsiteX257" fmla="*/ 2827538 w 3369076"/>
              <a:gd name="connsiteY257" fmla="*/ 395056 h 763479"/>
              <a:gd name="connsiteX258" fmla="*/ 2876365 w 3369076"/>
              <a:gd name="connsiteY258" fmla="*/ 403934 h 763479"/>
              <a:gd name="connsiteX259" fmla="*/ 2920754 w 3369076"/>
              <a:gd name="connsiteY259" fmla="*/ 408372 h 763479"/>
              <a:gd name="connsiteX260" fmla="*/ 3240350 w 3369076"/>
              <a:gd name="connsiteY260" fmla="*/ 399495 h 763479"/>
              <a:gd name="connsiteX261" fmla="*/ 3306932 w 3369076"/>
              <a:gd name="connsiteY261" fmla="*/ 390617 h 763479"/>
              <a:gd name="connsiteX262" fmla="*/ 3355760 w 3369076"/>
              <a:gd name="connsiteY262" fmla="*/ 386178 h 763479"/>
              <a:gd name="connsiteX263" fmla="*/ 3369076 w 3369076"/>
              <a:gd name="connsiteY263" fmla="*/ 381739 h 76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3369076" h="763479">
                <a:moveTo>
                  <a:pt x="0" y="492710"/>
                </a:moveTo>
                <a:cubicBezTo>
                  <a:pt x="60664" y="491230"/>
                  <a:pt x="121311" y="488271"/>
                  <a:pt x="181993" y="488271"/>
                </a:cubicBezTo>
                <a:cubicBezTo>
                  <a:pt x="221515" y="488271"/>
                  <a:pt x="437265" y="495504"/>
                  <a:pt x="488272" y="497149"/>
                </a:cubicBezTo>
                <a:cubicBezTo>
                  <a:pt x="532660" y="495669"/>
                  <a:pt x="577096" y="495244"/>
                  <a:pt x="621437" y="492710"/>
                </a:cubicBezTo>
                <a:cubicBezTo>
                  <a:pt x="638349" y="491744"/>
                  <a:pt x="642595" y="487934"/>
                  <a:pt x="656948" y="483833"/>
                </a:cubicBezTo>
                <a:cubicBezTo>
                  <a:pt x="662814" y="482157"/>
                  <a:pt x="668916" y="481323"/>
                  <a:pt x="674703" y="479394"/>
                </a:cubicBezTo>
                <a:cubicBezTo>
                  <a:pt x="682262" y="476874"/>
                  <a:pt x="689409" y="473239"/>
                  <a:pt x="696897" y="470516"/>
                </a:cubicBezTo>
                <a:cubicBezTo>
                  <a:pt x="705691" y="467318"/>
                  <a:pt x="715743" y="466828"/>
                  <a:pt x="723530" y="461638"/>
                </a:cubicBezTo>
                <a:cubicBezTo>
                  <a:pt x="727969" y="458679"/>
                  <a:pt x="731972" y="454928"/>
                  <a:pt x="736847" y="452761"/>
                </a:cubicBezTo>
                <a:cubicBezTo>
                  <a:pt x="745398" y="448960"/>
                  <a:pt x="763480" y="443883"/>
                  <a:pt x="763480" y="443883"/>
                </a:cubicBezTo>
                <a:cubicBezTo>
                  <a:pt x="822585" y="404476"/>
                  <a:pt x="734988" y="461191"/>
                  <a:pt x="790113" y="430567"/>
                </a:cubicBezTo>
                <a:cubicBezTo>
                  <a:pt x="799440" y="425385"/>
                  <a:pt x="807868" y="418730"/>
                  <a:pt x="816746" y="412811"/>
                </a:cubicBezTo>
                <a:lnTo>
                  <a:pt x="830062" y="403934"/>
                </a:lnTo>
                <a:cubicBezTo>
                  <a:pt x="834501" y="400975"/>
                  <a:pt x="839607" y="398829"/>
                  <a:pt x="843379" y="395056"/>
                </a:cubicBezTo>
                <a:cubicBezTo>
                  <a:pt x="890895" y="347537"/>
                  <a:pt x="817533" y="419648"/>
                  <a:pt x="874451" y="368423"/>
                </a:cubicBezTo>
                <a:cubicBezTo>
                  <a:pt x="883783" y="360024"/>
                  <a:pt x="892206" y="350668"/>
                  <a:pt x="901084" y="341790"/>
                </a:cubicBezTo>
                <a:lnTo>
                  <a:pt x="932156" y="310718"/>
                </a:lnTo>
                <a:cubicBezTo>
                  <a:pt x="936595" y="306279"/>
                  <a:pt x="941551" y="302304"/>
                  <a:pt x="945472" y="297402"/>
                </a:cubicBezTo>
                <a:lnTo>
                  <a:pt x="963227" y="275207"/>
                </a:lnTo>
                <a:cubicBezTo>
                  <a:pt x="971949" y="249043"/>
                  <a:pt x="961786" y="274852"/>
                  <a:pt x="980983" y="244136"/>
                </a:cubicBezTo>
                <a:cubicBezTo>
                  <a:pt x="984490" y="238525"/>
                  <a:pt x="986577" y="232125"/>
                  <a:pt x="989860" y="226380"/>
                </a:cubicBezTo>
                <a:cubicBezTo>
                  <a:pt x="992507" y="221748"/>
                  <a:pt x="995779" y="217503"/>
                  <a:pt x="998738" y="213064"/>
                </a:cubicBezTo>
                <a:cubicBezTo>
                  <a:pt x="1007488" y="186813"/>
                  <a:pt x="1006593" y="195430"/>
                  <a:pt x="998738" y="150920"/>
                </a:cubicBezTo>
                <a:cubicBezTo>
                  <a:pt x="997112" y="141704"/>
                  <a:pt x="992819" y="133165"/>
                  <a:pt x="989860" y="124287"/>
                </a:cubicBezTo>
                <a:cubicBezTo>
                  <a:pt x="988380" y="119848"/>
                  <a:pt x="989315" y="113565"/>
                  <a:pt x="985422" y="110970"/>
                </a:cubicBezTo>
                <a:cubicBezTo>
                  <a:pt x="966491" y="98350"/>
                  <a:pt x="960140" y="92526"/>
                  <a:pt x="941033" y="84337"/>
                </a:cubicBezTo>
                <a:cubicBezTo>
                  <a:pt x="936733" y="82494"/>
                  <a:pt x="932156" y="81378"/>
                  <a:pt x="927717" y="79899"/>
                </a:cubicBezTo>
                <a:cubicBezTo>
                  <a:pt x="915880" y="81378"/>
                  <a:pt x="903973" y="82376"/>
                  <a:pt x="892206" y="84337"/>
                </a:cubicBezTo>
                <a:cubicBezTo>
                  <a:pt x="886188" y="85340"/>
                  <a:pt x="880406" y="87453"/>
                  <a:pt x="874451" y="88776"/>
                </a:cubicBezTo>
                <a:cubicBezTo>
                  <a:pt x="867086" y="90413"/>
                  <a:pt x="859655" y="91735"/>
                  <a:pt x="852257" y="93215"/>
                </a:cubicBezTo>
                <a:cubicBezTo>
                  <a:pt x="818828" y="115501"/>
                  <a:pt x="861309" y="89337"/>
                  <a:pt x="821185" y="106532"/>
                </a:cubicBezTo>
                <a:cubicBezTo>
                  <a:pt x="816281" y="108633"/>
                  <a:pt x="812500" y="112762"/>
                  <a:pt x="807868" y="115409"/>
                </a:cubicBezTo>
                <a:cubicBezTo>
                  <a:pt x="802123" y="118692"/>
                  <a:pt x="795497" y="120441"/>
                  <a:pt x="790113" y="124287"/>
                </a:cubicBezTo>
                <a:cubicBezTo>
                  <a:pt x="785005" y="127936"/>
                  <a:pt x="781751" y="133749"/>
                  <a:pt x="776796" y="137603"/>
                </a:cubicBezTo>
                <a:cubicBezTo>
                  <a:pt x="745055" y="162291"/>
                  <a:pt x="757639" y="148134"/>
                  <a:pt x="727969" y="168675"/>
                </a:cubicBezTo>
                <a:cubicBezTo>
                  <a:pt x="653051" y="220542"/>
                  <a:pt x="717511" y="175738"/>
                  <a:pt x="679142" y="208625"/>
                </a:cubicBezTo>
                <a:cubicBezTo>
                  <a:pt x="673525" y="213439"/>
                  <a:pt x="667004" y="217127"/>
                  <a:pt x="661387" y="221941"/>
                </a:cubicBezTo>
                <a:cubicBezTo>
                  <a:pt x="656621" y="226026"/>
                  <a:pt x="652862" y="231203"/>
                  <a:pt x="648070" y="235258"/>
                </a:cubicBezTo>
                <a:cubicBezTo>
                  <a:pt x="633605" y="247498"/>
                  <a:pt x="617080" y="257371"/>
                  <a:pt x="603682" y="270769"/>
                </a:cubicBezTo>
                <a:cubicBezTo>
                  <a:pt x="561792" y="312659"/>
                  <a:pt x="613327" y="260053"/>
                  <a:pt x="563732" y="315157"/>
                </a:cubicBezTo>
                <a:cubicBezTo>
                  <a:pt x="544774" y="336221"/>
                  <a:pt x="529496" y="343680"/>
                  <a:pt x="514905" y="372862"/>
                </a:cubicBezTo>
                <a:cubicBezTo>
                  <a:pt x="508987" y="384699"/>
                  <a:pt x="501335" y="395817"/>
                  <a:pt x="497150" y="408372"/>
                </a:cubicBezTo>
                <a:cubicBezTo>
                  <a:pt x="495670" y="412811"/>
                  <a:pt x="493846" y="417150"/>
                  <a:pt x="492711" y="421689"/>
                </a:cubicBezTo>
                <a:cubicBezTo>
                  <a:pt x="490881" y="429008"/>
                  <a:pt x="489909" y="436518"/>
                  <a:pt x="488272" y="443883"/>
                </a:cubicBezTo>
                <a:cubicBezTo>
                  <a:pt x="486949" y="449838"/>
                  <a:pt x="485313" y="455720"/>
                  <a:pt x="483833" y="461638"/>
                </a:cubicBezTo>
                <a:cubicBezTo>
                  <a:pt x="478086" y="524856"/>
                  <a:pt x="477623" y="499863"/>
                  <a:pt x="483833" y="568170"/>
                </a:cubicBezTo>
                <a:cubicBezTo>
                  <a:pt x="486508" y="597594"/>
                  <a:pt x="487856" y="615750"/>
                  <a:pt x="497150" y="643631"/>
                </a:cubicBezTo>
                <a:cubicBezTo>
                  <a:pt x="498630" y="648070"/>
                  <a:pt x="500304" y="652448"/>
                  <a:pt x="501589" y="656947"/>
                </a:cubicBezTo>
                <a:cubicBezTo>
                  <a:pt x="503265" y="662813"/>
                  <a:pt x="503624" y="669095"/>
                  <a:pt x="506027" y="674703"/>
                </a:cubicBezTo>
                <a:cubicBezTo>
                  <a:pt x="508128" y="679606"/>
                  <a:pt x="511946" y="683580"/>
                  <a:pt x="514905" y="688019"/>
                </a:cubicBezTo>
                <a:cubicBezTo>
                  <a:pt x="525460" y="719684"/>
                  <a:pt x="510493" y="681401"/>
                  <a:pt x="532660" y="714652"/>
                </a:cubicBezTo>
                <a:cubicBezTo>
                  <a:pt x="535255" y="718545"/>
                  <a:pt x="534176" y="724315"/>
                  <a:pt x="537099" y="727969"/>
                </a:cubicBezTo>
                <a:cubicBezTo>
                  <a:pt x="540432" y="732135"/>
                  <a:pt x="546318" y="733431"/>
                  <a:pt x="550416" y="736846"/>
                </a:cubicBezTo>
                <a:cubicBezTo>
                  <a:pt x="555238" y="740865"/>
                  <a:pt x="558910" y="746144"/>
                  <a:pt x="563732" y="750163"/>
                </a:cubicBezTo>
                <a:cubicBezTo>
                  <a:pt x="575203" y="759722"/>
                  <a:pt x="577022" y="759031"/>
                  <a:pt x="590365" y="763479"/>
                </a:cubicBezTo>
                <a:cubicBezTo>
                  <a:pt x="624396" y="761999"/>
                  <a:pt x="658476" y="761383"/>
                  <a:pt x="692459" y="759040"/>
                </a:cubicBezTo>
                <a:cubicBezTo>
                  <a:pt x="707447" y="758006"/>
                  <a:pt x="726267" y="752474"/>
                  <a:pt x="741286" y="750163"/>
                </a:cubicBezTo>
                <a:cubicBezTo>
                  <a:pt x="753076" y="748349"/>
                  <a:pt x="764959" y="747204"/>
                  <a:pt x="776796" y="745724"/>
                </a:cubicBezTo>
                <a:cubicBezTo>
                  <a:pt x="808726" y="735081"/>
                  <a:pt x="768852" y="747994"/>
                  <a:pt x="807868" y="736846"/>
                </a:cubicBezTo>
                <a:cubicBezTo>
                  <a:pt x="812367" y="735561"/>
                  <a:pt x="816617" y="733422"/>
                  <a:pt x="821185" y="732407"/>
                </a:cubicBezTo>
                <a:cubicBezTo>
                  <a:pt x="829971" y="730455"/>
                  <a:pt x="838940" y="729448"/>
                  <a:pt x="847818" y="727969"/>
                </a:cubicBezTo>
                <a:cubicBezTo>
                  <a:pt x="855216" y="725010"/>
                  <a:pt x="862453" y="721611"/>
                  <a:pt x="870012" y="719091"/>
                </a:cubicBezTo>
                <a:cubicBezTo>
                  <a:pt x="875799" y="717162"/>
                  <a:pt x="881901" y="716328"/>
                  <a:pt x="887767" y="714652"/>
                </a:cubicBezTo>
                <a:cubicBezTo>
                  <a:pt x="892266" y="713367"/>
                  <a:pt x="896585" y="711498"/>
                  <a:pt x="901084" y="710213"/>
                </a:cubicBezTo>
                <a:cubicBezTo>
                  <a:pt x="906950" y="708537"/>
                  <a:pt x="912973" y="707450"/>
                  <a:pt x="918839" y="705774"/>
                </a:cubicBezTo>
                <a:cubicBezTo>
                  <a:pt x="927367" y="703338"/>
                  <a:pt x="948840" y="695375"/>
                  <a:pt x="954350" y="692458"/>
                </a:cubicBezTo>
                <a:cubicBezTo>
                  <a:pt x="972517" y="682840"/>
                  <a:pt x="989231" y="670579"/>
                  <a:pt x="1007616" y="661386"/>
                </a:cubicBezTo>
                <a:cubicBezTo>
                  <a:pt x="1023909" y="653239"/>
                  <a:pt x="1024891" y="653665"/>
                  <a:pt x="1038688" y="643631"/>
                </a:cubicBezTo>
                <a:cubicBezTo>
                  <a:pt x="1050654" y="634929"/>
                  <a:pt x="1061715" y="624942"/>
                  <a:pt x="1074198" y="616998"/>
                </a:cubicBezTo>
                <a:cubicBezTo>
                  <a:pt x="1090474" y="606641"/>
                  <a:pt x="1107370" y="597198"/>
                  <a:pt x="1123026" y="585926"/>
                </a:cubicBezTo>
                <a:cubicBezTo>
                  <a:pt x="1144405" y="570533"/>
                  <a:pt x="1163250" y="551712"/>
                  <a:pt x="1185169" y="537099"/>
                </a:cubicBezTo>
                <a:cubicBezTo>
                  <a:pt x="1222734" y="512055"/>
                  <a:pt x="1223686" y="512488"/>
                  <a:pt x="1273946" y="457200"/>
                </a:cubicBezTo>
                <a:cubicBezTo>
                  <a:pt x="1317661" y="409112"/>
                  <a:pt x="1332821" y="395514"/>
                  <a:pt x="1371600" y="337351"/>
                </a:cubicBezTo>
                <a:cubicBezTo>
                  <a:pt x="1383172" y="319995"/>
                  <a:pt x="1383325" y="320958"/>
                  <a:pt x="1393794" y="297402"/>
                </a:cubicBezTo>
                <a:cubicBezTo>
                  <a:pt x="1395694" y="293126"/>
                  <a:pt x="1396888" y="288567"/>
                  <a:pt x="1398233" y="284085"/>
                </a:cubicBezTo>
                <a:cubicBezTo>
                  <a:pt x="1401328" y="273767"/>
                  <a:pt x="1404152" y="263370"/>
                  <a:pt x="1407111" y="253013"/>
                </a:cubicBezTo>
                <a:cubicBezTo>
                  <a:pt x="1408591" y="241176"/>
                  <a:pt x="1411550" y="229432"/>
                  <a:pt x="1411550" y="217503"/>
                </a:cubicBezTo>
                <a:cubicBezTo>
                  <a:pt x="1411550" y="210090"/>
                  <a:pt x="1404637" y="157290"/>
                  <a:pt x="1402672" y="146481"/>
                </a:cubicBezTo>
                <a:cubicBezTo>
                  <a:pt x="1399910" y="131291"/>
                  <a:pt x="1394158" y="111213"/>
                  <a:pt x="1380478" y="102093"/>
                </a:cubicBezTo>
                <a:cubicBezTo>
                  <a:pt x="1376039" y="99134"/>
                  <a:pt x="1371502" y="96316"/>
                  <a:pt x="1367161" y="93215"/>
                </a:cubicBezTo>
                <a:cubicBezTo>
                  <a:pt x="1361141" y="88915"/>
                  <a:pt x="1356023" y="83207"/>
                  <a:pt x="1349406" y="79899"/>
                </a:cubicBezTo>
                <a:cubicBezTo>
                  <a:pt x="1341036" y="75714"/>
                  <a:pt x="1331651" y="73980"/>
                  <a:pt x="1322773" y="71021"/>
                </a:cubicBezTo>
                <a:lnTo>
                  <a:pt x="1309457" y="66582"/>
                </a:lnTo>
                <a:cubicBezTo>
                  <a:pt x="1291973" y="67611"/>
                  <a:pt x="1224469" y="66908"/>
                  <a:pt x="1198486" y="79899"/>
                </a:cubicBezTo>
                <a:cubicBezTo>
                  <a:pt x="1143962" y="107160"/>
                  <a:pt x="1202736" y="78278"/>
                  <a:pt x="1131903" y="110970"/>
                </a:cubicBezTo>
                <a:cubicBezTo>
                  <a:pt x="1125895" y="113743"/>
                  <a:pt x="1119532" y="116002"/>
                  <a:pt x="1114148" y="119848"/>
                </a:cubicBezTo>
                <a:cubicBezTo>
                  <a:pt x="1109040" y="123497"/>
                  <a:pt x="1105853" y="129398"/>
                  <a:pt x="1100831" y="133165"/>
                </a:cubicBezTo>
                <a:cubicBezTo>
                  <a:pt x="1092140" y="139683"/>
                  <a:pt x="1074637" y="147596"/>
                  <a:pt x="1065321" y="155359"/>
                </a:cubicBezTo>
                <a:cubicBezTo>
                  <a:pt x="1060499" y="159378"/>
                  <a:pt x="1056959" y="164821"/>
                  <a:pt x="1052004" y="168675"/>
                </a:cubicBezTo>
                <a:cubicBezTo>
                  <a:pt x="1043582" y="175226"/>
                  <a:pt x="1032916" y="178886"/>
                  <a:pt x="1025371" y="186431"/>
                </a:cubicBezTo>
                <a:lnTo>
                  <a:pt x="976544" y="235258"/>
                </a:lnTo>
                <a:lnTo>
                  <a:pt x="958789" y="253013"/>
                </a:lnTo>
                <a:cubicBezTo>
                  <a:pt x="954350" y="257452"/>
                  <a:pt x="949491" y="261507"/>
                  <a:pt x="945472" y="266330"/>
                </a:cubicBezTo>
                <a:cubicBezTo>
                  <a:pt x="918542" y="298646"/>
                  <a:pt x="930212" y="283718"/>
                  <a:pt x="909961" y="310718"/>
                </a:cubicBezTo>
                <a:cubicBezTo>
                  <a:pt x="908482" y="315157"/>
                  <a:pt x="907615" y="319850"/>
                  <a:pt x="905523" y="324035"/>
                </a:cubicBezTo>
                <a:cubicBezTo>
                  <a:pt x="903137" y="328807"/>
                  <a:pt x="898812" y="332476"/>
                  <a:pt x="896645" y="337351"/>
                </a:cubicBezTo>
                <a:cubicBezTo>
                  <a:pt x="892844" y="345902"/>
                  <a:pt x="887767" y="363984"/>
                  <a:pt x="887767" y="363984"/>
                </a:cubicBezTo>
                <a:cubicBezTo>
                  <a:pt x="886287" y="372862"/>
                  <a:pt x="884322" y="381672"/>
                  <a:pt x="883328" y="390617"/>
                </a:cubicBezTo>
                <a:cubicBezTo>
                  <a:pt x="881361" y="408325"/>
                  <a:pt x="880503" y="426139"/>
                  <a:pt x="878890" y="443883"/>
                </a:cubicBezTo>
                <a:cubicBezTo>
                  <a:pt x="877544" y="458692"/>
                  <a:pt x="875931" y="473475"/>
                  <a:pt x="874451" y="488271"/>
                </a:cubicBezTo>
                <a:cubicBezTo>
                  <a:pt x="875850" y="509248"/>
                  <a:pt x="876706" y="554999"/>
                  <a:pt x="883328" y="581487"/>
                </a:cubicBezTo>
                <a:cubicBezTo>
                  <a:pt x="885598" y="590566"/>
                  <a:pt x="889247" y="599242"/>
                  <a:pt x="892206" y="608120"/>
                </a:cubicBezTo>
                <a:cubicBezTo>
                  <a:pt x="893686" y="612559"/>
                  <a:pt x="894050" y="617543"/>
                  <a:pt x="896645" y="621436"/>
                </a:cubicBezTo>
                <a:lnTo>
                  <a:pt x="914400" y="648069"/>
                </a:lnTo>
                <a:cubicBezTo>
                  <a:pt x="917359" y="652508"/>
                  <a:pt x="918839" y="658427"/>
                  <a:pt x="923278" y="661386"/>
                </a:cubicBezTo>
                <a:cubicBezTo>
                  <a:pt x="954660" y="682309"/>
                  <a:pt x="915809" y="656051"/>
                  <a:pt x="954350" y="683580"/>
                </a:cubicBezTo>
                <a:cubicBezTo>
                  <a:pt x="958691" y="686681"/>
                  <a:pt x="962791" y="690291"/>
                  <a:pt x="967666" y="692458"/>
                </a:cubicBezTo>
                <a:cubicBezTo>
                  <a:pt x="976217" y="696259"/>
                  <a:pt x="986512" y="696146"/>
                  <a:pt x="994299" y="701336"/>
                </a:cubicBezTo>
                <a:cubicBezTo>
                  <a:pt x="1019922" y="718416"/>
                  <a:pt x="994628" y="703242"/>
                  <a:pt x="1034249" y="719091"/>
                </a:cubicBezTo>
                <a:cubicBezTo>
                  <a:pt x="1041647" y="722050"/>
                  <a:pt x="1048827" y="725626"/>
                  <a:pt x="1056443" y="727969"/>
                </a:cubicBezTo>
                <a:cubicBezTo>
                  <a:pt x="1104315" y="742699"/>
                  <a:pt x="1076872" y="731966"/>
                  <a:pt x="1114148" y="741285"/>
                </a:cubicBezTo>
                <a:cubicBezTo>
                  <a:pt x="1118687" y="742420"/>
                  <a:pt x="1122925" y="744589"/>
                  <a:pt x="1127464" y="745724"/>
                </a:cubicBezTo>
                <a:cubicBezTo>
                  <a:pt x="1134784" y="747554"/>
                  <a:pt x="1142294" y="748526"/>
                  <a:pt x="1149659" y="750163"/>
                </a:cubicBezTo>
                <a:cubicBezTo>
                  <a:pt x="1155614" y="751486"/>
                  <a:pt x="1161375" y="753739"/>
                  <a:pt x="1167414" y="754602"/>
                </a:cubicBezTo>
                <a:cubicBezTo>
                  <a:pt x="1182134" y="756705"/>
                  <a:pt x="1197006" y="757561"/>
                  <a:pt x="1211802" y="759040"/>
                </a:cubicBezTo>
                <a:cubicBezTo>
                  <a:pt x="1248792" y="757561"/>
                  <a:pt x="1285830" y="756985"/>
                  <a:pt x="1322773" y="754602"/>
                </a:cubicBezTo>
                <a:cubicBezTo>
                  <a:pt x="1331754" y="754023"/>
                  <a:pt x="1340511" y="751532"/>
                  <a:pt x="1349406" y="750163"/>
                </a:cubicBezTo>
                <a:cubicBezTo>
                  <a:pt x="1359747" y="748572"/>
                  <a:pt x="1370195" y="747652"/>
                  <a:pt x="1380478" y="745724"/>
                </a:cubicBezTo>
                <a:cubicBezTo>
                  <a:pt x="1393886" y="743210"/>
                  <a:pt x="1407246" y="740361"/>
                  <a:pt x="1420427" y="736846"/>
                </a:cubicBezTo>
                <a:cubicBezTo>
                  <a:pt x="1429469" y="734435"/>
                  <a:pt x="1437796" y="729292"/>
                  <a:pt x="1447060" y="727969"/>
                </a:cubicBezTo>
                <a:lnTo>
                  <a:pt x="1478132" y="723530"/>
                </a:lnTo>
                <a:lnTo>
                  <a:pt x="1513643" y="710213"/>
                </a:lnTo>
                <a:cubicBezTo>
                  <a:pt x="1557394" y="694588"/>
                  <a:pt x="1540278" y="703996"/>
                  <a:pt x="1602420" y="679141"/>
                </a:cubicBezTo>
                <a:cubicBezTo>
                  <a:pt x="1609818" y="676182"/>
                  <a:pt x="1617333" y="673500"/>
                  <a:pt x="1624614" y="670264"/>
                </a:cubicBezTo>
                <a:cubicBezTo>
                  <a:pt x="1643973" y="661660"/>
                  <a:pt x="1662794" y="651852"/>
                  <a:pt x="1682319" y="643631"/>
                </a:cubicBezTo>
                <a:cubicBezTo>
                  <a:pt x="1690944" y="640000"/>
                  <a:pt x="1700713" y="639190"/>
                  <a:pt x="1708952" y="634753"/>
                </a:cubicBezTo>
                <a:cubicBezTo>
                  <a:pt x="1728187" y="624396"/>
                  <a:pt x="1747117" y="613451"/>
                  <a:pt x="1766657" y="603681"/>
                </a:cubicBezTo>
                <a:cubicBezTo>
                  <a:pt x="1770842" y="601589"/>
                  <a:pt x="1775924" y="601586"/>
                  <a:pt x="1779973" y="599242"/>
                </a:cubicBezTo>
                <a:cubicBezTo>
                  <a:pt x="1804133" y="585254"/>
                  <a:pt x="1827587" y="570068"/>
                  <a:pt x="1850994" y="554854"/>
                </a:cubicBezTo>
                <a:cubicBezTo>
                  <a:pt x="1857197" y="550822"/>
                  <a:pt x="1862594" y="545641"/>
                  <a:pt x="1868750" y="541537"/>
                </a:cubicBezTo>
                <a:cubicBezTo>
                  <a:pt x="1880364" y="533794"/>
                  <a:pt x="1893625" y="528383"/>
                  <a:pt x="1904260" y="519343"/>
                </a:cubicBezTo>
                <a:cubicBezTo>
                  <a:pt x="1923392" y="503081"/>
                  <a:pt x="1943128" y="486648"/>
                  <a:pt x="1957527" y="466077"/>
                </a:cubicBezTo>
                <a:cubicBezTo>
                  <a:pt x="1992198" y="416546"/>
                  <a:pt x="1975827" y="434460"/>
                  <a:pt x="2001915" y="408372"/>
                </a:cubicBezTo>
                <a:cubicBezTo>
                  <a:pt x="2009313" y="392096"/>
                  <a:pt x="2016114" y="375536"/>
                  <a:pt x="2024109" y="359545"/>
                </a:cubicBezTo>
                <a:cubicBezTo>
                  <a:pt x="2026495" y="354773"/>
                  <a:pt x="2031300" y="351290"/>
                  <a:pt x="2032987" y="346229"/>
                </a:cubicBezTo>
                <a:cubicBezTo>
                  <a:pt x="2037301" y="333288"/>
                  <a:pt x="2038213" y="319423"/>
                  <a:pt x="2041864" y="306279"/>
                </a:cubicBezTo>
                <a:cubicBezTo>
                  <a:pt x="2045621" y="292754"/>
                  <a:pt x="2050742" y="279646"/>
                  <a:pt x="2055181" y="266330"/>
                </a:cubicBezTo>
                <a:cubicBezTo>
                  <a:pt x="2053701" y="257452"/>
                  <a:pt x="2052507" y="248522"/>
                  <a:pt x="2050742" y="239697"/>
                </a:cubicBezTo>
                <a:cubicBezTo>
                  <a:pt x="2033427" y="153126"/>
                  <a:pt x="2048353" y="231167"/>
                  <a:pt x="2037426" y="181992"/>
                </a:cubicBezTo>
                <a:cubicBezTo>
                  <a:pt x="2035789" y="174627"/>
                  <a:pt x="2035636" y="166862"/>
                  <a:pt x="2032987" y="159798"/>
                </a:cubicBezTo>
                <a:cubicBezTo>
                  <a:pt x="2031114" y="154803"/>
                  <a:pt x="2026276" y="151356"/>
                  <a:pt x="2024109" y="146481"/>
                </a:cubicBezTo>
                <a:cubicBezTo>
                  <a:pt x="2013050" y="121599"/>
                  <a:pt x="2020703" y="123751"/>
                  <a:pt x="2006354" y="106532"/>
                </a:cubicBezTo>
                <a:cubicBezTo>
                  <a:pt x="1997515" y="95926"/>
                  <a:pt x="1977826" y="79268"/>
                  <a:pt x="1966404" y="75460"/>
                </a:cubicBezTo>
                <a:cubicBezTo>
                  <a:pt x="1961965" y="73980"/>
                  <a:pt x="1957273" y="73113"/>
                  <a:pt x="1953088" y="71021"/>
                </a:cubicBezTo>
                <a:cubicBezTo>
                  <a:pt x="1948316" y="68635"/>
                  <a:pt x="1944646" y="64310"/>
                  <a:pt x="1939771" y="62143"/>
                </a:cubicBezTo>
                <a:cubicBezTo>
                  <a:pt x="1928722" y="57232"/>
                  <a:pt x="1892434" y="47350"/>
                  <a:pt x="1882066" y="44388"/>
                </a:cubicBezTo>
                <a:cubicBezTo>
                  <a:pt x="1855433" y="45868"/>
                  <a:pt x="1828741" y="46516"/>
                  <a:pt x="1802167" y="48827"/>
                </a:cubicBezTo>
                <a:cubicBezTo>
                  <a:pt x="1794651" y="49481"/>
                  <a:pt x="1787338" y="51629"/>
                  <a:pt x="1779973" y="53266"/>
                </a:cubicBezTo>
                <a:cubicBezTo>
                  <a:pt x="1756434" y="58497"/>
                  <a:pt x="1749979" y="61784"/>
                  <a:pt x="1722268" y="71021"/>
                </a:cubicBezTo>
                <a:cubicBezTo>
                  <a:pt x="1691044" y="81429"/>
                  <a:pt x="1729586" y="67885"/>
                  <a:pt x="1691196" y="84337"/>
                </a:cubicBezTo>
                <a:cubicBezTo>
                  <a:pt x="1686895" y="86180"/>
                  <a:pt x="1681970" y="86504"/>
                  <a:pt x="1677880" y="88776"/>
                </a:cubicBezTo>
                <a:cubicBezTo>
                  <a:pt x="1590676" y="137225"/>
                  <a:pt x="1717773" y="71066"/>
                  <a:pt x="1624614" y="133165"/>
                </a:cubicBezTo>
                <a:cubicBezTo>
                  <a:pt x="1620175" y="136124"/>
                  <a:pt x="1615395" y="138627"/>
                  <a:pt x="1611297" y="142042"/>
                </a:cubicBezTo>
                <a:cubicBezTo>
                  <a:pt x="1577119" y="170523"/>
                  <a:pt x="1617728" y="142196"/>
                  <a:pt x="1584664" y="164236"/>
                </a:cubicBezTo>
                <a:cubicBezTo>
                  <a:pt x="1580225" y="170155"/>
                  <a:pt x="1576579" y="176761"/>
                  <a:pt x="1571348" y="181992"/>
                </a:cubicBezTo>
                <a:cubicBezTo>
                  <a:pt x="1567576" y="185764"/>
                  <a:pt x="1561446" y="186771"/>
                  <a:pt x="1558031" y="190869"/>
                </a:cubicBezTo>
                <a:cubicBezTo>
                  <a:pt x="1553795" y="195952"/>
                  <a:pt x="1553000" y="203240"/>
                  <a:pt x="1549154" y="208625"/>
                </a:cubicBezTo>
                <a:cubicBezTo>
                  <a:pt x="1545505" y="213733"/>
                  <a:pt x="1539922" y="217175"/>
                  <a:pt x="1535837" y="221941"/>
                </a:cubicBezTo>
                <a:cubicBezTo>
                  <a:pt x="1531022" y="227558"/>
                  <a:pt x="1526960" y="233778"/>
                  <a:pt x="1522521" y="239697"/>
                </a:cubicBezTo>
                <a:cubicBezTo>
                  <a:pt x="1512342" y="270231"/>
                  <a:pt x="1526266" y="233142"/>
                  <a:pt x="1504765" y="270769"/>
                </a:cubicBezTo>
                <a:cubicBezTo>
                  <a:pt x="1502444" y="274831"/>
                  <a:pt x="1502170" y="279785"/>
                  <a:pt x="1500327" y="284085"/>
                </a:cubicBezTo>
                <a:cubicBezTo>
                  <a:pt x="1497720" y="290167"/>
                  <a:pt x="1494056" y="295758"/>
                  <a:pt x="1491449" y="301840"/>
                </a:cubicBezTo>
                <a:cubicBezTo>
                  <a:pt x="1489606" y="306141"/>
                  <a:pt x="1489103" y="310972"/>
                  <a:pt x="1487010" y="315157"/>
                </a:cubicBezTo>
                <a:cubicBezTo>
                  <a:pt x="1483152" y="322874"/>
                  <a:pt x="1478132" y="329953"/>
                  <a:pt x="1473693" y="337351"/>
                </a:cubicBezTo>
                <a:cubicBezTo>
                  <a:pt x="1472214" y="343269"/>
                  <a:pt x="1470451" y="349124"/>
                  <a:pt x="1469255" y="355106"/>
                </a:cubicBezTo>
                <a:cubicBezTo>
                  <a:pt x="1467490" y="363931"/>
                  <a:pt x="1466768" y="372953"/>
                  <a:pt x="1464816" y="381739"/>
                </a:cubicBezTo>
                <a:cubicBezTo>
                  <a:pt x="1463801" y="386307"/>
                  <a:pt x="1461857" y="390617"/>
                  <a:pt x="1460377" y="395056"/>
                </a:cubicBezTo>
                <a:cubicBezTo>
                  <a:pt x="1461857" y="429087"/>
                  <a:pt x="1462472" y="463167"/>
                  <a:pt x="1464816" y="497149"/>
                </a:cubicBezTo>
                <a:cubicBezTo>
                  <a:pt x="1467142" y="530872"/>
                  <a:pt x="1467908" y="513957"/>
                  <a:pt x="1473693" y="537099"/>
                </a:cubicBezTo>
                <a:cubicBezTo>
                  <a:pt x="1475523" y="544418"/>
                  <a:pt x="1476495" y="551928"/>
                  <a:pt x="1478132" y="559293"/>
                </a:cubicBezTo>
                <a:cubicBezTo>
                  <a:pt x="1480200" y="568598"/>
                  <a:pt x="1487761" y="598148"/>
                  <a:pt x="1491449" y="603681"/>
                </a:cubicBezTo>
                <a:cubicBezTo>
                  <a:pt x="1536323" y="670994"/>
                  <a:pt x="1487752" y="601908"/>
                  <a:pt x="1522521" y="643631"/>
                </a:cubicBezTo>
                <a:cubicBezTo>
                  <a:pt x="1525936" y="647729"/>
                  <a:pt x="1527300" y="653532"/>
                  <a:pt x="1531398" y="656947"/>
                </a:cubicBezTo>
                <a:cubicBezTo>
                  <a:pt x="1536482" y="661183"/>
                  <a:pt x="1543543" y="662318"/>
                  <a:pt x="1549154" y="665825"/>
                </a:cubicBezTo>
                <a:cubicBezTo>
                  <a:pt x="1557198" y="670852"/>
                  <a:pt x="1570835" y="683323"/>
                  <a:pt x="1580226" y="688019"/>
                </a:cubicBezTo>
                <a:cubicBezTo>
                  <a:pt x="1584411" y="690111"/>
                  <a:pt x="1589242" y="690615"/>
                  <a:pt x="1593542" y="692458"/>
                </a:cubicBezTo>
                <a:cubicBezTo>
                  <a:pt x="1640611" y="712632"/>
                  <a:pt x="1578436" y="689568"/>
                  <a:pt x="1633492" y="710213"/>
                </a:cubicBezTo>
                <a:cubicBezTo>
                  <a:pt x="1650527" y="716601"/>
                  <a:pt x="1644965" y="713491"/>
                  <a:pt x="1664563" y="719091"/>
                </a:cubicBezTo>
                <a:cubicBezTo>
                  <a:pt x="1669062" y="720376"/>
                  <a:pt x="1673381" y="722245"/>
                  <a:pt x="1677880" y="723530"/>
                </a:cubicBezTo>
                <a:cubicBezTo>
                  <a:pt x="1683746" y="725206"/>
                  <a:pt x="1689792" y="726216"/>
                  <a:pt x="1695635" y="727969"/>
                </a:cubicBezTo>
                <a:cubicBezTo>
                  <a:pt x="1704598" y="730658"/>
                  <a:pt x="1713190" y="734576"/>
                  <a:pt x="1722268" y="736846"/>
                </a:cubicBezTo>
                <a:cubicBezTo>
                  <a:pt x="1729599" y="738679"/>
                  <a:pt x="1779140" y="748498"/>
                  <a:pt x="1793290" y="750163"/>
                </a:cubicBezTo>
                <a:cubicBezTo>
                  <a:pt x="1809521" y="752073"/>
                  <a:pt x="1825841" y="753122"/>
                  <a:pt x="1842117" y="754602"/>
                </a:cubicBezTo>
                <a:cubicBezTo>
                  <a:pt x="1871753" y="752322"/>
                  <a:pt x="1913689" y="749539"/>
                  <a:pt x="1944210" y="745724"/>
                </a:cubicBezTo>
                <a:cubicBezTo>
                  <a:pt x="2032824" y="734647"/>
                  <a:pt x="1932481" y="747182"/>
                  <a:pt x="1984160" y="736846"/>
                </a:cubicBezTo>
                <a:cubicBezTo>
                  <a:pt x="1994419" y="734794"/>
                  <a:pt x="2004874" y="733887"/>
                  <a:pt x="2015231" y="732407"/>
                </a:cubicBezTo>
                <a:cubicBezTo>
                  <a:pt x="2024109" y="729448"/>
                  <a:pt x="2032786" y="725800"/>
                  <a:pt x="2041864" y="723530"/>
                </a:cubicBezTo>
                <a:cubicBezTo>
                  <a:pt x="2054609" y="720344"/>
                  <a:pt x="2075444" y="715617"/>
                  <a:pt x="2086253" y="710213"/>
                </a:cubicBezTo>
                <a:cubicBezTo>
                  <a:pt x="2146657" y="680011"/>
                  <a:pt x="2102640" y="703855"/>
                  <a:pt x="2135080" y="683580"/>
                </a:cubicBezTo>
                <a:cubicBezTo>
                  <a:pt x="2142396" y="679008"/>
                  <a:pt x="2150254" y="675279"/>
                  <a:pt x="2157274" y="670264"/>
                </a:cubicBezTo>
                <a:cubicBezTo>
                  <a:pt x="2239048" y="611854"/>
                  <a:pt x="2199113" y="626725"/>
                  <a:pt x="2241612" y="612559"/>
                </a:cubicBezTo>
                <a:cubicBezTo>
                  <a:pt x="2262327" y="597763"/>
                  <a:pt x="2283262" y="583271"/>
                  <a:pt x="2303756" y="568170"/>
                </a:cubicBezTo>
                <a:cubicBezTo>
                  <a:pt x="2311383" y="562550"/>
                  <a:pt x="2318270" y="555962"/>
                  <a:pt x="2325950" y="550415"/>
                </a:cubicBezTo>
                <a:cubicBezTo>
                  <a:pt x="2375574" y="514576"/>
                  <a:pt x="2414805" y="495145"/>
                  <a:pt x="2454676" y="443883"/>
                </a:cubicBezTo>
                <a:lnTo>
                  <a:pt x="2516820" y="363984"/>
                </a:lnTo>
                <a:cubicBezTo>
                  <a:pt x="2532059" y="344263"/>
                  <a:pt x="2532238" y="344830"/>
                  <a:pt x="2543453" y="319596"/>
                </a:cubicBezTo>
                <a:cubicBezTo>
                  <a:pt x="2545353" y="315320"/>
                  <a:pt x="2546293" y="310676"/>
                  <a:pt x="2547892" y="306279"/>
                </a:cubicBezTo>
                <a:cubicBezTo>
                  <a:pt x="2552212" y="294399"/>
                  <a:pt x="2557641" y="282897"/>
                  <a:pt x="2561208" y="270769"/>
                </a:cubicBezTo>
                <a:cubicBezTo>
                  <a:pt x="2569661" y="242029"/>
                  <a:pt x="2574641" y="201206"/>
                  <a:pt x="2578963" y="173114"/>
                </a:cubicBezTo>
                <a:cubicBezTo>
                  <a:pt x="2577484" y="164236"/>
                  <a:pt x="2575893" y="155376"/>
                  <a:pt x="2574525" y="146481"/>
                </a:cubicBezTo>
                <a:cubicBezTo>
                  <a:pt x="2573305" y="138548"/>
                  <a:pt x="2571659" y="112915"/>
                  <a:pt x="2565647" y="102093"/>
                </a:cubicBezTo>
                <a:cubicBezTo>
                  <a:pt x="2556013" y="84752"/>
                  <a:pt x="2537686" y="59778"/>
                  <a:pt x="2521259" y="48827"/>
                </a:cubicBezTo>
                <a:cubicBezTo>
                  <a:pt x="2516820" y="45868"/>
                  <a:pt x="2512040" y="43364"/>
                  <a:pt x="2507942" y="39949"/>
                </a:cubicBezTo>
                <a:cubicBezTo>
                  <a:pt x="2503120" y="35930"/>
                  <a:pt x="2499448" y="30652"/>
                  <a:pt x="2494626" y="26633"/>
                </a:cubicBezTo>
                <a:cubicBezTo>
                  <a:pt x="2480557" y="14909"/>
                  <a:pt x="2474032" y="15329"/>
                  <a:pt x="2454676" y="8877"/>
                </a:cubicBezTo>
                <a:lnTo>
                  <a:pt x="2441360" y="4438"/>
                </a:lnTo>
                <a:lnTo>
                  <a:pt x="2428043" y="0"/>
                </a:lnTo>
                <a:cubicBezTo>
                  <a:pt x="2411767" y="1479"/>
                  <a:pt x="2395415" y="2278"/>
                  <a:pt x="2379216" y="4438"/>
                </a:cubicBezTo>
                <a:cubicBezTo>
                  <a:pt x="2368035" y="5929"/>
                  <a:pt x="2343238" y="14951"/>
                  <a:pt x="2334827" y="17755"/>
                </a:cubicBezTo>
                <a:cubicBezTo>
                  <a:pt x="2330388" y="19235"/>
                  <a:pt x="2325404" y="19599"/>
                  <a:pt x="2321511" y="22194"/>
                </a:cubicBezTo>
                <a:lnTo>
                  <a:pt x="2294878" y="39949"/>
                </a:lnTo>
                <a:cubicBezTo>
                  <a:pt x="2290439" y="42908"/>
                  <a:pt x="2285333" y="45055"/>
                  <a:pt x="2281561" y="48827"/>
                </a:cubicBezTo>
                <a:cubicBezTo>
                  <a:pt x="2240820" y="89568"/>
                  <a:pt x="2259443" y="74293"/>
                  <a:pt x="2228295" y="97654"/>
                </a:cubicBezTo>
                <a:cubicBezTo>
                  <a:pt x="2225336" y="102093"/>
                  <a:pt x="2222833" y="106872"/>
                  <a:pt x="2219418" y="110970"/>
                </a:cubicBezTo>
                <a:cubicBezTo>
                  <a:pt x="2215399" y="115793"/>
                  <a:pt x="2209750" y="119179"/>
                  <a:pt x="2206101" y="124287"/>
                </a:cubicBezTo>
                <a:cubicBezTo>
                  <a:pt x="2202255" y="129671"/>
                  <a:pt x="2200628" y="136368"/>
                  <a:pt x="2197224" y="142042"/>
                </a:cubicBezTo>
                <a:cubicBezTo>
                  <a:pt x="2191734" y="151191"/>
                  <a:pt x="2184239" y="159131"/>
                  <a:pt x="2179468" y="168675"/>
                </a:cubicBezTo>
                <a:cubicBezTo>
                  <a:pt x="2176509" y="174594"/>
                  <a:pt x="2173995" y="180757"/>
                  <a:pt x="2170591" y="186431"/>
                </a:cubicBezTo>
                <a:cubicBezTo>
                  <a:pt x="2165102" y="195580"/>
                  <a:pt x="2156797" y="203157"/>
                  <a:pt x="2152835" y="213064"/>
                </a:cubicBezTo>
                <a:cubicBezTo>
                  <a:pt x="2146953" y="227769"/>
                  <a:pt x="2138878" y="246699"/>
                  <a:pt x="2135080" y="261891"/>
                </a:cubicBezTo>
                <a:cubicBezTo>
                  <a:pt x="2128369" y="288732"/>
                  <a:pt x="2132573" y="273847"/>
                  <a:pt x="2121763" y="306279"/>
                </a:cubicBezTo>
                <a:lnTo>
                  <a:pt x="2117325" y="319596"/>
                </a:lnTo>
                <a:cubicBezTo>
                  <a:pt x="2115846" y="324035"/>
                  <a:pt x="2113804" y="328324"/>
                  <a:pt x="2112886" y="332912"/>
                </a:cubicBezTo>
                <a:cubicBezTo>
                  <a:pt x="2111406" y="340310"/>
                  <a:pt x="2110144" y="347755"/>
                  <a:pt x="2108447" y="355106"/>
                </a:cubicBezTo>
                <a:cubicBezTo>
                  <a:pt x="2105703" y="366995"/>
                  <a:pt x="2102528" y="378780"/>
                  <a:pt x="2099569" y="390617"/>
                </a:cubicBezTo>
                <a:lnTo>
                  <a:pt x="2095130" y="408372"/>
                </a:lnTo>
                <a:cubicBezTo>
                  <a:pt x="2096610" y="436485"/>
                  <a:pt x="2097130" y="464664"/>
                  <a:pt x="2099569" y="492710"/>
                </a:cubicBezTo>
                <a:cubicBezTo>
                  <a:pt x="2100098" y="498788"/>
                  <a:pt x="2101605" y="504858"/>
                  <a:pt x="2104008" y="510466"/>
                </a:cubicBezTo>
                <a:cubicBezTo>
                  <a:pt x="2106110" y="515369"/>
                  <a:pt x="2109927" y="519343"/>
                  <a:pt x="2112886" y="523782"/>
                </a:cubicBezTo>
                <a:cubicBezTo>
                  <a:pt x="2114366" y="528221"/>
                  <a:pt x="2115004" y="533036"/>
                  <a:pt x="2117325" y="537099"/>
                </a:cubicBezTo>
                <a:cubicBezTo>
                  <a:pt x="2125429" y="551281"/>
                  <a:pt x="2143287" y="566162"/>
                  <a:pt x="2148396" y="581487"/>
                </a:cubicBezTo>
                <a:cubicBezTo>
                  <a:pt x="2156874" y="606920"/>
                  <a:pt x="2146404" y="583933"/>
                  <a:pt x="2170591" y="608120"/>
                </a:cubicBezTo>
                <a:cubicBezTo>
                  <a:pt x="2175822" y="613351"/>
                  <a:pt x="2178676" y="620644"/>
                  <a:pt x="2183907" y="625875"/>
                </a:cubicBezTo>
                <a:cubicBezTo>
                  <a:pt x="2187679" y="629647"/>
                  <a:pt x="2192956" y="631552"/>
                  <a:pt x="2197224" y="634753"/>
                </a:cubicBezTo>
                <a:cubicBezTo>
                  <a:pt x="2204803" y="640437"/>
                  <a:pt x="2211349" y="647543"/>
                  <a:pt x="2219418" y="652508"/>
                </a:cubicBezTo>
                <a:cubicBezTo>
                  <a:pt x="2230689" y="659444"/>
                  <a:pt x="2243916" y="662924"/>
                  <a:pt x="2254928" y="670264"/>
                </a:cubicBezTo>
                <a:cubicBezTo>
                  <a:pt x="2266937" y="678269"/>
                  <a:pt x="2271925" y="682389"/>
                  <a:pt x="2286000" y="688019"/>
                </a:cubicBezTo>
                <a:cubicBezTo>
                  <a:pt x="2294689" y="691495"/>
                  <a:pt x="2303670" y="694208"/>
                  <a:pt x="2312633" y="696897"/>
                </a:cubicBezTo>
                <a:cubicBezTo>
                  <a:pt x="2318477" y="698650"/>
                  <a:pt x="2324677" y="699194"/>
                  <a:pt x="2330389" y="701336"/>
                </a:cubicBezTo>
                <a:cubicBezTo>
                  <a:pt x="2336585" y="703659"/>
                  <a:pt x="2342000" y="707756"/>
                  <a:pt x="2348144" y="710213"/>
                </a:cubicBezTo>
                <a:cubicBezTo>
                  <a:pt x="2374518" y="720762"/>
                  <a:pt x="2369640" y="716989"/>
                  <a:pt x="2392532" y="723530"/>
                </a:cubicBezTo>
                <a:cubicBezTo>
                  <a:pt x="2434171" y="735427"/>
                  <a:pt x="2367136" y="718873"/>
                  <a:pt x="2428043" y="732407"/>
                </a:cubicBezTo>
                <a:cubicBezTo>
                  <a:pt x="2433998" y="733730"/>
                  <a:pt x="2439843" y="735523"/>
                  <a:pt x="2445798" y="736846"/>
                </a:cubicBezTo>
                <a:cubicBezTo>
                  <a:pt x="2453163" y="738483"/>
                  <a:pt x="2460616" y="739704"/>
                  <a:pt x="2467993" y="741285"/>
                </a:cubicBezTo>
                <a:cubicBezTo>
                  <a:pt x="2481331" y="744143"/>
                  <a:pt x="2494508" y="747792"/>
                  <a:pt x="2507942" y="750163"/>
                </a:cubicBezTo>
                <a:cubicBezTo>
                  <a:pt x="2519690" y="752236"/>
                  <a:pt x="2531616" y="753122"/>
                  <a:pt x="2543453" y="754602"/>
                </a:cubicBezTo>
                <a:cubicBezTo>
                  <a:pt x="2649601" y="748358"/>
                  <a:pt x="2587272" y="755513"/>
                  <a:pt x="2641107" y="745724"/>
                </a:cubicBezTo>
                <a:cubicBezTo>
                  <a:pt x="2667954" y="740842"/>
                  <a:pt x="2661490" y="743961"/>
                  <a:pt x="2681057" y="736846"/>
                </a:cubicBezTo>
                <a:cubicBezTo>
                  <a:pt x="2692937" y="732526"/>
                  <a:pt x="2705413" y="729479"/>
                  <a:pt x="2716567" y="723530"/>
                </a:cubicBezTo>
                <a:cubicBezTo>
                  <a:pt x="2727798" y="717540"/>
                  <a:pt x="2737282" y="708734"/>
                  <a:pt x="2747639" y="701336"/>
                </a:cubicBezTo>
                <a:cubicBezTo>
                  <a:pt x="2753557" y="690979"/>
                  <a:pt x="2760549" y="681165"/>
                  <a:pt x="2765394" y="670264"/>
                </a:cubicBezTo>
                <a:cubicBezTo>
                  <a:pt x="2787102" y="621420"/>
                  <a:pt x="2778292" y="636224"/>
                  <a:pt x="2787589" y="603681"/>
                </a:cubicBezTo>
                <a:cubicBezTo>
                  <a:pt x="2788874" y="599182"/>
                  <a:pt x="2790892" y="594904"/>
                  <a:pt x="2792027" y="590365"/>
                </a:cubicBezTo>
                <a:cubicBezTo>
                  <a:pt x="2793857" y="583045"/>
                  <a:pt x="2794481" y="575449"/>
                  <a:pt x="2796466" y="568170"/>
                </a:cubicBezTo>
                <a:cubicBezTo>
                  <a:pt x="2801838" y="548474"/>
                  <a:pt x="2821455" y="498410"/>
                  <a:pt x="2827538" y="488271"/>
                </a:cubicBezTo>
                <a:lnTo>
                  <a:pt x="2840855" y="466077"/>
                </a:lnTo>
                <a:cubicBezTo>
                  <a:pt x="2846829" y="442177"/>
                  <a:pt x="2850946" y="434206"/>
                  <a:pt x="2840855" y="403934"/>
                </a:cubicBezTo>
                <a:cubicBezTo>
                  <a:pt x="2839168" y="398873"/>
                  <a:pt x="2822203" y="395056"/>
                  <a:pt x="2827538" y="395056"/>
                </a:cubicBezTo>
                <a:cubicBezTo>
                  <a:pt x="2844081" y="395056"/>
                  <a:pt x="2859989" y="401595"/>
                  <a:pt x="2876365" y="403934"/>
                </a:cubicBezTo>
                <a:cubicBezTo>
                  <a:pt x="2891086" y="406037"/>
                  <a:pt x="2905958" y="406893"/>
                  <a:pt x="2920754" y="408372"/>
                </a:cubicBezTo>
                <a:lnTo>
                  <a:pt x="3240350" y="399495"/>
                </a:lnTo>
                <a:cubicBezTo>
                  <a:pt x="3262717" y="398467"/>
                  <a:pt x="3284689" y="393184"/>
                  <a:pt x="3306932" y="390617"/>
                </a:cubicBezTo>
                <a:cubicBezTo>
                  <a:pt x="3323167" y="388744"/>
                  <a:pt x="3339484" y="387658"/>
                  <a:pt x="3355760" y="386178"/>
                </a:cubicBezTo>
                <a:lnTo>
                  <a:pt x="3369076" y="381739"/>
                </a:lnTo>
              </a:path>
            </a:pathLst>
          </a:custGeom>
          <a:noFill/>
          <a:ln w="952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79503" y="1063229"/>
            <a:ext cx="11097" cy="3756235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" y="2876550"/>
            <a:ext cx="746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-Right Arrow 24"/>
          <p:cNvSpPr/>
          <p:nvPr/>
        </p:nvSpPr>
        <p:spPr>
          <a:xfrm>
            <a:off x="4056355" y="3980524"/>
            <a:ext cx="2209800" cy="914400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Optima" pitchFamily="2" charset="0"/>
              </a:rPr>
              <a:t>Seismic wave (force)</a:t>
            </a:r>
            <a:endParaRPr lang="en-US" sz="1400" dirty="0">
              <a:latin typeface="Optima" pitchFamily="2" charset="0"/>
            </a:endParaRPr>
          </a:p>
        </p:txBody>
      </p:sp>
      <p:pic>
        <p:nvPicPr>
          <p:cNvPr id="1026" name="Picture 2" descr="Sedimentary Rocks | Types of Sedimentary Rocks | DK Find 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72874"/>
            <a:ext cx="1569671" cy="101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Granite Intrusive Igneous Rock - 10 Unpolished Mineral Specimens:  Amazon.com: Industrial &amp; Scientif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07067"/>
            <a:ext cx="1703503" cy="1209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096000" y="211455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w</a:t>
            </a:r>
            <a:r>
              <a:rPr lang="en-US" dirty="0" smtClean="0">
                <a:latin typeface="Optima" pitchFamily="2" charset="0"/>
              </a:rPr>
              <a:t>eak rock – large shaking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70350" y="4632021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strong rock – small shaking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ive Shaking Amplification In Future Earthqu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1550"/>
            <a:ext cx="51435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802"/>
            <a:ext cx="8229600" cy="857250"/>
          </a:xfrm>
        </p:spPr>
        <p:txBody>
          <a:bodyPr/>
          <a:lstStyle/>
          <a:p>
            <a:r>
              <a:rPr lang="en-US" dirty="0"/>
              <a:t>Ground motion amplification</a:t>
            </a:r>
          </a:p>
        </p:txBody>
      </p:sp>
    </p:spTree>
    <p:extLst>
      <p:ext uri="{BB962C8B-B14F-4D97-AF65-F5344CB8AC3E}">
        <p14:creationId xmlns:p14="http://schemas.microsoft.com/office/powerpoint/2010/main" val="3630414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92FF2-3E3B-EE46-B910-D0964F9F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680"/>
            <a:ext cx="8172450" cy="211722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Ground amplification:</a:t>
            </a:r>
            <a:br>
              <a:rPr lang="en-US" sz="2400" dirty="0" smtClean="0"/>
            </a:br>
            <a:r>
              <a:rPr lang="en-US" sz="2400" dirty="0" smtClean="0"/>
              <a:t>Attenuation relationships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for different </a:t>
            </a:r>
            <a:r>
              <a:rPr lang="en-US" sz="2400" dirty="0" smtClean="0"/>
              <a:t>rock </a:t>
            </a:r>
            <a:r>
              <a:rPr lang="en-US" sz="2400" dirty="0"/>
              <a:t>types</a:t>
            </a:r>
          </a:p>
        </p:txBody>
      </p:sp>
      <p:pic>
        <p:nvPicPr>
          <p:cNvPr id="4" name="Picture 3" descr="pga_vs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296" y="374070"/>
            <a:ext cx="4492427" cy="4386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1" y="3257551"/>
            <a:ext cx="3257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Optima" pitchFamily="2" charset="0"/>
              </a:rPr>
              <a:t>V</a:t>
            </a:r>
            <a:r>
              <a:rPr lang="en-US" sz="1350" baseline="-25000" dirty="0">
                <a:latin typeface="Optima" pitchFamily="2" charset="0"/>
              </a:rPr>
              <a:t>S</a:t>
            </a:r>
            <a:r>
              <a:rPr lang="en-US" sz="1350" dirty="0">
                <a:latin typeface="Optima" pitchFamily="2" charset="0"/>
              </a:rPr>
              <a:t>30 = integrated shear wave velocity over top 30 </a:t>
            </a:r>
            <a:r>
              <a:rPr lang="en-US" sz="1350" dirty="0" smtClean="0">
                <a:latin typeface="Optima" pitchFamily="2" charset="0"/>
              </a:rPr>
              <a:t>m – a proxy for rock strength</a:t>
            </a:r>
            <a:endParaRPr lang="en-US" sz="1350" dirty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0" y="4737691"/>
            <a:ext cx="822661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A6A6A6"/>
                </a:solidFill>
                <a:latin typeface="Optima" pitchFamily="2" charset="0"/>
              </a:rPr>
              <a:t>Li et al. (2012)</a:t>
            </a:r>
          </a:p>
          <a:p>
            <a:r>
              <a:rPr lang="en-US" sz="788" dirty="0">
                <a:solidFill>
                  <a:srgbClr val="A6A6A6"/>
                </a:solidFill>
                <a:latin typeface="Optima" pitchFamily="2" charset="0"/>
              </a:rPr>
              <a:t>for Taiwan</a:t>
            </a:r>
          </a:p>
        </p:txBody>
      </p:sp>
    </p:spTree>
    <p:extLst>
      <p:ext uri="{BB962C8B-B14F-4D97-AF65-F5344CB8AC3E}">
        <p14:creationId xmlns:p14="http://schemas.microsoft.com/office/powerpoint/2010/main" val="2381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2004 M6 was 11 years too late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657350"/>
            <a:ext cx="2458198" cy="2590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705600" y="666750"/>
            <a:ext cx="685800" cy="76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/>
              <a:t>Site effects: Homogeneous half-space </a:t>
            </a:r>
            <a:br>
              <a:rPr lang="en-US" sz="2400" dirty="0"/>
            </a:br>
            <a:r>
              <a:rPr lang="en-US" sz="2400" dirty="0"/>
              <a:t>response to earthquake source</a:t>
            </a:r>
          </a:p>
        </p:txBody>
      </p:sp>
      <p:pic>
        <p:nvPicPr>
          <p:cNvPr id="4" name="halfspac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66680"/>
            <a:ext cx="4495800" cy="36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 Angeles sedimentary basin</a:t>
            </a:r>
          </a:p>
        </p:txBody>
      </p:sp>
      <p:pic>
        <p:nvPicPr>
          <p:cNvPr id="5" name="Bdep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0600" y="1123950"/>
            <a:ext cx="3833813" cy="3659858"/>
          </a:xfrm>
          <a:prstGeom prst="rect">
            <a:avLst/>
          </a:prstGeom>
        </p:spPr>
      </p:pic>
      <p:pic>
        <p:nvPicPr>
          <p:cNvPr id="6" name="Picture 5" descr="basin_ve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200150"/>
            <a:ext cx="435128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Site effects: LA basin response to source</a:t>
            </a:r>
          </a:p>
        </p:txBody>
      </p:sp>
      <p:pic>
        <p:nvPicPr>
          <p:cNvPr id="3" name="basi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56178"/>
            <a:ext cx="5410200" cy="380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</a:t>
            </a:r>
          </a:p>
        </p:txBody>
      </p:sp>
      <p:pic>
        <p:nvPicPr>
          <p:cNvPr id="6" name="tacoma_narrows_colo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9151" y="1371600"/>
            <a:ext cx="3962861" cy="2971799"/>
          </a:xfrm>
        </p:spPr>
      </p:pic>
      <p:pic>
        <p:nvPicPr>
          <p:cNvPr id="9" name="Picture 8" descr="Sqd4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771652"/>
            <a:ext cx="2809875" cy="1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59" y="1943100"/>
            <a:ext cx="8229600" cy="276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many systems can oscillate, </a:t>
            </a:r>
            <a:r>
              <a:rPr lang="en-US" dirty="0" smtClean="0"/>
              <a:t>at </a:t>
            </a:r>
            <a:r>
              <a:rPr lang="en-US" dirty="0"/>
              <a:t>given </a:t>
            </a:r>
            <a:r>
              <a:rPr lang="en-US" dirty="0" smtClean="0"/>
              <a:t>(“natural”) frequency (also called eigenfrequency</a:t>
            </a:r>
            <a:r>
              <a:rPr lang="en-US" dirty="0"/>
              <a:t>)</a:t>
            </a:r>
          </a:p>
          <a:p>
            <a:r>
              <a:rPr lang="en-US" dirty="0"/>
              <a:t>when forced at frequencies </a:t>
            </a:r>
            <a:r>
              <a:rPr lang="en-US" dirty="0" smtClean="0"/>
              <a:t>that are too </a:t>
            </a:r>
            <a:r>
              <a:rPr lang="en-US" dirty="0"/>
              <a:t>high or too low, </a:t>
            </a:r>
            <a:r>
              <a:rPr lang="en-US" dirty="0" smtClean="0"/>
              <a:t>compared to that frequency, amplitudes </a:t>
            </a:r>
            <a:r>
              <a:rPr lang="en-US" dirty="0"/>
              <a:t>of oscillation don’t grow</a:t>
            </a:r>
          </a:p>
          <a:p>
            <a:r>
              <a:rPr lang="en-US" dirty="0"/>
              <a:t>when forced </a:t>
            </a:r>
            <a:r>
              <a:rPr lang="en-US" dirty="0" smtClean="0"/>
              <a:t>close to natural frequency, oscillations can </a:t>
            </a:r>
            <a:r>
              <a:rPr lang="en-US" dirty="0"/>
              <a:t>amplify </a:t>
            </a:r>
            <a:r>
              <a:rPr lang="en-US" dirty="0" smtClean="0"/>
              <a:t>the amplitude </a:t>
            </a:r>
            <a:r>
              <a:rPr lang="en-US" dirty="0"/>
              <a:t>of </a:t>
            </a:r>
            <a:r>
              <a:rPr lang="en-US" dirty="0" smtClean="0"/>
              <a:t>forcing greatly</a:t>
            </a:r>
          </a:p>
          <a:p>
            <a:r>
              <a:rPr lang="en-US" dirty="0" smtClean="0"/>
              <a:t>Natural structures (e.g. sedimentary basins) and man made structures (e.g. high rise buildings) have natural frequencies</a:t>
            </a:r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14300"/>
            <a:ext cx="2534275" cy="16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ground shaking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7943850" cy="37884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Locally, the intensity is mainly </a:t>
            </a:r>
            <a:r>
              <a:rPr lang="en-US" dirty="0"/>
              <a:t>determined by </a:t>
            </a:r>
            <a:r>
              <a:rPr lang="en-US" dirty="0" smtClean="0"/>
              <a:t>the earthquake </a:t>
            </a:r>
            <a:r>
              <a:rPr lang="en-US" dirty="0"/>
              <a:t>size, </a:t>
            </a:r>
            <a:r>
              <a:rPr lang="en-US" dirty="0" smtClean="0"/>
              <a:t>type, </a:t>
            </a:r>
            <a:r>
              <a:rPr lang="en-US" dirty="0"/>
              <a:t>and </a:t>
            </a:r>
            <a:r>
              <a:rPr lang="en-US" dirty="0" smtClean="0"/>
              <a:t>distance from hypocenter</a:t>
            </a:r>
            <a:endParaRPr lang="en-US" dirty="0"/>
          </a:p>
          <a:p>
            <a:r>
              <a:rPr lang="en-US" dirty="0" smtClean="0"/>
              <a:t>Other </a:t>
            </a:r>
            <a:r>
              <a:rPr lang="en-US" dirty="0"/>
              <a:t>contributions </a:t>
            </a:r>
            <a:r>
              <a:rPr lang="en-US" dirty="0" smtClean="0"/>
              <a:t>arise from</a:t>
            </a:r>
            <a:endParaRPr lang="en-US" dirty="0"/>
          </a:p>
          <a:p>
            <a:pPr lvl="1"/>
            <a:r>
              <a:rPr lang="en-US" dirty="0"/>
              <a:t>regional damping/attenuation (tectonic setting)</a:t>
            </a:r>
          </a:p>
          <a:p>
            <a:pPr lvl="1"/>
            <a:r>
              <a:rPr lang="en-US" dirty="0" smtClean="0"/>
              <a:t>local </a:t>
            </a:r>
            <a:r>
              <a:rPr lang="en-US" dirty="0"/>
              <a:t>site </a:t>
            </a:r>
            <a:r>
              <a:rPr lang="en-US" dirty="0" smtClean="0"/>
              <a:t>effects</a:t>
            </a:r>
          </a:p>
          <a:p>
            <a:pPr lvl="2"/>
            <a:r>
              <a:rPr lang="en-US" dirty="0" smtClean="0"/>
              <a:t>Amplification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asin resonance</a:t>
            </a:r>
          </a:p>
          <a:p>
            <a:pPr lvl="1"/>
            <a:r>
              <a:rPr lang="en-US" dirty="0" smtClean="0"/>
              <a:t>physics </a:t>
            </a:r>
            <a:r>
              <a:rPr lang="en-US" dirty="0"/>
              <a:t>of rupture (one size earthquake can cause different shaking </a:t>
            </a:r>
            <a:r>
              <a:rPr lang="en-US" dirty="0" smtClean="0"/>
              <a:t>patterns, e.g. depending on direction/directivity)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2004 M6 was 11 years too late</a:t>
            </a:r>
            <a:br>
              <a:rPr lang="en-US" sz="2800" dirty="0" smtClean="0"/>
            </a:br>
            <a:r>
              <a:rPr lang="en-US" sz="2800" dirty="0" smtClean="0"/>
              <a:t>(49% of ~23 </a:t>
            </a:r>
            <a:r>
              <a:rPr lang="en-US" sz="2800" dirty="0" err="1" smtClean="0"/>
              <a:t>yr</a:t>
            </a:r>
            <a:r>
              <a:rPr lang="en-US" sz="2800" dirty="0" smtClean="0"/>
              <a:t> period)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05600" y="590550"/>
            <a:ext cx="685800" cy="15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72" t="38622" r="24105" b="6495"/>
          <a:stretch/>
        </p:blipFill>
        <p:spPr>
          <a:xfrm>
            <a:off x="4495800" y="2800350"/>
            <a:ext cx="4495800" cy="149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Seismic </a:t>
            </a:r>
            <a:r>
              <a:rPr lang="en-US" dirty="0"/>
              <a:t>h</a:t>
            </a:r>
            <a:r>
              <a:rPr lang="en-US" dirty="0" smtClean="0"/>
              <a:t>azard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Earthquakes cannot be </a:t>
            </a:r>
            <a:r>
              <a:rPr lang="en-US" sz="28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predicted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(yet) in terms of their time and space of occurrence</a:t>
            </a:r>
          </a:p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means we need a probabilistic </a:t>
            </a:r>
            <a:r>
              <a:rPr lang="en-US" sz="2800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</a:rPr>
              <a:t>forecast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of earthquake hazards</a:t>
            </a:r>
          </a:p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hazard:  the likelihood and intensity of strong ground motion and other damaging effects at any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location.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5719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Seismic hazard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0267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likelihood of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strong ground motion and other damaging effects at any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location.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Example: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buFont typeface="Wingdings" charset="2"/>
              <a:buChar char="§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ow likely is it to exceed 50% of the gravitational acceleration, </a:t>
            </a:r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in the next 50 years?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47800" y="3638550"/>
            <a:ext cx="6324600" cy="1447800"/>
            <a:chOff x="2819400" y="3638550"/>
            <a:chExt cx="6324600" cy="1447800"/>
          </a:xfrm>
        </p:grpSpPr>
        <p:pic>
          <p:nvPicPr>
            <p:cNvPr id="4" name="Picture 3"/>
            <p:cNvPicPr/>
            <p:nvPr/>
          </p:nvPicPr>
          <p:blipFill rotWithShape="1">
            <a:blip r:embed="rId2"/>
            <a:srcRect b="79623"/>
            <a:stretch/>
          </p:blipFill>
          <p:spPr>
            <a:xfrm>
              <a:off x="2819400" y="3638550"/>
              <a:ext cx="6324600" cy="838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 rotWithShape="1">
            <a:blip r:embed="rId2"/>
            <a:srcRect t="50016" b="35164"/>
            <a:stretch/>
          </p:blipFill>
          <p:spPr>
            <a:xfrm>
              <a:off x="2819400" y="4476750"/>
              <a:ext cx="6324600" cy="6096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951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azard </a:t>
            </a:r>
            <a:r>
              <a:rPr lang="en-US" dirty="0"/>
              <a:t>and </a:t>
            </a:r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hazard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the likelihood and intensity of strong ground motion and other damaging effects at any location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2950" lvl="2" indent="-342900">
              <a:buFont typeface="Wingdings" charset="2"/>
              <a:buChar char="§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How likely is it to exceed 50% of </a:t>
            </a:r>
            <a:r>
              <a:rPr lang="en-US" sz="19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 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the next 50 years</a:t>
            </a:r>
            <a:r>
              <a:rPr lang="en-US" sz="19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</a:p>
          <a:p>
            <a:pPr marL="742950" lvl="2" indent="-342900"/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Seismic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risk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the likelihood of seismically induced loss of life and property at 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any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</a:rPr>
              <a:t>location</a:t>
            </a:r>
          </a:p>
          <a:p>
            <a:pPr lvl="1">
              <a:buFont typeface="Wingdings" charset="2"/>
              <a:buChar char="§"/>
            </a:pPr>
            <a:r>
              <a:rPr lang="en-US" sz="2600" spc="-1" dirty="0" smtClean="0">
                <a:uFill>
                  <a:solidFill>
                    <a:srgbClr val="FFFFFF"/>
                  </a:solidFill>
                </a:uFill>
              </a:rPr>
              <a:t>How likely are losses of life (or $) in the next 50 years?</a:t>
            </a:r>
            <a:endParaRPr lang="en-US" sz="2600" spc="-1" dirty="0">
              <a:uFill>
                <a:solidFill>
                  <a:srgbClr val="FFFFFF"/>
                </a:solidFill>
              </a:uFill>
            </a:endParaRPr>
          </a:p>
          <a:p>
            <a:pPr lvl="1"/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112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Optima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4236</TotalTime>
  <Words>1192</Words>
  <Application>Microsoft Office PowerPoint</Application>
  <PresentationFormat>On-screen Show (16:9)</PresentationFormat>
  <Paragraphs>187</Paragraphs>
  <Slides>55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ＭＳ Ｐゴシック</vt:lpstr>
      <vt:lpstr>Arial</vt:lpstr>
      <vt:lpstr>Calibri</vt:lpstr>
      <vt:lpstr>DejaVu Sans</vt:lpstr>
      <vt:lpstr>Mangal</vt:lpstr>
      <vt:lpstr>Optima</vt:lpstr>
      <vt:lpstr>Symbol</vt:lpstr>
      <vt:lpstr>Wingdings</vt:lpstr>
      <vt:lpstr>Office Theme</vt:lpstr>
      <vt:lpstr>Earthquake Hazards </vt:lpstr>
      <vt:lpstr>Last week</vt:lpstr>
      <vt:lpstr>The Parkfield M6 sequence</vt:lpstr>
      <vt:lpstr>The Parkfield CA prediction: expect M6 between 1988-1993</vt:lpstr>
      <vt:lpstr>2004 M6 was 11 years too late</vt:lpstr>
      <vt:lpstr>2004 M6 was 11 years too late (49% of ~23 yr period)</vt:lpstr>
      <vt:lpstr>Seismic hazard</vt:lpstr>
      <vt:lpstr>Seismic hazard</vt:lpstr>
      <vt:lpstr>Hazard and risk</vt:lpstr>
      <vt:lpstr>Hazard and risk</vt:lpstr>
      <vt:lpstr>Hazard and risk</vt:lpstr>
      <vt:lpstr>Historical perspective on US hazard</vt:lpstr>
      <vt:lpstr>PowerPoint Presentation</vt:lpstr>
      <vt:lpstr>PowerPoint Presentation</vt:lpstr>
      <vt:lpstr>How do we convert the knowledge about spatio-temporal seismicity characteristics into useful information for society?</vt:lpstr>
      <vt:lpstr>Understanding different types of hazards Primary hazards: Damage through fault offsets</vt:lpstr>
      <vt:lpstr>Primary hazards: Ground shaking</vt:lpstr>
      <vt:lpstr>Kobe, Japan 1995</vt:lpstr>
      <vt:lpstr>Hazard due to mainshock  and aftershocks</vt:lpstr>
      <vt:lpstr>PowerPoint Presentation</vt:lpstr>
      <vt:lpstr>PowerPoint Presentation</vt:lpstr>
      <vt:lpstr>Omori’s law</vt:lpstr>
      <vt:lpstr>Aftershock statistics</vt:lpstr>
      <vt:lpstr>PowerPoint Presentation</vt:lpstr>
      <vt:lpstr>What to do in an earthquake?</vt:lpstr>
      <vt:lpstr>Secondary hazards: Landslides</vt:lpstr>
      <vt:lpstr>Earthquakes perturb (critically stable) hillsides</vt:lpstr>
      <vt:lpstr>Major hazard for mountainous regions, including Pacific NW</vt:lpstr>
      <vt:lpstr>Water saturation important factor</vt:lpstr>
      <vt:lpstr>Differential settling due to liquefaction</vt:lpstr>
      <vt:lpstr>PowerPoint Presentation</vt:lpstr>
      <vt:lpstr>Secondary hazards: Liquefaction</vt:lpstr>
      <vt:lpstr>Secondary hazards: fires</vt:lpstr>
      <vt:lpstr>Secondary hazards: fires</vt:lpstr>
      <vt:lpstr>Secondary hazards: Tsunamis</vt:lpstr>
      <vt:lpstr>Seismic hazards</vt:lpstr>
      <vt:lpstr> Assessing hazards: Ground shaking is  measured from intensity (MMI) or peak ground acceleration (PGA)</vt:lpstr>
      <vt:lpstr>Predicting ground shaking for a potential earthquake, need to know:</vt:lpstr>
      <vt:lpstr>What is the largest possible earthquake for a given site?</vt:lpstr>
      <vt:lpstr>What is the largest possible earthquake for a given site?</vt:lpstr>
      <vt:lpstr>Determining the biggest local fault: Lessons from Landers 1992</vt:lpstr>
      <vt:lpstr>PowerPoint Presentation</vt:lpstr>
      <vt:lpstr>Decay of shaking with distance</vt:lpstr>
      <vt:lpstr>Attenuation  relationships</vt:lpstr>
      <vt:lpstr>Significant shaking for similar size earthquakes: differences in attenuation because of geology</vt:lpstr>
      <vt:lpstr>Ground motion amplification</vt:lpstr>
      <vt:lpstr>Ground motion amplification</vt:lpstr>
      <vt:lpstr>Ground motion amplification</vt:lpstr>
      <vt:lpstr>Ground amplification: Attenuation relationships for different rock types</vt:lpstr>
      <vt:lpstr>Site effects: Homogeneous half-space  response to earthquake source</vt:lpstr>
      <vt:lpstr>Los Angeles sedimentary basin</vt:lpstr>
      <vt:lpstr>Site effects: LA basin response to source</vt:lpstr>
      <vt:lpstr>Resonance</vt:lpstr>
      <vt:lpstr>Resonance</vt:lpstr>
      <vt:lpstr>Physics of ground shaking</vt:lpstr>
    </vt:vector>
  </TitlesOfParts>
  <Company>USC Earth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Thorsten Becker</dc:creator>
  <cp:lastModifiedBy>Becker, Thorsten</cp:lastModifiedBy>
  <cp:revision>300</cp:revision>
  <dcterms:created xsi:type="dcterms:W3CDTF">2018-02-18T18:23:36Z</dcterms:created>
  <dcterms:modified xsi:type="dcterms:W3CDTF">2021-04-03T18:18:27Z</dcterms:modified>
</cp:coreProperties>
</file>