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6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5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8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8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0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3C4D-8764-4AF1-AE8F-C29A5E6717D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5A40-3CB7-4485-96C4-5732F9756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9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84"/>
          <a:stretch/>
        </p:blipFill>
        <p:spPr>
          <a:xfrm>
            <a:off x="238986" y="1127490"/>
            <a:ext cx="11915251" cy="338786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958668" y="3090335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0" y="315383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710333" y="3199554"/>
            <a:ext cx="71966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16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836E9D57A074FAC6932A9ED93F28D" ma:contentTypeVersion="0" ma:contentTypeDescription="Create a new document." ma:contentTypeScope="" ma:versionID="cd019e52de8540af1402eb396162ff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D1D666-BE8B-4ED6-A671-175285B4F82C}"/>
</file>

<file path=customXml/itemProps2.xml><?xml version="1.0" encoding="utf-8"?>
<ds:datastoreItem xmlns:ds="http://schemas.openxmlformats.org/officeDocument/2006/customXml" ds:itemID="{0A90E4E6-C01E-4EE9-9BE9-45BC008B2965}"/>
</file>

<file path=customXml/itemProps3.xml><?xml version="1.0" encoding="utf-8"?>
<ds:datastoreItem xmlns:ds="http://schemas.openxmlformats.org/officeDocument/2006/customXml" ds:itemID="{0B0332E2-5A17-4365-87CF-7533BDB30269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Carla M</dc:creator>
  <cp:lastModifiedBy>Thomas, Carla M</cp:lastModifiedBy>
  <cp:revision>2</cp:revision>
  <dcterms:created xsi:type="dcterms:W3CDTF">2017-10-24T15:51:35Z</dcterms:created>
  <dcterms:modified xsi:type="dcterms:W3CDTF">2017-10-24T16:01:13Z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0x010100499836E9D57A074FAC6932A9ED93F28D</vt:lpwstr>
  </property>
</Properties>
</file>